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75" r:id="rId4"/>
    <p:sldId id="277" r:id="rId5"/>
    <p:sldId id="278" r:id="rId6"/>
    <p:sldId id="271" r:id="rId7"/>
    <p:sldId id="272" r:id="rId8"/>
    <p:sldId id="27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6B95A-D0B4-707F-BBDD-D78A3FD5E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6C9F9E-2315-484C-14E5-EA728BC397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E03DA4-664D-1351-D238-1D82186DBF25}"/>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5" name="Footer Placeholder 4">
            <a:extLst>
              <a:ext uri="{FF2B5EF4-FFF2-40B4-BE49-F238E27FC236}">
                <a16:creationId xmlns:a16="http://schemas.microsoft.com/office/drawing/2014/main" id="{F3B03451-2E82-6D56-4C71-9583AD2A87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3D0D07-7E4E-23F1-CA0D-73DF6B9E09DB}"/>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250261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1D30-BF2B-7875-2C18-2A259B27B2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8F91F6-5F9E-0936-C9A3-DD638C6A34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D275B3-16FB-6BB2-3593-BE98EFF8A386}"/>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5" name="Footer Placeholder 4">
            <a:extLst>
              <a:ext uri="{FF2B5EF4-FFF2-40B4-BE49-F238E27FC236}">
                <a16:creationId xmlns:a16="http://schemas.microsoft.com/office/drawing/2014/main" id="{6061D486-63CF-FB95-A563-B546ED3734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7A6780-1B7A-1632-05D4-2283BBBC6641}"/>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150051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82818F-A7D1-DF29-DCD2-45D2CFC72C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E9EE4B-E287-3CE4-4D2B-06FF9F805E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0320E-8BD8-F681-19CD-A7F0901B3940}"/>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5" name="Footer Placeholder 4">
            <a:extLst>
              <a:ext uri="{FF2B5EF4-FFF2-40B4-BE49-F238E27FC236}">
                <a16:creationId xmlns:a16="http://schemas.microsoft.com/office/drawing/2014/main" id="{FDB37CAF-A452-3C68-E4D5-BF62497D26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E707FC-6803-B1F1-13F8-9716444495F8}"/>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736851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3B48-2BA7-3059-A2D7-A86BF966AF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98AFB9-BCE6-140E-D315-5D7315B3C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F0C21C-624D-387A-6810-FCEC58683AD8}"/>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5" name="Footer Placeholder 4">
            <a:extLst>
              <a:ext uri="{FF2B5EF4-FFF2-40B4-BE49-F238E27FC236}">
                <a16:creationId xmlns:a16="http://schemas.microsoft.com/office/drawing/2014/main" id="{AD52754E-B434-1705-99D3-913EFB9DBD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A4AFF-E6ED-D4D2-4274-276A4050C352}"/>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158576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0975-B8D9-9509-DC72-14B1BA89D8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40582E-54F5-4D1E-2D89-15A44ADA72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2531AD-815B-2789-A040-29E22A38558B}"/>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5" name="Footer Placeholder 4">
            <a:extLst>
              <a:ext uri="{FF2B5EF4-FFF2-40B4-BE49-F238E27FC236}">
                <a16:creationId xmlns:a16="http://schemas.microsoft.com/office/drawing/2014/main" id="{E3BA529E-C837-7418-4017-B084E316BC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23BE31-1C26-D155-14F2-77E4709386F9}"/>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205860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6691-648E-2734-DADB-194A457EB7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EF0E9F-2E83-E4C4-020E-75EEE5D60A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FB03CB-7F32-A265-B615-D5C7EEE5C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3D4901-3EC5-DB57-9D76-1BF998C5A74E}"/>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6" name="Footer Placeholder 5">
            <a:extLst>
              <a:ext uri="{FF2B5EF4-FFF2-40B4-BE49-F238E27FC236}">
                <a16:creationId xmlns:a16="http://schemas.microsoft.com/office/drawing/2014/main" id="{7219C54C-3CCA-0F10-40F4-51D8F52EB5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0D78B-A6A1-5A3F-BF89-FC2DC98A23CD}"/>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198066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2572-A32B-412C-9A77-B5FAEF37B0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4CB491-3675-1E85-C46D-5B474973B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15CE8-9281-53EC-390E-13681A6050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A1D4F4-64F2-C909-6AED-486F4503C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ECE58-3DFE-DD72-F4CE-ACBAFDA9E7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2020B9-3055-9EF3-ACFF-0AAFD492C012}"/>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8" name="Footer Placeholder 7">
            <a:extLst>
              <a:ext uri="{FF2B5EF4-FFF2-40B4-BE49-F238E27FC236}">
                <a16:creationId xmlns:a16="http://schemas.microsoft.com/office/drawing/2014/main" id="{0809911C-42DA-9527-4649-FE075E6664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A72E864-4803-5057-ECF5-4C86079BE71E}"/>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2679942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F929-4861-3917-30D5-D27E46DE2C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AE2294-7AC1-8E05-E219-8463332C6A02}"/>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4" name="Footer Placeholder 3">
            <a:extLst>
              <a:ext uri="{FF2B5EF4-FFF2-40B4-BE49-F238E27FC236}">
                <a16:creationId xmlns:a16="http://schemas.microsoft.com/office/drawing/2014/main" id="{6076BE83-7975-0A58-BAC6-4E0C30D428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17B4D9C-D403-099C-93ED-DF59A0C01F82}"/>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95074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755CC0-7FE4-7FAD-EA58-44365E16A69E}"/>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3" name="Footer Placeholder 2">
            <a:extLst>
              <a:ext uri="{FF2B5EF4-FFF2-40B4-BE49-F238E27FC236}">
                <a16:creationId xmlns:a16="http://schemas.microsoft.com/office/drawing/2014/main" id="{251B6C90-E457-30D9-E823-F8A9CB84DA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65BEE3-0C30-B15F-FD63-69AFE56761CE}"/>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276269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49CF-D91A-3E40-318E-E98E8FA6A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58887-DC0A-63CE-CC1A-1C763E6BDA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728D57-A202-FFF8-03D2-8C21FE08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D6EA9-60B0-71DF-7A31-EC49CD9A11D0}"/>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6" name="Footer Placeholder 5">
            <a:extLst>
              <a:ext uri="{FF2B5EF4-FFF2-40B4-BE49-F238E27FC236}">
                <a16:creationId xmlns:a16="http://schemas.microsoft.com/office/drawing/2014/main" id="{D578B05F-F517-3F2D-2DB0-F054A24C9C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C82EB9-507B-63AA-D746-2280B0E2D153}"/>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219269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DBB6-0C3A-CF1F-E43B-51D6D6CB2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C51C36-587F-EEB3-250A-70BE181F97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280D05-ABAE-8FC5-65B3-C07C7BFF9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D8F177-5315-E9F0-9659-5BF6227C9EE7}"/>
              </a:ext>
            </a:extLst>
          </p:cNvPr>
          <p:cNvSpPr>
            <a:spLocks noGrp="1"/>
          </p:cNvSpPr>
          <p:nvPr>
            <p:ph type="dt" sz="half" idx="10"/>
          </p:nvPr>
        </p:nvSpPr>
        <p:spPr/>
        <p:txBody>
          <a:bodyPr/>
          <a:lstStyle/>
          <a:p>
            <a:fld id="{47E5BDC2-EC4A-4410-A781-395DCDBDEFF0}" type="datetimeFigureOut">
              <a:rPr lang="en-GB" smtClean="0"/>
              <a:t>05/07/2023</a:t>
            </a:fld>
            <a:endParaRPr lang="en-GB"/>
          </a:p>
        </p:txBody>
      </p:sp>
      <p:sp>
        <p:nvSpPr>
          <p:cNvPr id="6" name="Footer Placeholder 5">
            <a:extLst>
              <a:ext uri="{FF2B5EF4-FFF2-40B4-BE49-F238E27FC236}">
                <a16:creationId xmlns:a16="http://schemas.microsoft.com/office/drawing/2014/main" id="{A24A92C9-145C-F31B-511C-B92EBF9CD7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245B5A-89E3-3CEB-F191-959FE7FD8BA7}"/>
              </a:ext>
            </a:extLst>
          </p:cNvPr>
          <p:cNvSpPr>
            <a:spLocks noGrp="1"/>
          </p:cNvSpPr>
          <p:nvPr>
            <p:ph type="sldNum" sz="quarter" idx="12"/>
          </p:nvPr>
        </p:nvSpPr>
        <p:spPr/>
        <p:txBody>
          <a:bodyPr/>
          <a:lstStyle/>
          <a:p>
            <a:fld id="{87BDCF45-F364-4E82-85FC-91C67562F491}" type="slidenum">
              <a:rPr lang="en-GB" smtClean="0"/>
              <a:t>‹#›</a:t>
            </a:fld>
            <a:endParaRPr lang="en-GB"/>
          </a:p>
        </p:txBody>
      </p:sp>
    </p:spTree>
    <p:extLst>
      <p:ext uri="{BB962C8B-B14F-4D97-AF65-F5344CB8AC3E}">
        <p14:creationId xmlns:p14="http://schemas.microsoft.com/office/powerpoint/2010/main" val="413276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30E820-9690-FE96-7F81-376DE8E24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501336-4DA6-38AE-766D-B5941A607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251238-4EE2-C0CA-49EB-486B85355C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5BDC2-EC4A-4410-A781-395DCDBDEFF0}" type="datetimeFigureOut">
              <a:rPr lang="en-GB" smtClean="0"/>
              <a:t>05/07/2023</a:t>
            </a:fld>
            <a:endParaRPr lang="en-GB"/>
          </a:p>
        </p:txBody>
      </p:sp>
      <p:sp>
        <p:nvSpPr>
          <p:cNvPr id="5" name="Footer Placeholder 4">
            <a:extLst>
              <a:ext uri="{FF2B5EF4-FFF2-40B4-BE49-F238E27FC236}">
                <a16:creationId xmlns:a16="http://schemas.microsoft.com/office/drawing/2014/main" id="{DFE885F0-02ED-DCC2-4DAA-9EC1E4548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337C24-90F0-85AC-6C3E-60018B9B4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DCF45-F364-4E82-85FC-91C67562F491}" type="slidenum">
              <a:rPr lang="en-GB" smtClean="0"/>
              <a:t>‹#›</a:t>
            </a:fld>
            <a:endParaRPr lang="en-GB"/>
          </a:p>
        </p:txBody>
      </p:sp>
    </p:spTree>
    <p:extLst>
      <p:ext uri="{BB962C8B-B14F-4D97-AF65-F5344CB8AC3E}">
        <p14:creationId xmlns:p14="http://schemas.microsoft.com/office/powerpoint/2010/main" val="1172143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55A8F-D48B-486C-5EC9-0FF503FBD4B4}"/>
              </a:ext>
            </a:extLst>
          </p:cNvPr>
          <p:cNvPicPr>
            <a:picLocks noChangeAspect="1"/>
          </p:cNvPicPr>
          <p:nvPr/>
        </p:nvPicPr>
        <p:blipFill rotWithShape="1">
          <a:blip r:embed="rId2">
            <a:grayscl/>
            <a:alphaModFix amt="35000"/>
          </a:blip>
          <a:srcRect l="32687" t="40251" r="33784" b="16981"/>
          <a:stretch/>
        </p:blipFill>
        <p:spPr>
          <a:xfrm>
            <a:off x="2475780" y="123147"/>
            <a:ext cx="6616462" cy="5967103"/>
          </a:xfrm>
          <a:prstGeom prst="rect">
            <a:avLst/>
          </a:prstGeom>
        </p:spPr>
      </p:pic>
      <p:sp>
        <p:nvSpPr>
          <p:cNvPr id="260" name="TextBox 259">
            <a:extLst>
              <a:ext uri="{FF2B5EF4-FFF2-40B4-BE49-F238E27FC236}">
                <a16:creationId xmlns:a16="http://schemas.microsoft.com/office/drawing/2014/main" id="{C7B2921F-BA48-C9D7-2573-F91AB94E11E9}"/>
              </a:ext>
            </a:extLst>
          </p:cNvPr>
          <p:cNvSpPr txBox="1"/>
          <p:nvPr/>
        </p:nvSpPr>
        <p:spPr>
          <a:xfrm>
            <a:off x="612396" y="897622"/>
            <a:ext cx="1303755" cy="369332"/>
          </a:xfrm>
          <a:prstGeom prst="rect">
            <a:avLst/>
          </a:prstGeom>
          <a:noFill/>
        </p:spPr>
        <p:txBody>
          <a:bodyPr wrap="none" rtlCol="0">
            <a:spAutoFit/>
          </a:bodyPr>
          <a:lstStyle/>
          <a:p>
            <a:r>
              <a:rPr lang="en-GB" dirty="0"/>
              <a:t>Present Day</a:t>
            </a:r>
          </a:p>
        </p:txBody>
      </p:sp>
    </p:spTree>
    <p:extLst>
      <p:ext uri="{BB962C8B-B14F-4D97-AF65-F5344CB8AC3E}">
        <p14:creationId xmlns:p14="http://schemas.microsoft.com/office/powerpoint/2010/main" val="3161385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55A8F-D48B-486C-5EC9-0FF503FBD4B4}"/>
              </a:ext>
            </a:extLst>
          </p:cNvPr>
          <p:cNvPicPr>
            <a:picLocks noChangeAspect="1"/>
          </p:cNvPicPr>
          <p:nvPr/>
        </p:nvPicPr>
        <p:blipFill rotWithShape="1">
          <a:blip r:embed="rId2">
            <a:grayscl/>
            <a:alphaModFix amt="35000"/>
          </a:blip>
          <a:srcRect l="32687" t="40251" r="33784" b="16981"/>
          <a:stretch/>
        </p:blipFill>
        <p:spPr>
          <a:xfrm>
            <a:off x="2475780" y="123147"/>
            <a:ext cx="6616462" cy="5967103"/>
          </a:xfrm>
          <a:prstGeom prst="rect">
            <a:avLst/>
          </a:prstGeom>
        </p:spPr>
      </p:pic>
      <p:grpSp>
        <p:nvGrpSpPr>
          <p:cNvPr id="191" name="Group 190">
            <a:extLst>
              <a:ext uri="{FF2B5EF4-FFF2-40B4-BE49-F238E27FC236}">
                <a16:creationId xmlns:a16="http://schemas.microsoft.com/office/drawing/2014/main" id="{04E16B04-100A-6FE6-582C-64B9CE24F929}"/>
              </a:ext>
            </a:extLst>
          </p:cNvPr>
          <p:cNvGrpSpPr/>
          <p:nvPr/>
        </p:nvGrpSpPr>
        <p:grpSpPr>
          <a:xfrm>
            <a:off x="3571369" y="355232"/>
            <a:ext cx="5696234" cy="5020319"/>
            <a:chOff x="3571369" y="355232"/>
            <a:chExt cx="5696234" cy="5020319"/>
          </a:xfrm>
        </p:grpSpPr>
        <p:sp>
          <p:nvSpPr>
            <p:cNvPr id="113" name="Rectangle 112">
              <a:extLst>
                <a:ext uri="{FF2B5EF4-FFF2-40B4-BE49-F238E27FC236}">
                  <a16:creationId xmlns:a16="http://schemas.microsoft.com/office/drawing/2014/main" id="{3CA58561-BD23-FCBC-E443-C6FD29F2E5BE}"/>
                </a:ext>
              </a:extLst>
            </p:cNvPr>
            <p:cNvSpPr/>
            <p:nvPr/>
          </p:nvSpPr>
          <p:spPr>
            <a:xfrm>
              <a:off x="5870428" y="362210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D12B3DB3-9873-1D69-FEF5-157071D19318}"/>
                </a:ext>
              </a:extLst>
            </p:cNvPr>
            <p:cNvSpPr/>
            <p:nvPr/>
          </p:nvSpPr>
          <p:spPr>
            <a:xfrm>
              <a:off x="6268856" y="362766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7902BC3B-73CF-2F0E-0633-A016B0511D1D}"/>
                </a:ext>
              </a:extLst>
            </p:cNvPr>
            <p:cNvSpPr/>
            <p:nvPr/>
          </p:nvSpPr>
          <p:spPr>
            <a:xfrm>
              <a:off x="6314575" y="351336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0295BE31-12D2-FDB5-B0A9-0FE5FFBD27E2}"/>
                </a:ext>
              </a:extLst>
            </p:cNvPr>
            <p:cNvSpPr/>
            <p:nvPr/>
          </p:nvSpPr>
          <p:spPr>
            <a:xfrm>
              <a:off x="7102588" y="35840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C101DE7F-49C4-FEDF-213E-FCBB933C2DD6}"/>
                </a:ext>
              </a:extLst>
            </p:cNvPr>
            <p:cNvSpPr/>
            <p:nvPr/>
          </p:nvSpPr>
          <p:spPr>
            <a:xfrm>
              <a:off x="6546509" y="25980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675EA15-1C26-E9BF-485C-6D957D652FF5}"/>
                </a:ext>
              </a:extLst>
            </p:cNvPr>
            <p:cNvSpPr/>
            <p:nvPr/>
          </p:nvSpPr>
          <p:spPr>
            <a:xfrm>
              <a:off x="6650860" y="27189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46E32A4F-DFA8-F1B2-ED15-EC2C25D66230}"/>
                </a:ext>
              </a:extLst>
            </p:cNvPr>
            <p:cNvSpPr/>
            <p:nvPr/>
          </p:nvSpPr>
          <p:spPr>
            <a:xfrm>
              <a:off x="6472297" y="281272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FB926206-4427-E54D-3148-CC21B424B0E2}"/>
                </a:ext>
              </a:extLst>
            </p:cNvPr>
            <p:cNvSpPr/>
            <p:nvPr/>
          </p:nvSpPr>
          <p:spPr>
            <a:xfrm>
              <a:off x="5642024" y="34567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E1F36EE0-BA53-A90C-2C1F-04B0EDB86840}"/>
                </a:ext>
              </a:extLst>
            </p:cNvPr>
            <p:cNvSpPr/>
            <p:nvPr/>
          </p:nvSpPr>
          <p:spPr>
            <a:xfrm>
              <a:off x="4990470" y="320924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BB7B265D-63A1-5962-A4F0-7A25DC1E164B}"/>
                </a:ext>
              </a:extLst>
            </p:cNvPr>
            <p:cNvSpPr/>
            <p:nvPr/>
          </p:nvSpPr>
          <p:spPr>
            <a:xfrm>
              <a:off x="4467339" y="377734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58F6CE12-99D6-1F40-2629-9C78906BD892}"/>
                </a:ext>
              </a:extLst>
            </p:cNvPr>
            <p:cNvSpPr/>
            <p:nvPr/>
          </p:nvSpPr>
          <p:spPr>
            <a:xfrm>
              <a:off x="4305624" y="373162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CF698756-6DD5-6A48-C19F-90D58D78087F}"/>
                </a:ext>
              </a:extLst>
            </p:cNvPr>
            <p:cNvSpPr/>
            <p:nvPr/>
          </p:nvSpPr>
          <p:spPr>
            <a:xfrm>
              <a:off x="4179893" y="360909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74702821-EC3E-A4B0-9FE5-B9361911AB48}"/>
                </a:ext>
              </a:extLst>
            </p:cNvPr>
            <p:cNvSpPr/>
            <p:nvPr/>
          </p:nvSpPr>
          <p:spPr>
            <a:xfrm>
              <a:off x="4313170" y="351765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5D8CBF42-96A9-FDC2-B50F-4BA99A767B7F}"/>
                </a:ext>
              </a:extLst>
            </p:cNvPr>
            <p:cNvSpPr/>
            <p:nvPr/>
          </p:nvSpPr>
          <p:spPr>
            <a:xfrm>
              <a:off x="4200168" y="394263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F77CA606-5811-12A8-F77D-E8482693CC7A}"/>
                </a:ext>
              </a:extLst>
            </p:cNvPr>
            <p:cNvSpPr/>
            <p:nvPr/>
          </p:nvSpPr>
          <p:spPr>
            <a:xfrm>
              <a:off x="3983594" y="39087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5748582A-15E7-877D-8461-2FAAD619AF8D}"/>
                </a:ext>
              </a:extLst>
            </p:cNvPr>
            <p:cNvSpPr/>
            <p:nvPr/>
          </p:nvSpPr>
          <p:spPr>
            <a:xfrm>
              <a:off x="4141071" y="381350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2DFF7A35-C6E9-3CB2-A728-352E4B6A15BE}"/>
                </a:ext>
              </a:extLst>
            </p:cNvPr>
            <p:cNvSpPr/>
            <p:nvPr/>
          </p:nvSpPr>
          <p:spPr>
            <a:xfrm>
              <a:off x="4163930" y="410331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E1AF495E-68F7-A5BE-32C0-143E2F7E14E1}"/>
                </a:ext>
              </a:extLst>
            </p:cNvPr>
            <p:cNvSpPr/>
            <p:nvPr/>
          </p:nvSpPr>
          <p:spPr>
            <a:xfrm>
              <a:off x="4061386" y="398834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6BC1046-0B5F-F715-C503-660CF9BC65D5}"/>
                </a:ext>
              </a:extLst>
            </p:cNvPr>
            <p:cNvSpPr/>
            <p:nvPr/>
          </p:nvSpPr>
          <p:spPr>
            <a:xfrm>
              <a:off x="4282764" y="403406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581BD122-2207-58A1-17AD-AE0658F003C4}"/>
                </a:ext>
              </a:extLst>
            </p:cNvPr>
            <p:cNvSpPr/>
            <p:nvPr/>
          </p:nvSpPr>
          <p:spPr>
            <a:xfrm>
              <a:off x="4837871" y="244811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D5D39271-C6A8-27F9-9A7D-97E8B590FB87}"/>
                </a:ext>
              </a:extLst>
            </p:cNvPr>
            <p:cNvSpPr/>
            <p:nvPr/>
          </p:nvSpPr>
          <p:spPr>
            <a:xfrm>
              <a:off x="4630437" y="251002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F957D24-3D56-80B7-CEF9-F256F51F8F34}"/>
                </a:ext>
              </a:extLst>
            </p:cNvPr>
            <p:cNvSpPr/>
            <p:nvPr/>
          </p:nvSpPr>
          <p:spPr>
            <a:xfrm>
              <a:off x="4924869" y="263812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86408A85-7D5E-D01C-8409-072BA0AB7916}"/>
                </a:ext>
              </a:extLst>
            </p:cNvPr>
            <p:cNvSpPr/>
            <p:nvPr/>
          </p:nvSpPr>
          <p:spPr>
            <a:xfrm>
              <a:off x="5075997" y="257280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23FE8EB-5A63-70DA-69DA-70D4419E2FE5}"/>
                </a:ext>
              </a:extLst>
            </p:cNvPr>
            <p:cNvSpPr/>
            <p:nvPr/>
          </p:nvSpPr>
          <p:spPr>
            <a:xfrm>
              <a:off x="4891293" y="276910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BFDEE850-2B0A-192A-D05F-2C392F9BAE7E}"/>
                </a:ext>
              </a:extLst>
            </p:cNvPr>
            <p:cNvSpPr/>
            <p:nvPr/>
          </p:nvSpPr>
          <p:spPr>
            <a:xfrm>
              <a:off x="5059266" y="269764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3DE0AC4C-E487-AD3A-37DD-1DA2992C87A5}"/>
                </a:ext>
              </a:extLst>
            </p:cNvPr>
            <p:cNvSpPr/>
            <p:nvPr/>
          </p:nvSpPr>
          <p:spPr>
            <a:xfrm>
              <a:off x="5059267" y="280486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F1B3D27F-FC76-0AB0-FCE7-30AF190AEF28}"/>
                </a:ext>
              </a:extLst>
            </p:cNvPr>
            <p:cNvSpPr/>
            <p:nvPr/>
          </p:nvSpPr>
          <p:spPr>
            <a:xfrm>
              <a:off x="5225434" y="149222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9D65B64-2929-4C2A-BA6E-DA9F873610BF}"/>
                </a:ext>
              </a:extLst>
            </p:cNvPr>
            <p:cNvSpPr/>
            <p:nvPr/>
          </p:nvSpPr>
          <p:spPr>
            <a:xfrm>
              <a:off x="5335573" y="133981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00DB57E-25AE-5319-EE1E-3A6133360E2C}"/>
                </a:ext>
              </a:extLst>
            </p:cNvPr>
            <p:cNvSpPr/>
            <p:nvPr/>
          </p:nvSpPr>
          <p:spPr>
            <a:xfrm>
              <a:off x="5530641" y="144650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9255F7EC-6D7C-BFFB-5B99-4F9311C9FEB7}"/>
                </a:ext>
              </a:extLst>
            </p:cNvPr>
            <p:cNvSpPr/>
            <p:nvPr/>
          </p:nvSpPr>
          <p:spPr>
            <a:xfrm>
              <a:off x="5360040" y="156529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B0628EE9-A9FD-CA7A-E339-F0A8EEBD5E66}"/>
                </a:ext>
              </a:extLst>
            </p:cNvPr>
            <p:cNvSpPr/>
            <p:nvPr/>
          </p:nvSpPr>
          <p:spPr>
            <a:xfrm>
              <a:off x="5079120" y="22119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18B530E-6EC5-0B2C-292F-15869D487E48}"/>
                </a:ext>
              </a:extLst>
            </p:cNvPr>
            <p:cNvSpPr/>
            <p:nvPr/>
          </p:nvSpPr>
          <p:spPr>
            <a:xfrm>
              <a:off x="3694531" y="92438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CB14B45-5434-7650-F2F9-736F6F4E2166}"/>
                </a:ext>
              </a:extLst>
            </p:cNvPr>
            <p:cNvSpPr/>
            <p:nvPr/>
          </p:nvSpPr>
          <p:spPr>
            <a:xfrm>
              <a:off x="3928615" y="13055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2D9FB3B0-7615-C7FC-AF40-9452FA2A6157}"/>
                </a:ext>
              </a:extLst>
            </p:cNvPr>
            <p:cNvSpPr/>
            <p:nvPr/>
          </p:nvSpPr>
          <p:spPr>
            <a:xfrm>
              <a:off x="3999914" y="14011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014F0546-8385-B6D1-1973-665C8EFF944C}"/>
                </a:ext>
              </a:extLst>
            </p:cNvPr>
            <p:cNvSpPr/>
            <p:nvPr/>
          </p:nvSpPr>
          <p:spPr>
            <a:xfrm>
              <a:off x="3571369" y="72989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8350A9E3-23A5-6027-65F6-974D5A37EC8C}"/>
                </a:ext>
              </a:extLst>
            </p:cNvPr>
            <p:cNvSpPr/>
            <p:nvPr/>
          </p:nvSpPr>
          <p:spPr>
            <a:xfrm>
              <a:off x="3816377" y="79987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47B8517-89A0-8F8E-5229-54296431A19D}"/>
                </a:ext>
              </a:extLst>
            </p:cNvPr>
            <p:cNvSpPr/>
            <p:nvPr/>
          </p:nvSpPr>
          <p:spPr>
            <a:xfrm>
              <a:off x="4094219" y="15306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63AEC9B-393C-E18D-59B5-2B7206D3162B}"/>
                </a:ext>
              </a:extLst>
            </p:cNvPr>
            <p:cNvSpPr/>
            <p:nvPr/>
          </p:nvSpPr>
          <p:spPr>
            <a:xfrm>
              <a:off x="4264379" y="141920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AC342C91-4842-8956-25A3-4487E9725F28}"/>
                </a:ext>
              </a:extLst>
            </p:cNvPr>
            <p:cNvSpPr/>
            <p:nvPr/>
          </p:nvSpPr>
          <p:spPr>
            <a:xfrm>
              <a:off x="4136531" y="124817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8A708B05-AFE6-D21C-8449-C488D416EE88}"/>
                </a:ext>
              </a:extLst>
            </p:cNvPr>
            <p:cNvSpPr/>
            <p:nvPr/>
          </p:nvSpPr>
          <p:spPr>
            <a:xfrm>
              <a:off x="4078995" y="108752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7C03B5A6-31D5-6A73-CCAF-4F2D34AFC8BD}"/>
                </a:ext>
              </a:extLst>
            </p:cNvPr>
            <p:cNvSpPr/>
            <p:nvPr/>
          </p:nvSpPr>
          <p:spPr>
            <a:xfrm>
              <a:off x="3997439" y="4818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A65A5A64-5F74-7A05-8F07-BDC42204CC75}"/>
                </a:ext>
              </a:extLst>
            </p:cNvPr>
            <p:cNvSpPr/>
            <p:nvPr/>
          </p:nvSpPr>
          <p:spPr>
            <a:xfrm>
              <a:off x="4132056" y="3552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18F30768-E63B-B116-ADD4-8A86098372DB}"/>
                </a:ext>
              </a:extLst>
            </p:cNvPr>
            <p:cNvSpPr/>
            <p:nvPr/>
          </p:nvSpPr>
          <p:spPr>
            <a:xfrm>
              <a:off x="6913134" y="121076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317B31FF-4DF1-4DC3-39CC-F82BDA2AE423}"/>
                </a:ext>
              </a:extLst>
            </p:cNvPr>
            <p:cNvSpPr/>
            <p:nvPr/>
          </p:nvSpPr>
          <p:spPr>
            <a:xfrm>
              <a:off x="6811263" y="96464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4348323D-2DA2-F27C-5D61-A035B75B76AF}"/>
                </a:ext>
              </a:extLst>
            </p:cNvPr>
            <p:cNvSpPr/>
            <p:nvPr/>
          </p:nvSpPr>
          <p:spPr>
            <a:xfrm>
              <a:off x="6920458" y="96464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909E04D-E67B-7008-1B2B-D830D0DEE656}"/>
                </a:ext>
              </a:extLst>
            </p:cNvPr>
            <p:cNvSpPr/>
            <p:nvPr/>
          </p:nvSpPr>
          <p:spPr>
            <a:xfrm>
              <a:off x="6890274" y="143745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C5DE307-C755-6216-035B-EE50CE59C9FB}"/>
                </a:ext>
              </a:extLst>
            </p:cNvPr>
            <p:cNvSpPr/>
            <p:nvPr/>
          </p:nvSpPr>
          <p:spPr>
            <a:xfrm>
              <a:off x="7723798" y="222636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7ABA8BF-0CC1-42EC-B822-03DE5133487C}"/>
                </a:ext>
              </a:extLst>
            </p:cNvPr>
            <p:cNvSpPr/>
            <p:nvPr/>
          </p:nvSpPr>
          <p:spPr>
            <a:xfrm flipH="1" flipV="1">
              <a:off x="7452648" y="1918697"/>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40285B8-720F-37C5-2B0F-B452C41106DC}"/>
                </a:ext>
              </a:extLst>
            </p:cNvPr>
            <p:cNvSpPr/>
            <p:nvPr/>
          </p:nvSpPr>
          <p:spPr>
            <a:xfrm>
              <a:off x="7746657" y="189583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DE12995-A504-52B3-812A-C3A1C7A43646}"/>
                </a:ext>
              </a:extLst>
            </p:cNvPr>
            <p:cNvSpPr/>
            <p:nvPr/>
          </p:nvSpPr>
          <p:spPr>
            <a:xfrm>
              <a:off x="7962388" y="202443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14F77FFA-A89C-CE49-D3E8-79C2FBB1F042}"/>
                </a:ext>
              </a:extLst>
            </p:cNvPr>
            <p:cNvSpPr/>
            <p:nvPr/>
          </p:nvSpPr>
          <p:spPr>
            <a:xfrm>
              <a:off x="7962388" y="225548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71351B4-8BD8-1275-175B-B00E2C734454}"/>
                </a:ext>
              </a:extLst>
            </p:cNvPr>
            <p:cNvSpPr/>
            <p:nvPr/>
          </p:nvSpPr>
          <p:spPr>
            <a:xfrm>
              <a:off x="8218499" y="229779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591EE7E-B019-EF94-6DB3-86DA67529C4C}"/>
                </a:ext>
              </a:extLst>
            </p:cNvPr>
            <p:cNvSpPr/>
            <p:nvPr/>
          </p:nvSpPr>
          <p:spPr>
            <a:xfrm>
              <a:off x="8437966" y="242963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3BAA2384-FCF4-8F1E-8BD7-70631A3303C1}"/>
                </a:ext>
              </a:extLst>
            </p:cNvPr>
            <p:cNvSpPr/>
            <p:nvPr/>
          </p:nvSpPr>
          <p:spPr>
            <a:xfrm>
              <a:off x="9049162" y="25987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4387E24D-D462-DC12-A07C-84A1B9D4836D}"/>
                </a:ext>
              </a:extLst>
            </p:cNvPr>
            <p:cNvSpPr/>
            <p:nvPr/>
          </p:nvSpPr>
          <p:spPr>
            <a:xfrm>
              <a:off x="9221884" y="26242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3190415-1D84-1902-7A7C-3B9BCA3CFEE9}"/>
                </a:ext>
              </a:extLst>
            </p:cNvPr>
            <p:cNvSpPr/>
            <p:nvPr/>
          </p:nvSpPr>
          <p:spPr>
            <a:xfrm flipH="1" flipV="1">
              <a:off x="7406928" y="1553274"/>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ACC3687-54A7-BC69-6005-A5555AE9ABEF}"/>
                </a:ext>
              </a:extLst>
            </p:cNvPr>
            <p:cNvSpPr/>
            <p:nvPr/>
          </p:nvSpPr>
          <p:spPr>
            <a:xfrm flipH="1" flipV="1">
              <a:off x="7700937" y="1558423"/>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2AD687D-A1A7-B691-9AE4-590CAB760EF8}"/>
                </a:ext>
              </a:extLst>
            </p:cNvPr>
            <p:cNvSpPr/>
            <p:nvPr/>
          </p:nvSpPr>
          <p:spPr>
            <a:xfrm>
              <a:off x="7637819" y="475663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121248A3-AAB1-A9BF-573F-E1E78392B4EE}"/>
                </a:ext>
              </a:extLst>
            </p:cNvPr>
            <p:cNvSpPr/>
            <p:nvPr/>
          </p:nvSpPr>
          <p:spPr>
            <a:xfrm>
              <a:off x="7808651" y="473377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1362C9DA-0E87-D6D3-1D52-83AFF3DE5153}"/>
                </a:ext>
              </a:extLst>
            </p:cNvPr>
            <p:cNvSpPr/>
            <p:nvPr/>
          </p:nvSpPr>
          <p:spPr>
            <a:xfrm>
              <a:off x="7785791" y="490818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3FA60AE-6777-3337-E92A-6C9D51383F0E}"/>
                </a:ext>
              </a:extLst>
            </p:cNvPr>
            <p:cNvSpPr/>
            <p:nvPr/>
          </p:nvSpPr>
          <p:spPr>
            <a:xfrm>
              <a:off x="8003808" y="480936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5EAD713-CFF2-3C01-8EB3-D016F096842E}"/>
                </a:ext>
              </a:extLst>
            </p:cNvPr>
            <p:cNvSpPr/>
            <p:nvPr/>
          </p:nvSpPr>
          <p:spPr>
            <a:xfrm>
              <a:off x="7958089" y="495390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941C793F-BF81-5C75-590F-C7F5382EF791}"/>
                </a:ext>
              </a:extLst>
            </p:cNvPr>
            <p:cNvSpPr/>
            <p:nvPr/>
          </p:nvSpPr>
          <p:spPr>
            <a:xfrm>
              <a:off x="8250652" y="498549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812FFE0A-6265-C196-1253-8D43EA472F59}"/>
                </a:ext>
              </a:extLst>
            </p:cNvPr>
            <p:cNvSpPr/>
            <p:nvPr/>
          </p:nvSpPr>
          <p:spPr>
            <a:xfrm>
              <a:off x="8447274" y="53298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9D5AD90-96FF-8802-E10D-32DED400A763}"/>
                </a:ext>
              </a:extLst>
            </p:cNvPr>
            <p:cNvSpPr/>
            <p:nvPr/>
          </p:nvSpPr>
          <p:spPr>
            <a:xfrm>
              <a:off x="8328932" y="516489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02F0F71-E48D-1622-95F2-3C651CB8CC3E}"/>
                </a:ext>
              </a:extLst>
            </p:cNvPr>
            <p:cNvSpPr/>
            <p:nvPr/>
          </p:nvSpPr>
          <p:spPr>
            <a:xfrm>
              <a:off x="8299745" y="471678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B96DC00-E506-496D-44B7-00A627BB95BA}"/>
                </a:ext>
              </a:extLst>
            </p:cNvPr>
            <p:cNvSpPr/>
            <p:nvPr/>
          </p:nvSpPr>
          <p:spPr>
            <a:xfrm>
              <a:off x="8299746" y="45863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10DC0627-C53D-6FF9-0AF4-1658E476EB32}"/>
              </a:ext>
            </a:extLst>
          </p:cNvPr>
          <p:cNvSpPr txBox="1"/>
          <p:nvPr/>
        </p:nvSpPr>
        <p:spPr>
          <a:xfrm>
            <a:off x="243280" y="894765"/>
            <a:ext cx="1954980" cy="2031325"/>
          </a:xfrm>
          <a:prstGeom prst="rect">
            <a:avLst/>
          </a:prstGeom>
          <a:noFill/>
        </p:spPr>
        <p:txBody>
          <a:bodyPr wrap="square" rtlCol="0">
            <a:spAutoFit/>
          </a:bodyPr>
          <a:lstStyle/>
          <a:p>
            <a:r>
              <a:rPr lang="en-GB" dirty="0"/>
              <a:t>1761 structures on Present Day Map</a:t>
            </a:r>
          </a:p>
          <a:p>
            <a:endParaRPr lang="en-GB" dirty="0"/>
          </a:p>
          <a:p>
            <a:r>
              <a:rPr lang="en-GB" dirty="0"/>
              <a:t>Locations very interpretive due to map distortion, and variable scales</a:t>
            </a:r>
          </a:p>
        </p:txBody>
      </p:sp>
    </p:spTree>
    <p:extLst>
      <p:ext uri="{BB962C8B-B14F-4D97-AF65-F5344CB8AC3E}">
        <p14:creationId xmlns:p14="http://schemas.microsoft.com/office/powerpoint/2010/main" val="3251534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55A8F-D48B-486C-5EC9-0FF503FBD4B4}"/>
              </a:ext>
            </a:extLst>
          </p:cNvPr>
          <p:cNvPicPr>
            <a:picLocks noChangeAspect="1"/>
          </p:cNvPicPr>
          <p:nvPr/>
        </p:nvPicPr>
        <p:blipFill rotWithShape="1">
          <a:blip r:embed="rId2">
            <a:grayscl/>
            <a:alphaModFix amt="35000"/>
          </a:blip>
          <a:srcRect l="32687" t="40251" r="33784" b="16981"/>
          <a:stretch/>
        </p:blipFill>
        <p:spPr>
          <a:xfrm>
            <a:off x="2475780" y="123147"/>
            <a:ext cx="6616462" cy="5967103"/>
          </a:xfrm>
          <a:prstGeom prst="rect">
            <a:avLst/>
          </a:prstGeom>
        </p:spPr>
      </p:pic>
      <p:grpSp>
        <p:nvGrpSpPr>
          <p:cNvPr id="190" name="Group 189">
            <a:extLst>
              <a:ext uri="{FF2B5EF4-FFF2-40B4-BE49-F238E27FC236}">
                <a16:creationId xmlns:a16="http://schemas.microsoft.com/office/drawing/2014/main" id="{28902470-9B41-D2CF-DEFA-3915015B5614}"/>
              </a:ext>
            </a:extLst>
          </p:cNvPr>
          <p:cNvGrpSpPr/>
          <p:nvPr/>
        </p:nvGrpSpPr>
        <p:grpSpPr>
          <a:xfrm>
            <a:off x="4107105" y="686437"/>
            <a:ext cx="4066748" cy="4526453"/>
            <a:chOff x="4107105" y="686437"/>
            <a:chExt cx="4066748" cy="4526453"/>
          </a:xfrm>
        </p:grpSpPr>
        <p:sp>
          <p:nvSpPr>
            <p:cNvPr id="4" name="Rectangle 3">
              <a:extLst>
                <a:ext uri="{FF2B5EF4-FFF2-40B4-BE49-F238E27FC236}">
                  <a16:creationId xmlns:a16="http://schemas.microsoft.com/office/drawing/2014/main" id="{375EF73B-A92B-BF6E-4744-5622E63A5621}"/>
                </a:ext>
              </a:extLst>
            </p:cNvPr>
            <p:cNvSpPr/>
            <p:nvPr/>
          </p:nvSpPr>
          <p:spPr>
            <a:xfrm>
              <a:off x="4783049" y="324431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9A2CE38-75E9-0740-F374-FEFB18A0324E}"/>
                </a:ext>
              </a:extLst>
            </p:cNvPr>
            <p:cNvSpPr/>
            <p:nvPr/>
          </p:nvSpPr>
          <p:spPr>
            <a:xfrm>
              <a:off x="4845786" y="317265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024558-6615-6E79-E175-C4DD88738383}"/>
                </a:ext>
              </a:extLst>
            </p:cNvPr>
            <p:cNvSpPr/>
            <p:nvPr/>
          </p:nvSpPr>
          <p:spPr>
            <a:xfrm>
              <a:off x="4759385" y="309915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A14AA6-20D0-2100-F685-1BCA846FEE74}"/>
                </a:ext>
              </a:extLst>
            </p:cNvPr>
            <p:cNvSpPr/>
            <p:nvPr/>
          </p:nvSpPr>
          <p:spPr>
            <a:xfrm>
              <a:off x="4996416" y="285513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CA5FEEA-8193-F03A-62D8-DAA0C6FF681D}"/>
                </a:ext>
              </a:extLst>
            </p:cNvPr>
            <p:cNvSpPr/>
            <p:nvPr/>
          </p:nvSpPr>
          <p:spPr>
            <a:xfrm>
              <a:off x="4630437" y="280714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57B0A4-31B8-9371-68EC-8F44A5290437}"/>
                </a:ext>
              </a:extLst>
            </p:cNvPr>
            <p:cNvSpPr/>
            <p:nvPr/>
          </p:nvSpPr>
          <p:spPr>
            <a:xfrm>
              <a:off x="4544035" y="2807142"/>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F5E682-F9A1-8F65-87EE-00E83E9911EB}"/>
                </a:ext>
              </a:extLst>
            </p:cNvPr>
            <p:cNvSpPr/>
            <p:nvPr/>
          </p:nvSpPr>
          <p:spPr>
            <a:xfrm>
              <a:off x="4598423" y="26700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6534E3D-BC0E-2124-43D9-F6C6F6C39D85}"/>
                </a:ext>
              </a:extLst>
            </p:cNvPr>
            <p:cNvSpPr/>
            <p:nvPr/>
          </p:nvSpPr>
          <p:spPr>
            <a:xfrm>
              <a:off x="4949090" y="280349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8B7E4BB-F457-DB1C-978B-445D74348DB9}"/>
                </a:ext>
              </a:extLst>
            </p:cNvPr>
            <p:cNvSpPr/>
            <p:nvPr/>
          </p:nvSpPr>
          <p:spPr>
            <a:xfrm>
              <a:off x="4949089" y="271800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F338C4D-C738-1188-414B-3C7D793A7A89}"/>
                </a:ext>
              </a:extLst>
            </p:cNvPr>
            <p:cNvSpPr/>
            <p:nvPr/>
          </p:nvSpPr>
          <p:spPr>
            <a:xfrm>
              <a:off x="4970588" y="262544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2EB292D-D12D-FEAB-EC12-856887084853}"/>
                </a:ext>
              </a:extLst>
            </p:cNvPr>
            <p:cNvSpPr/>
            <p:nvPr/>
          </p:nvSpPr>
          <p:spPr>
            <a:xfrm>
              <a:off x="4992087" y="2532888"/>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49F013-CBFF-A9EE-99FD-478A2CCC1B68}"/>
                </a:ext>
              </a:extLst>
            </p:cNvPr>
            <p:cNvSpPr/>
            <p:nvPr/>
          </p:nvSpPr>
          <p:spPr>
            <a:xfrm>
              <a:off x="5059267" y="243847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003CF88-E9AF-D7E4-CA3F-31052CBA8C0E}"/>
                </a:ext>
              </a:extLst>
            </p:cNvPr>
            <p:cNvSpPr/>
            <p:nvPr/>
          </p:nvSpPr>
          <p:spPr>
            <a:xfrm>
              <a:off x="4992087" y="237884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BCCFBB0-186D-F636-A8B1-EEA4E53AEDF8}"/>
                </a:ext>
              </a:extLst>
            </p:cNvPr>
            <p:cNvSpPr/>
            <p:nvPr/>
          </p:nvSpPr>
          <p:spPr>
            <a:xfrm>
              <a:off x="4988863" y="231364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B0E7496-3FBF-602E-E1F7-4757EFF161A1}"/>
                </a:ext>
              </a:extLst>
            </p:cNvPr>
            <p:cNvSpPr/>
            <p:nvPr/>
          </p:nvSpPr>
          <p:spPr>
            <a:xfrm>
              <a:off x="5002082" y="2200271"/>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5208E4A-515F-B798-05D2-B9ABDA2715E7}"/>
                </a:ext>
              </a:extLst>
            </p:cNvPr>
            <p:cNvSpPr/>
            <p:nvPr/>
          </p:nvSpPr>
          <p:spPr>
            <a:xfrm>
              <a:off x="5044716" y="203533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A22B21E-4EB9-1595-EE68-61A2A1BF4BCB}"/>
                </a:ext>
              </a:extLst>
            </p:cNvPr>
            <p:cNvSpPr/>
            <p:nvPr/>
          </p:nvSpPr>
          <p:spPr>
            <a:xfrm>
              <a:off x="4759385" y="214759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45D6B50-A671-CDB1-0168-B62CA8ACF491}"/>
                </a:ext>
              </a:extLst>
            </p:cNvPr>
            <p:cNvSpPr/>
            <p:nvPr/>
          </p:nvSpPr>
          <p:spPr>
            <a:xfrm>
              <a:off x="5183048" y="166315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5100FBF-66F4-EFFB-5973-26EB5566B0C1}"/>
                </a:ext>
              </a:extLst>
            </p:cNvPr>
            <p:cNvSpPr/>
            <p:nvPr/>
          </p:nvSpPr>
          <p:spPr>
            <a:xfrm>
              <a:off x="4437238" y="128805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44D9596-DE5E-65FF-5450-FC7439D0CC92}"/>
                </a:ext>
              </a:extLst>
            </p:cNvPr>
            <p:cNvSpPr/>
            <p:nvPr/>
          </p:nvSpPr>
          <p:spPr>
            <a:xfrm>
              <a:off x="4107105" y="686437"/>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483AFBD-2C3E-11E1-36D8-D67EA33C4E71}"/>
                </a:ext>
              </a:extLst>
            </p:cNvPr>
            <p:cNvSpPr/>
            <p:nvPr/>
          </p:nvSpPr>
          <p:spPr>
            <a:xfrm>
              <a:off x="4222224" y="15870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58F6A9-48B5-8270-4678-4267E6B55BDD}"/>
                </a:ext>
              </a:extLst>
            </p:cNvPr>
            <p:cNvSpPr/>
            <p:nvPr/>
          </p:nvSpPr>
          <p:spPr>
            <a:xfrm>
              <a:off x="4174898" y="19434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0C22F9C-8492-F6E8-5A68-503F1A4681B8}"/>
                </a:ext>
              </a:extLst>
            </p:cNvPr>
            <p:cNvSpPr/>
            <p:nvPr/>
          </p:nvSpPr>
          <p:spPr>
            <a:xfrm>
              <a:off x="4391714" y="15870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5F8EFA6-5332-1C23-DE0A-8E5E7493B6FB}"/>
                </a:ext>
              </a:extLst>
            </p:cNvPr>
            <p:cNvSpPr/>
            <p:nvPr/>
          </p:nvSpPr>
          <p:spPr>
            <a:xfrm>
              <a:off x="4975188" y="312939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DF02A74-2DE9-3FF2-2F35-B6D597353F0E}"/>
                </a:ext>
              </a:extLst>
            </p:cNvPr>
            <p:cNvSpPr/>
            <p:nvPr/>
          </p:nvSpPr>
          <p:spPr>
            <a:xfrm>
              <a:off x="5811412" y="3644967"/>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7B8956F-A00E-C13C-D043-9F553B4659CA}"/>
                </a:ext>
              </a:extLst>
            </p:cNvPr>
            <p:cNvSpPr/>
            <p:nvPr/>
          </p:nvSpPr>
          <p:spPr>
            <a:xfrm>
              <a:off x="5065337" y="3092828"/>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464ADA5-CF3A-5D69-7386-ADDBFE736834}"/>
                </a:ext>
              </a:extLst>
            </p:cNvPr>
            <p:cNvSpPr/>
            <p:nvPr/>
          </p:nvSpPr>
          <p:spPr>
            <a:xfrm>
              <a:off x="5358433" y="334437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20F1013-D28A-EFE8-9E00-B0617302B119}"/>
                </a:ext>
              </a:extLst>
            </p:cNvPr>
            <p:cNvSpPr/>
            <p:nvPr/>
          </p:nvSpPr>
          <p:spPr>
            <a:xfrm>
              <a:off x="6768979" y="359727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75C0BAE-2AD9-37CD-C789-60FD47524BE0}"/>
                </a:ext>
              </a:extLst>
            </p:cNvPr>
            <p:cNvSpPr/>
            <p:nvPr/>
          </p:nvSpPr>
          <p:spPr>
            <a:xfrm>
              <a:off x="8126527" y="5164897"/>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73A1A7C-6483-2AF9-55A7-FD069C1890FB}"/>
                </a:ext>
              </a:extLst>
            </p:cNvPr>
            <p:cNvSpPr/>
            <p:nvPr/>
          </p:nvSpPr>
          <p:spPr>
            <a:xfrm>
              <a:off x="8005066" y="502193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0C95086E-5120-AE46-735E-083ED8341374}"/>
                </a:ext>
              </a:extLst>
            </p:cNvPr>
            <p:cNvSpPr/>
            <p:nvPr/>
          </p:nvSpPr>
          <p:spPr>
            <a:xfrm>
              <a:off x="6641595" y="2694012"/>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D375D4B-E314-6AB0-8AD9-9382BF5D97CC}"/>
                </a:ext>
              </a:extLst>
            </p:cNvPr>
            <p:cNvSpPr/>
            <p:nvPr/>
          </p:nvSpPr>
          <p:spPr>
            <a:xfrm>
              <a:off x="6463555" y="274172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99D5F4B-AD60-E8CB-840C-105F067D07ED}"/>
                </a:ext>
              </a:extLst>
            </p:cNvPr>
            <p:cNvSpPr/>
            <p:nvPr/>
          </p:nvSpPr>
          <p:spPr>
            <a:xfrm>
              <a:off x="6552575" y="274172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435A5F1-390D-382C-3C9D-2B52D9AAB5D0}"/>
                </a:ext>
              </a:extLst>
            </p:cNvPr>
            <p:cNvSpPr/>
            <p:nvPr/>
          </p:nvSpPr>
          <p:spPr>
            <a:xfrm>
              <a:off x="6617931" y="2622022"/>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904DF0B-6A8F-6507-F2DE-98BB0E0151F2}"/>
                </a:ext>
              </a:extLst>
            </p:cNvPr>
            <p:cNvSpPr/>
            <p:nvPr/>
          </p:nvSpPr>
          <p:spPr>
            <a:xfrm>
              <a:off x="6537768" y="259802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5536321-F30B-F7B0-A516-740DDDC2B71B}"/>
                </a:ext>
              </a:extLst>
            </p:cNvPr>
            <p:cNvSpPr/>
            <p:nvPr/>
          </p:nvSpPr>
          <p:spPr>
            <a:xfrm>
              <a:off x="7087564" y="179979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2391F251-8F0E-D6A6-F154-DC8F215913FF}"/>
              </a:ext>
            </a:extLst>
          </p:cNvPr>
          <p:cNvGrpSpPr/>
          <p:nvPr/>
        </p:nvGrpSpPr>
        <p:grpSpPr>
          <a:xfrm>
            <a:off x="3571369" y="355232"/>
            <a:ext cx="5696234" cy="5020319"/>
            <a:chOff x="3571369" y="355232"/>
            <a:chExt cx="5696234" cy="5020319"/>
          </a:xfrm>
        </p:grpSpPr>
        <p:sp>
          <p:nvSpPr>
            <p:cNvPr id="113" name="Rectangle 112">
              <a:extLst>
                <a:ext uri="{FF2B5EF4-FFF2-40B4-BE49-F238E27FC236}">
                  <a16:creationId xmlns:a16="http://schemas.microsoft.com/office/drawing/2014/main" id="{3CA58561-BD23-FCBC-E443-C6FD29F2E5BE}"/>
                </a:ext>
              </a:extLst>
            </p:cNvPr>
            <p:cNvSpPr/>
            <p:nvPr/>
          </p:nvSpPr>
          <p:spPr>
            <a:xfrm>
              <a:off x="5870428" y="362210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D12B3DB3-9873-1D69-FEF5-157071D19318}"/>
                </a:ext>
              </a:extLst>
            </p:cNvPr>
            <p:cNvSpPr/>
            <p:nvPr/>
          </p:nvSpPr>
          <p:spPr>
            <a:xfrm>
              <a:off x="6268856" y="362766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7902BC3B-73CF-2F0E-0633-A016B0511D1D}"/>
                </a:ext>
              </a:extLst>
            </p:cNvPr>
            <p:cNvSpPr/>
            <p:nvPr/>
          </p:nvSpPr>
          <p:spPr>
            <a:xfrm>
              <a:off x="6314575" y="351336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0295BE31-12D2-FDB5-B0A9-0FE5FFBD27E2}"/>
                </a:ext>
              </a:extLst>
            </p:cNvPr>
            <p:cNvSpPr/>
            <p:nvPr/>
          </p:nvSpPr>
          <p:spPr>
            <a:xfrm>
              <a:off x="7102588" y="35840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C101DE7F-49C4-FEDF-213E-FCBB933C2DD6}"/>
                </a:ext>
              </a:extLst>
            </p:cNvPr>
            <p:cNvSpPr/>
            <p:nvPr/>
          </p:nvSpPr>
          <p:spPr>
            <a:xfrm>
              <a:off x="6546509" y="25980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675EA15-1C26-E9BF-485C-6D957D652FF5}"/>
                </a:ext>
              </a:extLst>
            </p:cNvPr>
            <p:cNvSpPr/>
            <p:nvPr/>
          </p:nvSpPr>
          <p:spPr>
            <a:xfrm>
              <a:off x="6650860" y="27189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46E32A4F-DFA8-F1B2-ED15-EC2C25D66230}"/>
                </a:ext>
              </a:extLst>
            </p:cNvPr>
            <p:cNvSpPr/>
            <p:nvPr/>
          </p:nvSpPr>
          <p:spPr>
            <a:xfrm>
              <a:off x="6472297" y="281272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FB926206-4427-E54D-3148-CC21B424B0E2}"/>
                </a:ext>
              </a:extLst>
            </p:cNvPr>
            <p:cNvSpPr/>
            <p:nvPr/>
          </p:nvSpPr>
          <p:spPr>
            <a:xfrm>
              <a:off x="5642024" y="34567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E1F36EE0-BA53-A90C-2C1F-04B0EDB86840}"/>
                </a:ext>
              </a:extLst>
            </p:cNvPr>
            <p:cNvSpPr/>
            <p:nvPr/>
          </p:nvSpPr>
          <p:spPr>
            <a:xfrm>
              <a:off x="4990470" y="320924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BB7B265D-63A1-5962-A4F0-7A25DC1E164B}"/>
                </a:ext>
              </a:extLst>
            </p:cNvPr>
            <p:cNvSpPr/>
            <p:nvPr/>
          </p:nvSpPr>
          <p:spPr>
            <a:xfrm>
              <a:off x="4467339" y="377734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58F6CE12-99D6-1F40-2629-9C78906BD892}"/>
                </a:ext>
              </a:extLst>
            </p:cNvPr>
            <p:cNvSpPr/>
            <p:nvPr/>
          </p:nvSpPr>
          <p:spPr>
            <a:xfrm>
              <a:off x="4305624" y="373162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CF698756-6DD5-6A48-C19F-90D58D78087F}"/>
                </a:ext>
              </a:extLst>
            </p:cNvPr>
            <p:cNvSpPr/>
            <p:nvPr/>
          </p:nvSpPr>
          <p:spPr>
            <a:xfrm>
              <a:off x="4179893" y="360909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74702821-EC3E-A4B0-9FE5-B9361911AB48}"/>
                </a:ext>
              </a:extLst>
            </p:cNvPr>
            <p:cNvSpPr/>
            <p:nvPr/>
          </p:nvSpPr>
          <p:spPr>
            <a:xfrm>
              <a:off x="4313170" y="351765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5D8CBF42-96A9-FDC2-B50F-4BA99A767B7F}"/>
                </a:ext>
              </a:extLst>
            </p:cNvPr>
            <p:cNvSpPr/>
            <p:nvPr/>
          </p:nvSpPr>
          <p:spPr>
            <a:xfrm>
              <a:off x="4200168" y="394263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F77CA606-5811-12A8-F77D-E8482693CC7A}"/>
                </a:ext>
              </a:extLst>
            </p:cNvPr>
            <p:cNvSpPr/>
            <p:nvPr/>
          </p:nvSpPr>
          <p:spPr>
            <a:xfrm>
              <a:off x="3983594" y="39087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5748582A-15E7-877D-8461-2FAAD619AF8D}"/>
                </a:ext>
              </a:extLst>
            </p:cNvPr>
            <p:cNvSpPr/>
            <p:nvPr/>
          </p:nvSpPr>
          <p:spPr>
            <a:xfrm>
              <a:off x="4141071" y="381350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2DFF7A35-C6E9-3CB2-A728-352E4B6A15BE}"/>
                </a:ext>
              </a:extLst>
            </p:cNvPr>
            <p:cNvSpPr/>
            <p:nvPr/>
          </p:nvSpPr>
          <p:spPr>
            <a:xfrm>
              <a:off x="4163930" y="410331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E1AF495E-68F7-A5BE-32C0-143E2F7E14E1}"/>
                </a:ext>
              </a:extLst>
            </p:cNvPr>
            <p:cNvSpPr/>
            <p:nvPr/>
          </p:nvSpPr>
          <p:spPr>
            <a:xfrm>
              <a:off x="4061386" y="398834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6BC1046-0B5F-F715-C503-660CF9BC65D5}"/>
                </a:ext>
              </a:extLst>
            </p:cNvPr>
            <p:cNvSpPr/>
            <p:nvPr/>
          </p:nvSpPr>
          <p:spPr>
            <a:xfrm>
              <a:off x="4282764" y="403406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581BD122-2207-58A1-17AD-AE0658F003C4}"/>
                </a:ext>
              </a:extLst>
            </p:cNvPr>
            <p:cNvSpPr/>
            <p:nvPr/>
          </p:nvSpPr>
          <p:spPr>
            <a:xfrm>
              <a:off x="4837871" y="244811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D5D39271-C6A8-27F9-9A7D-97E8B590FB87}"/>
                </a:ext>
              </a:extLst>
            </p:cNvPr>
            <p:cNvSpPr/>
            <p:nvPr/>
          </p:nvSpPr>
          <p:spPr>
            <a:xfrm>
              <a:off x="4630437" y="251002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F957D24-3D56-80B7-CEF9-F256F51F8F34}"/>
                </a:ext>
              </a:extLst>
            </p:cNvPr>
            <p:cNvSpPr/>
            <p:nvPr/>
          </p:nvSpPr>
          <p:spPr>
            <a:xfrm>
              <a:off x="4924869" y="263812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86408A85-7D5E-D01C-8409-072BA0AB7916}"/>
                </a:ext>
              </a:extLst>
            </p:cNvPr>
            <p:cNvSpPr/>
            <p:nvPr/>
          </p:nvSpPr>
          <p:spPr>
            <a:xfrm>
              <a:off x="5075997" y="257280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23FE8EB-5A63-70DA-69DA-70D4419E2FE5}"/>
                </a:ext>
              </a:extLst>
            </p:cNvPr>
            <p:cNvSpPr/>
            <p:nvPr/>
          </p:nvSpPr>
          <p:spPr>
            <a:xfrm>
              <a:off x="4891293" y="276910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BFDEE850-2B0A-192A-D05F-2C392F9BAE7E}"/>
                </a:ext>
              </a:extLst>
            </p:cNvPr>
            <p:cNvSpPr/>
            <p:nvPr/>
          </p:nvSpPr>
          <p:spPr>
            <a:xfrm>
              <a:off x="5059266" y="269764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3DE0AC4C-E487-AD3A-37DD-1DA2992C87A5}"/>
                </a:ext>
              </a:extLst>
            </p:cNvPr>
            <p:cNvSpPr/>
            <p:nvPr/>
          </p:nvSpPr>
          <p:spPr>
            <a:xfrm>
              <a:off x="5059267" y="280486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F1B3D27F-FC76-0AB0-FCE7-30AF190AEF28}"/>
                </a:ext>
              </a:extLst>
            </p:cNvPr>
            <p:cNvSpPr/>
            <p:nvPr/>
          </p:nvSpPr>
          <p:spPr>
            <a:xfrm>
              <a:off x="5225434" y="149222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9D65B64-2929-4C2A-BA6E-DA9F873610BF}"/>
                </a:ext>
              </a:extLst>
            </p:cNvPr>
            <p:cNvSpPr/>
            <p:nvPr/>
          </p:nvSpPr>
          <p:spPr>
            <a:xfrm>
              <a:off x="5335573" y="133981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00DB57E-25AE-5319-EE1E-3A6133360E2C}"/>
                </a:ext>
              </a:extLst>
            </p:cNvPr>
            <p:cNvSpPr/>
            <p:nvPr/>
          </p:nvSpPr>
          <p:spPr>
            <a:xfrm>
              <a:off x="5530641" y="144650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9255F7EC-6D7C-BFFB-5B99-4F9311C9FEB7}"/>
                </a:ext>
              </a:extLst>
            </p:cNvPr>
            <p:cNvSpPr/>
            <p:nvPr/>
          </p:nvSpPr>
          <p:spPr>
            <a:xfrm>
              <a:off x="5360040" y="156529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B0628EE9-A9FD-CA7A-E339-F0A8EEBD5E66}"/>
                </a:ext>
              </a:extLst>
            </p:cNvPr>
            <p:cNvSpPr/>
            <p:nvPr/>
          </p:nvSpPr>
          <p:spPr>
            <a:xfrm>
              <a:off x="5079120" y="22119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18B530E-6EC5-0B2C-292F-15869D487E48}"/>
                </a:ext>
              </a:extLst>
            </p:cNvPr>
            <p:cNvSpPr/>
            <p:nvPr/>
          </p:nvSpPr>
          <p:spPr>
            <a:xfrm>
              <a:off x="3694531" y="92438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CB14B45-5434-7650-F2F9-736F6F4E2166}"/>
                </a:ext>
              </a:extLst>
            </p:cNvPr>
            <p:cNvSpPr/>
            <p:nvPr/>
          </p:nvSpPr>
          <p:spPr>
            <a:xfrm>
              <a:off x="3928615" y="13055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2D9FB3B0-7615-C7FC-AF40-9452FA2A6157}"/>
                </a:ext>
              </a:extLst>
            </p:cNvPr>
            <p:cNvSpPr/>
            <p:nvPr/>
          </p:nvSpPr>
          <p:spPr>
            <a:xfrm>
              <a:off x="3999914" y="14011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014F0546-8385-B6D1-1973-665C8EFF944C}"/>
                </a:ext>
              </a:extLst>
            </p:cNvPr>
            <p:cNvSpPr/>
            <p:nvPr/>
          </p:nvSpPr>
          <p:spPr>
            <a:xfrm>
              <a:off x="3571369" y="72989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8350A9E3-23A5-6027-65F6-974D5A37EC8C}"/>
                </a:ext>
              </a:extLst>
            </p:cNvPr>
            <p:cNvSpPr/>
            <p:nvPr/>
          </p:nvSpPr>
          <p:spPr>
            <a:xfrm>
              <a:off x="3816377" y="79987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47B8517-89A0-8F8E-5229-54296431A19D}"/>
                </a:ext>
              </a:extLst>
            </p:cNvPr>
            <p:cNvSpPr/>
            <p:nvPr/>
          </p:nvSpPr>
          <p:spPr>
            <a:xfrm>
              <a:off x="4094219" y="15306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63AEC9B-393C-E18D-59B5-2B7206D3162B}"/>
                </a:ext>
              </a:extLst>
            </p:cNvPr>
            <p:cNvSpPr/>
            <p:nvPr/>
          </p:nvSpPr>
          <p:spPr>
            <a:xfrm>
              <a:off x="4264379" y="141920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AC342C91-4842-8956-25A3-4487E9725F28}"/>
                </a:ext>
              </a:extLst>
            </p:cNvPr>
            <p:cNvSpPr/>
            <p:nvPr/>
          </p:nvSpPr>
          <p:spPr>
            <a:xfrm>
              <a:off x="4136531" y="124817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8A708B05-AFE6-D21C-8449-C488D416EE88}"/>
                </a:ext>
              </a:extLst>
            </p:cNvPr>
            <p:cNvSpPr/>
            <p:nvPr/>
          </p:nvSpPr>
          <p:spPr>
            <a:xfrm>
              <a:off x="4078995" y="108752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7C03B5A6-31D5-6A73-CCAF-4F2D34AFC8BD}"/>
                </a:ext>
              </a:extLst>
            </p:cNvPr>
            <p:cNvSpPr/>
            <p:nvPr/>
          </p:nvSpPr>
          <p:spPr>
            <a:xfrm>
              <a:off x="3997439" y="4818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A65A5A64-5F74-7A05-8F07-BDC42204CC75}"/>
                </a:ext>
              </a:extLst>
            </p:cNvPr>
            <p:cNvSpPr/>
            <p:nvPr/>
          </p:nvSpPr>
          <p:spPr>
            <a:xfrm>
              <a:off x="4132056" y="3552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18F30768-E63B-B116-ADD4-8A86098372DB}"/>
                </a:ext>
              </a:extLst>
            </p:cNvPr>
            <p:cNvSpPr/>
            <p:nvPr/>
          </p:nvSpPr>
          <p:spPr>
            <a:xfrm>
              <a:off x="6913134" y="121076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317B31FF-4DF1-4DC3-39CC-F82BDA2AE423}"/>
                </a:ext>
              </a:extLst>
            </p:cNvPr>
            <p:cNvSpPr/>
            <p:nvPr/>
          </p:nvSpPr>
          <p:spPr>
            <a:xfrm>
              <a:off x="6811263" y="96464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4348323D-2DA2-F27C-5D61-A035B75B76AF}"/>
                </a:ext>
              </a:extLst>
            </p:cNvPr>
            <p:cNvSpPr/>
            <p:nvPr/>
          </p:nvSpPr>
          <p:spPr>
            <a:xfrm>
              <a:off x="6920458" y="96464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909E04D-E67B-7008-1B2B-D830D0DEE656}"/>
                </a:ext>
              </a:extLst>
            </p:cNvPr>
            <p:cNvSpPr/>
            <p:nvPr/>
          </p:nvSpPr>
          <p:spPr>
            <a:xfrm>
              <a:off x="6890274" y="143745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C5DE307-C755-6216-035B-EE50CE59C9FB}"/>
                </a:ext>
              </a:extLst>
            </p:cNvPr>
            <p:cNvSpPr/>
            <p:nvPr/>
          </p:nvSpPr>
          <p:spPr>
            <a:xfrm>
              <a:off x="7723798" y="222636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7ABA8BF-0CC1-42EC-B822-03DE5133487C}"/>
                </a:ext>
              </a:extLst>
            </p:cNvPr>
            <p:cNvSpPr/>
            <p:nvPr/>
          </p:nvSpPr>
          <p:spPr>
            <a:xfrm flipH="1" flipV="1">
              <a:off x="7452648" y="1918697"/>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40285B8-720F-37C5-2B0F-B452C41106DC}"/>
                </a:ext>
              </a:extLst>
            </p:cNvPr>
            <p:cNvSpPr/>
            <p:nvPr/>
          </p:nvSpPr>
          <p:spPr>
            <a:xfrm>
              <a:off x="7746657" y="189583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DE12995-A504-52B3-812A-C3A1C7A43646}"/>
                </a:ext>
              </a:extLst>
            </p:cNvPr>
            <p:cNvSpPr/>
            <p:nvPr/>
          </p:nvSpPr>
          <p:spPr>
            <a:xfrm>
              <a:off x="7962388" y="202443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14F77FFA-A89C-CE49-D3E8-79C2FBB1F042}"/>
                </a:ext>
              </a:extLst>
            </p:cNvPr>
            <p:cNvSpPr/>
            <p:nvPr/>
          </p:nvSpPr>
          <p:spPr>
            <a:xfrm>
              <a:off x="7962388" y="225548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71351B4-8BD8-1275-175B-B00E2C734454}"/>
                </a:ext>
              </a:extLst>
            </p:cNvPr>
            <p:cNvSpPr/>
            <p:nvPr/>
          </p:nvSpPr>
          <p:spPr>
            <a:xfrm>
              <a:off x="8218499" y="229779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591EE7E-B019-EF94-6DB3-86DA67529C4C}"/>
                </a:ext>
              </a:extLst>
            </p:cNvPr>
            <p:cNvSpPr/>
            <p:nvPr/>
          </p:nvSpPr>
          <p:spPr>
            <a:xfrm>
              <a:off x="8437966" y="242963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3BAA2384-FCF4-8F1E-8BD7-70631A3303C1}"/>
                </a:ext>
              </a:extLst>
            </p:cNvPr>
            <p:cNvSpPr/>
            <p:nvPr/>
          </p:nvSpPr>
          <p:spPr>
            <a:xfrm>
              <a:off x="9049162" y="25987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4387E24D-D462-DC12-A07C-84A1B9D4836D}"/>
                </a:ext>
              </a:extLst>
            </p:cNvPr>
            <p:cNvSpPr/>
            <p:nvPr/>
          </p:nvSpPr>
          <p:spPr>
            <a:xfrm>
              <a:off x="9221884" y="26242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3190415-1D84-1902-7A7C-3B9BCA3CFEE9}"/>
                </a:ext>
              </a:extLst>
            </p:cNvPr>
            <p:cNvSpPr/>
            <p:nvPr/>
          </p:nvSpPr>
          <p:spPr>
            <a:xfrm flipH="1" flipV="1">
              <a:off x="7406928" y="1553274"/>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ACC3687-54A7-BC69-6005-A5555AE9ABEF}"/>
                </a:ext>
              </a:extLst>
            </p:cNvPr>
            <p:cNvSpPr/>
            <p:nvPr/>
          </p:nvSpPr>
          <p:spPr>
            <a:xfrm flipH="1" flipV="1">
              <a:off x="7700937" y="1558423"/>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2AD687D-A1A7-B691-9AE4-590CAB760EF8}"/>
                </a:ext>
              </a:extLst>
            </p:cNvPr>
            <p:cNvSpPr/>
            <p:nvPr/>
          </p:nvSpPr>
          <p:spPr>
            <a:xfrm>
              <a:off x="7637819" y="475663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121248A3-AAB1-A9BF-573F-E1E78392B4EE}"/>
                </a:ext>
              </a:extLst>
            </p:cNvPr>
            <p:cNvSpPr/>
            <p:nvPr/>
          </p:nvSpPr>
          <p:spPr>
            <a:xfrm>
              <a:off x="7808651" y="473377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1362C9DA-0E87-D6D3-1D52-83AFF3DE5153}"/>
                </a:ext>
              </a:extLst>
            </p:cNvPr>
            <p:cNvSpPr/>
            <p:nvPr/>
          </p:nvSpPr>
          <p:spPr>
            <a:xfrm>
              <a:off x="7785791" y="490818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3FA60AE-6777-3337-E92A-6C9D51383F0E}"/>
                </a:ext>
              </a:extLst>
            </p:cNvPr>
            <p:cNvSpPr/>
            <p:nvPr/>
          </p:nvSpPr>
          <p:spPr>
            <a:xfrm>
              <a:off x="8003808" y="480936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5EAD713-CFF2-3C01-8EB3-D016F096842E}"/>
                </a:ext>
              </a:extLst>
            </p:cNvPr>
            <p:cNvSpPr/>
            <p:nvPr/>
          </p:nvSpPr>
          <p:spPr>
            <a:xfrm>
              <a:off x="7958089" y="495390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941C793F-BF81-5C75-590F-C7F5382EF791}"/>
                </a:ext>
              </a:extLst>
            </p:cNvPr>
            <p:cNvSpPr/>
            <p:nvPr/>
          </p:nvSpPr>
          <p:spPr>
            <a:xfrm>
              <a:off x="8250652" y="498549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812FFE0A-6265-C196-1253-8D43EA472F59}"/>
                </a:ext>
              </a:extLst>
            </p:cNvPr>
            <p:cNvSpPr/>
            <p:nvPr/>
          </p:nvSpPr>
          <p:spPr>
            <a:xfrm>
              <a:off x="8447274" y="53298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9D5AD90-96FF-8802-E10D-32DED400A763}"/>
                </a:ext>
              </a:extLst>
            </p:cNvPr>
            <p:cNvSpPr/>
            <p:nvPr/>
          </p:nvSpPr>
          <p:spPr>
            <a:xfrm>
              <a:off x="8328932" y="516489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02F0F71-E48D-1622-95F2-3C651CB8CC3E}"/>
                </a:ext>
              </a:extLst>
            </p:cNvPr>
            <p:cNvSpPr/>
            <p:nvPr/>
          </p:nvSpPr>
          <p:spPr>
            <a:xfrm>
              <a:off x="8299745" y="471678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B96DC00-E506-496D-44B7-00A627BB95BA}"/>
                </a:ext>
              </a:extLst>
            </p:cNvPr>
            <p:cNvSpPr/>
            <p:nvPr/>
          </p:nvSpPr>
          <p:spPr>
            <a:xfrm>
              <a:off x="8299746" y="45863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9016834-7092-0CD4-A568-5B0DCA5514DC}"/>
                </a:ext>
              </a:extLst>
            </p:cNvPr>
            <p:cNvSpPr/>
            <p:nvPr/>
          </p:nvSpPr>
          <p:spPr>
            <a:xfrm>
              <a:off x="6872226" y="173482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15812220-7625-9791-BEC0-C5D316672DBA}"/>
              </a:ext>
            </a:extLst>
          </p:cNvPr>
          <p:cNvSpPr txBox="1"/>
          <p:nvPr/>
        </p:nvSpPr>
        <p:spPr>
          <a:xfrm>
            <a:off x="268447" y="897622"/>
            <a:ext cx="1954980" cy="4247317"/>
          </a:xfrm>
          <a:prstGeom prst="rect">
            <a:avLst/>
          </a:prstGeom>
          <a:noFill/>
        </p:spPr>
        <p:txBody>
          <a:bodyPr wrap="square" rtlCol="0">
            <a:spAutoFit/>
          </a:bodyPr>
          <a:lstStyle/>
          <a:p>
            <a:r>
              <a:rPr lang="en-GB" dirty="0"/>
              <a:t>1761 &amp; 1775 structures on Present Day Map</a:t>
            </a:r>
          </a:p>
          <a:p>
            <a:endParaRPr lang="en-GB" dirty="0"/>
          </a:p>
          <a:p>
            <a:r>
              <a:rPr lang="en-GB" dirty="0"/>
              <a:t>Red – 1761</a:t>
            </a:r>
          </a:p>
          <a:p>
            <a:r>
              <a:rPr lang="en-GB" dirty="0"/>
              <a:t>Blue – 1775</a:t>
            </a:r>
          </a:p>
          <a:p>
            <a:endParaRPr lang="en-GB" dirty="0"/>
          </a:p>
          <a:p>
            <a:r>
              <a:rPr lang="en-GB" dirty="0"/>
              <a:t>Locations of 1775 likely to be more accurate than 1761, but geographic scope is limited (e.g. near church, and to east of area)</a:t>
            </a:r>
          </a:p>
        </p:txBody>
      </p:sp>
    </p:spTree>
    <p:extLst>
      <p:ext uri="{BB962C8B-B14F-4D97-AF65-F5344CB8AC3E}">
        <p14:creationId xmlns:p14="http://schemas.microsoft.com/office/powerpoint/2010/main" val="124146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55A8F-D48B-486C-5EC9-0FF503FBD4B4}"/>
              </a:ext>
            </a:extLst>
          </p:cNvPr>
          <p:cNvPicPr>
            <a:picLocks noChangeAspect="1"/>
          </p:cNvPicPr>
          <p:nvPr/>
        </p:nvPicPr>
        <p:blipFill rotWithShape="1">
          <a:blip r:embed="rId2">
            <a:grayscl/>
            <a:alphaModFix amt="35000"/>
          </a:blip>
          <a:srcRect l="32687" t="40251" r="33784" b="16981"/>
          <a:stretch/>
        </p:blipFill>
        <p:spPr>
          <a:xfrm>
            <a:off x="2475780" y="123147"/>
            <a:ext cx="6616462" cy="5967103"/>
          </a:xfrm>
          <a:prstGeom prst="rect">
            <a:avLst/>
          </a:prstGeom>
        </p:spPr>
      </p:pic>
      <p:grpSp>
        <p:nvGrpSpPr>
          <p:cNvPr id="190" name="Group 189">
            <a:extLst>
              <a:ext uri="{FF2B5EF4-FFF2-40B4-BE49-F238E27FC236}">
                <a16:creationId xmlns:a16="http://schemas.microsoft.com/office/drawing/2014/main" id="{28902470-9B41-D2CF-DEFA-3915015B5614}"/>
              </a:ext>
            </a:extLst>
          </p:cNvPr>
          <p:cNvGrpSpPr/>
          <p:nvPr/>
        </p:nvGrpSpPr>
        <p:grpSpPr>
          <a:xfrm>
            <a:off x="4107105" y="686437"/>
            <a:ext cx="4066748" cy="4526453"/>
            <a:chOff x="4107105" y="686437"/>
            <a:chExt cx="4066748" cy="4526453"/>
          </a:xfrm>
        </p:grpSpPr>
        <p:sp>
          <p:nvSpPr>
            <p:cNvPr id="4" name="Rectangle 3">
              <a:extLst>
                <a:ext uri="{FF2B5EF4-FFF2-40B4-BE49-F238E27FC236}">
                  <a16:creationId xmlns:a16="http://schemas.microsoft.com/office/drawing/2014/main" id="{375EF73B-A92B-BF6E-4744-5622E63A5621}"/>
                </a:ext>
              </a:extLst>
            </p:cNvPr>
            <p:cNvSpPr/>
            <p:nvPr/>
          </p:nvSpPr>
          <p:spPr>
            <a:xfrm>
              <a:off x="4783049" y="324431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9A2CE38-75E9-0740-F374-FEFB18A0324E}"/>
                </a:ext>
              </a:extLst>
            </p:cNvPr>
            <p:cNvSpPr/>
            <p:nvPr/>
          </p:nvSpPr>
          <p:spPr>
            <a:xfrm>
              <a:off x="4845786" y="317265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024558-6615-6E79-E175-C4DD88738383}"/>
                </a:ext>
              </a:extLst>
            </p:cNvPr>
            <p:cNvSpPr/>
            <p:nvPr/>
          </p:nvSpPr>
          <p:spPr>
            <a:xfrm>
              <a:off x="4759385" y="309915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A14AA6-20D0-2100-F685-1BCA846FEE74}"/>
                </a:ext>
              </a:extLst>
            </p:cNvPr>
            <p:cNvSpPr/>
            <p:nvPr/>
          </p:nvSpPr>
          <p:spPr>
            <a:xfrm>
              <a:off x="4996416" y="285513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CA5FEEA-8193-F03A-62D8-DAA0C6FF681D}"/>
                </a:ext>
              </a:extLst>
            </p:cNvPr>
            <p:cNvSpPr/>
            <p:nvPr/>
          </p:nvSpPr>
          <p:spPr>
            <a:xfrm>
              <a:off x="4630437" y="280714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57B0A4-31B8-9371-68EC-8F44A5290437}"/>
                </a:ext>
              </a:extLst>
            </p:cNvPr>
            <p:cNvSpPr/>
            <p:nvPr/>
          </p:nvSpPr>
          <p:spPr>
            <a:xfrm>
              <a:off x="4544035" y="2807142"/>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F5E682-F9A1-8F65-87EE-00E83E9911EB}"/>
                </a:ext>
              </a:extLst>
            </p:cNvPr>
            <p:cNvSpPr/>
            <p:nvPr/>
          </p:nvSpPr>
          <p:spPr>
            <a:xfrm>
              <a:off x="4598423" y="26700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6534E3D-BC0E-2124-43D9-F6C6F6C39D85}"/>
                </a:ext>
              </a:extLst>
            </p:cNvPr>
            <p:cNvSpPr/>
            <p:nvPr/>
          </p:nvSpPr>
          <p:spPr>
            <a:xfrm>
              <a:off x="4949090" y="280349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8B7E4BB-F457-DB1C-978B-445D74348DB9}"/>
                </a:ext>
              </a:extLst>
            </p:cNvPr>
            <p:cNvSpPr/>
            <p:nvPr/>
          </p:nvSpPr>
          <p:spPr>
            <a:xfrm>
              <a:off x="4949089" y="271800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F338C4D-C738-1188-414B-3C7D793A7A89}"/>
                </a:ext>
              </a:extLst>
            </p:cNvPr>
            <p:cNvSpPr/>
            <p:nvPr/>
          </p:nvSpPr>
          <p:spPr>
            <a:xfrm>
              <a:off x="4970588" y="262544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2EB292D-D12D-FEAB-EC12-856887084853}"/>
                </a:ext>
              </a:extLst>
            </p:cNvPr>
            <p:cNvSpPr/>
            <p:nvPr/>
          </p:nvSpPr>
          <p:spPr>
            <a:xfrm>
              <a:off x="4992087" y="2532888"/>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49F013-CBFF-A9EE-99FD-478A2CCC1B68}"/>
                </a:ext>
              </a:extLst>
            </p:cNvPr>
            <p:cNvSpPr/>
            <p:nvPr/>
          </p:nvSpPr>
          <p:spPr>
            <a:xfrm>
              <a:off x="5059267" y="243847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003CF88-E9AF-D7E4-CA3F-31052CBA8C0E}"/>
                </a:ext>
              </a:extLst>
            </p:cNvPr>
            <p:cNvSpPr/>
            <p:nvPr/>
          </p:nvSpPr>
          <p:spPr>
            <a:xfrm>
              <a:off x="4992087" y="237884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BCCFBB0-186D-F636-A8B1-EEA4E53AEDF8}"/>
                </a:ext>
              </a:extLst>
            </p:cNvPr>
            <p:cNvSpPr/>
            <p:nvPr/>
          </p:nvSpPr>
          <p:spPr>
            <a:xfrm>
              <a:off x="4988863" y="231364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B0E7496-3FBF-602E-E1F7-4757EFF161A1}"/>
                </a:ext>
              </a:extLst>
            </p:cNvPr>
            <p:cNvSpPr/>
            <p:nvPr/>
          </p:nvSpPr>
          <p:spPr>
            <a:xfrm>
              <a:off x="5002082" y="2200271"/>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5208E4A-515F-B798-05D2-B9ABDA2715E7}"/>
                </a:ext>
              </a:extLst>
            </p:cNvPr>
            <p:cNvSpPr/>
            <p:nvPr/>
          </p:nvSpPr>
          <p:spPr>
            <a:xfrm>
              <a:off x="5044716" y="203533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A22B21E-4EB9-1595-EE68-61A2A1BF4BCB}"/>
                </a:ext>
              </a:extLst>
            </p:cNvPr>
            <p:cNvSpPr/>
            <p:nvPr/>
          </p:nvSpPr>
          <p:spPr>
            <a:xfrm>
              <a:off x="4759385" y="214759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45D6B50-A671-CDB1-0168-B62CA8ACF491}"/>
                </a:ext>
              </a:extLst>
            </p:cNvPr>
            <p:cNvSpPr/>
            <p:nvPr/>
          </p:nvSpPr>
          <p:spPr>
            <a:xfrm>
              <a:off x="5183048" y="166315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5100FBF-66F4-EFFB-5973-26EB5566B0C1}"/>
                </a:ext>
              </a:extLst>
            </p:cNvPr>
            <p:cNvSpPr/>
            <p:nvPr/>
          </p:nvSpPr>
          <p:spPr>
            <a:xfrm>
              <a:off x="4437238" y="1288059"/>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44D9596-DE5E-65FF-5450-FC7439D0CC92}"/>
                </a:ext>
              </a:extLst>
            </p:cNvPr>
            <p:cNvSpPr/>
            <p:nvPr/>
          </p:nvSpPr>
          <p:spPr>
            <a:xfrm>
              <a:off x="4107105" y="686437"/>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483AFBD-2C3E-11E1-36D8-D67EA33C4E71}"/>
                </a:ext>
              </a:extLst>
            </p:cNvPr>
            <p:cNvSpPr/>
            <p:nvPr/>
          </p:nvSpPr>
          <p:spPr>
            <a:xfrm>
              <a:off x="4222224" y="15870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58F6A9-48B5-8270-4678-4267E6B55BDD}"/>
                </a:ext>
              </a:extLst>
            </p:cNvPr>
            <p:cNvSpPr/>
            <p:nvPr/>
          </p:nvSpPr>
          <p:spPr>
            <a:xfrm>
              <a:off x="4174898" y="19434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0C22F9C-8492-F6E8-5A68-503F1A4681B8}"/>
                </a:ext>
              </a:extLst>
            </p:cNvPr>
            <p:cNvSpPr/>
            <p:nvPr/>
          </p:nvSpPr>
          <p:spPr>
            <a:xfrm>
              <a:off x="4391714" y="158701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5F8EFA6-5332-1C23-DE0A-8E5E7493B6FB}"/>
                </a:ext>
              </a:extLst>
            </p:cNvPr>
            <p:cNvSpPr/>
            <p:nvPr/>
          </p:nvSpPr>
          <p:spPr>
            <a:xfrm>
              <a:off x="4975188" y="3129390"/>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DF02A74-2DE9-3FF2-2F35-B6D597353F0E}"/>
                </a:ext>
              </a:extLst>
            </p:cNvPr>
            <p:cNvSpPr/>
            <p:nvPr/>
          </p:nvSpPr>
          <p:spPr>
            <a:xfrm>
              <a:off x="5811412" y="3644967"/>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7B8956F-A00E-C13C-D043-9F553B4659CA}"/>
                </a:ext>
              </a:extLst>
            </p:cNvPr>
            <p:cNvSpPr/>
            <p:nvPr/>
          </p:nvSpPr>
          <p:spPr>
            <a:xfrm>
              <a:off x="5065337" y="3092828"/>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464ADA5-CF3A-5D69-7386-ADDBFE736834}"/>
                </a:ext>
              </a:extLst>
            </p:cNvPr>
            <p:cNvSpPr/>
            <p:nvPr/>
          </p:nvSpPr>
          <p:spPr>
            <a:xfrm>
              <a:off x="5358433" y="3344376"/>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20F1013-D28A-EFE8-9E00-B0617302B119}"/>
                </a:ext>
              </a:extLst>
            </p:cNvPr>
            <p:cNvSpPr/>
            <p:nvPr/>
          </p:nvSpPr>
          <p:spPr>
            <a:xfrm>
              <a:off x="6768979" y="359727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75C0BAE-2AD9-37CD-C789-60FD47524BE0}"/>
                </a:ext>
              </a:extLst>
            </p:cNvPr>
            <p:cNvSpPr/>
            <p:nvPr/>
          </p:nvSpPr>
          <p:spPr>
            <a:xfrm>
              <a:off x="8126527" y="5164897"/>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73A1A7C-6483-2AF9-55A7-FD069C1890FB}"/>
                </a:ext>
              </a:extLst>
            </p:cNvPr>
            <p:cNvSpPr/>
            <p:nvPr/>
          </p:nvSpPr>
          <p:spPr>
            <a:xfrm>
              <a:off x="8005066" y="502193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0C95086E-5120-AE46-735E-083ED8341374}"/>
                </a:ext>
              </a:extLst>
            </p:cNvPr>
            <p:cNvSpPr/>
            <p:nvPr/>
          </p:nvSpPr>
          <p:spPr>
            <a:xfrm>
              <a:off x="6641595" y="2694012"/>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D375D4B-E314-6AB0-8AD9-9382BF5D97CC}"/>
                </a:ext>
              </a:extLst>
            </p:cNvPr>
            <p:cNvSpPr/>
            <p:nvPr/>
          </p:nvSpPr>
          <p:spPr>
            <a:xfrm>
              <a:off x="6463555" y="274172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99D5F4B-AD60-E8CB-840C-105F067D07ED}"/>
                </a:ext>
              </a:extLst>
            </p:cNvPr>
            <p:cNvSpPr/>
            <p:nvPr/>
          </p:nvSpPr>
          <p:spPr>
            <a:xfrm>
              <a:off x="6552575" y="2741723"/>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435A5F1-390D-382C-3C9D-2B52D9AAB5D0}"/>
                </a:ext>
              </a:extLst>
            </p:cNvPr>
            <p:cNvSpPr/>
            <p:nvPr/>
          </p:nvSpPr>
          <p:spPr>
            <a:xfrm>
              <a:off x="6617931" y="2622022"/>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904DF0B-6A8F-6507-F2DE-98BB0E0151F2}"/>
                </a:ext>
              </a:extLst>
            </p:cNvPr>
            <p:cNvSpPr/>
            <p:nvPr/>
          </p:nvSpPr>
          <p:spPr>
            <a:xfrm>
              <a:off x="6537768" y="259802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5536321-F30B-F7B0-A516-740DDDC2B71B}"/>
                </a:ext>
              </a:extLst>
            </p:cNvPr>
            <p:cNvSpPr/>
            <p:nvPr/>
          </p:nvSpPr>
          <p:spPr>
            <a:xfrm>
              <a:off x="7087564" y="1799795"/>
              <a:ext cx="47326" cy="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2391F251-8F0E-D6A6-F154-DC8F215913FF}"/>
              </a:ext>
            </a:extLst>
          </p:cNvPr>
          <p:cNvGrpSpPr/>
          <p:nvPr/>
        </p:nvGrpSpPr>
        <p:grpSpPr>
          <a:xfrm>
            <a:off x="3571369" y="355232"/>
            <a:ext cx="5696234" cy="5020319"/>
            <a:chOff x="3571369" y="355232"/>
            <a:chExt cx="5696234" cy="5020319"/>
          </a:xfrm>
        </p:grpSpPr>
        <p:sp>
          <p:nvSpPr>
            <p:cNvPr id="113" name="Rectangle 112">
              <a:extLst>
                <a:ext uri="{FF2B5EF4-FFF2-40B4-BE49-F238E27FC236}">
                  <a16:creationId xmlns:a16="http://schemas.microsoft.com/office/drawing/2014/main" id="{3CA58561-BD23-FCBC-E443-C6FD29F2E5BE}"/>
                </a:ext>
              </a:extLst>
            </p:cNvPr>
            <p:cNvSpPr/>
            <p:nvPr/>
          </p:nvSpPr>
          <p:spPr>
            <a:xfrm>
              <a:off x="5870428" y="362210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D12B3DB3-9873-1D69-FEF5-157071D19318}"/>
                </a:ext>
              </a:extLst>
            </p:cNvPr>
            <p:cNvSpPr/>
            <p:nvPr/>
          </p:nvSpPr>
          <p:spPr>
            <a:xfrm>
              <a:off x="6268856" y="362766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7902BC3B-73CF-2F0E-0633-A016B0511D1D}"/>
                </a:ext>
              </a:extLst>
            </p:cNvPr>
            <p:cNvSpPr/>
            <p:nvPr/>
          </p:nvSpPr>
          <p:spPr>
            <a:xfrm>
              <a:off x="6314575" y="351336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0295BE31-12D2-FDB5-B0A9-0FE5FFBD27E2}"/>
                </a:ext>
              </a:extLst>
            </p:cNvPr>
            <p:cNvSpPr/>
            <p:nvPr/>
          </p:nvSpPr>
          <p:spPr>
            <a:xfrm>
              <a:off x="7102588" y="35840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C101DE7F-49C4-FEDF-213E-FCBB933C2DD6}"/>
                </a:ext>
              </a:extLst>
            </p:cNvPr>
            <p:cNvSpPr/>
            <p:nvPr/>
          </p:nvSpPr>
          <p:spPr>
            <a:xfrm>
              <a:off x="6546509" y="25980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675EA15-1C26-E9BF-485C-6D957D652FF5}"/>
                </a:ext>
              </a:extLst>
            </p:cNvPr>
            <p:cNvSpPr/>
            <p:nvPr/>
          </p:nvSpPr>
          <p:spPr>
            <a:xfrm>
              <a:off x="6650860" y="27189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46E32A4F-DFA8-F1B2-ED15-EC2C25D66230}"/>
                </a:ext>
              </a:extLst>
            </p:cNvPr>
            <p:cNvSpPr/>
            <p:nvPr/>
          </p:nvSpPr>
          <p:spPr>
            <a:xfrm>
              <a:off x="6472297" y="281272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FB926206-4427-E54D-3148-CC21B424B0E2}"/>
                </a:ext>
              </a:extLst>
            </p:cNvPr>
            <p:cNvSpPr/>
            <p:nvPr/>
          </p:nvSpPr>
          <p:spPr>
            <a:xfrm>
              <a:off x="5642024" y="34567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E1F36EE0-BA53-A90C-2C1F-04B0EDB86840}"/>
                </a:ext>
              </a:extLst>
            </p:cNvPr>
            <p:cNvSpPr/>
            <p:nvPr/>
          </p:nvSpPr>
          <p:spPr>
            <a:xfrm>
              <a:off x="4990470" y="320924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BB7B265D-63A1-5962-A4F0-7A25DC1E164B}"/>
                </a:ext>
              </a:extLst>
            </p:cNvPr>
            <p:cNvSpPr/>
            <p:nvPr/>
          </p:nvSpPr>
          <p:spPr>
            <a:xfrm>
              <a:off x="4467339" y="377734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58F6CE12-99D6-1F40-2629-9C78906BD892}"/>
                </a:ext>
              </a:extLst>
            </p:cNvPr>
            <p:cNvSpPr/>
            <p:nvPr/>
          </p:nvSpPr>
          <p:spPr>
            <a:xfrm>
              <a:off x="4305624" y="373162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CF698756-6DD5-6A48-C19F-90D58D78087F}"/>
                </a:ext>
              </a:extLst>
            </p:cNvPr>
            <p:cNvSpPr/>
            <p:nvPr/>
          </p:nvSpPr>
          <p:spPr>
            <a:xfrm>
              <a:off x="4179893" y="360909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74702821-EC3E-A4B0-9FE5-B9361911AB48}"/>
                </a:ext>
              </a:extLst>
            </p:cNvPr>
            <p:cNvSpPr/>
            <p:nvPr/>
          </p:nvSpPr>
          <p:spPr>
            <a:xfrm>
              <a:off x="4313170" y="351765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5D8CBF42-96A9-FDC2-B50F-4BA99A767B7F}"/>
                </a:ext>
              </a:extLst>
            </p:cNvPr>
            <p:cNvSpPr/>
            <p:nvPr/>
          </p:nvSpPr>
          <p:spPr>
            <a:xfrm>
              <a:off x="4200168" y="394263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F77CA606-5811-12A8-F77D-E8482693CC7A}"/>
                </a:ext>
              </a:extLst>
            </p:cNvPr>
            <p:cNvSpPr/>
            <p:nvPr/>
          </p:nvSpPr>
          <p:spPr>
            <a:xfrm>
              <a:off x="3983594" y="39087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5748582A-15E7-877D-8461-2FAAD619AF8D}"/>
                </a:ext>
              </a:extLst>
            </p:cNvPr>
            <p:cNvSpPr/>
            <p:nvPr/>
          </p:nvSpPr>
          <p:spPr>
            <a:xfrm>
              <a:off x="4141071" y="381350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2DFF7A35-C6E9-3CB2-A728-352E4B6A15BE}"/>
                </a:ext>
              </a:extLst>
            </p:cNvPr>
            <p:cNvSpPr/>
            <p:nvPr/>
          </p:nvSpPr>
          <p:spPr>
            <a:xfrm>
              <a:off x="4163930" y="410331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E1AF495E-68F7-A5BE-32C0-143E2F7E14E1}"/>
                </a:ext>
              </a:extLst>
            </p:cNvPr>
            <p:cNvSpPr/>
            <p:nvPr/>
          </p:nvSpPr>
          <p:spPr>
            <a:xfrm>
              <a:off x="4061386" y="398834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6BC1046-0B5F-F715-C503-660CF9BC65D5}"/>
                </a:ext>
              </a:extLst>
            </p:cNvPr>
            <p:cNvSpPr/>
            <p:nvPr/>
          </p:nvSpPr>
          <p:spPr>
            <a:xfrm>
              <a:off x="4282764" y="403406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581BD122-2207-58A1-17AD-AE0658F003C4}"/>
                </a:ext>
              </a:extLst>
            </p:cNvPr>
            <p:cNvSpPr/>
            <p:nvPr/>
          </p:nvSpPr>
          <p:spPr>
            <a:xfrm>
              <a:off x="4837871" y="244811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D5D39271-C6A8-27F9-9A7D-97E8B590FB87}"/>
                </a:ext>
              </a:extLst>
            </p:cNvPr>
            <p:cNvSpPr/>
            <p:nvPr/>
          </p:nvSpPr>
          <p:spPr>
            <a:xfrm>
              <a:off x="4630437" y="251002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F957D24-3D56-80B7-CEF9-F256F51F8F34}"/>
                </a:ext>
              </a:extLst>
            </p:cNvPr>
            <p:cNvSpPr/>
            <p:nvPr/>
          </p:nvSpPr>
          <p:spPr>
            <a:xfrm>
              <a:off x="4924869" y="263812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86408A85-7D5E-D01C-8409-072BA0AB7916}"/>
                </a:ext>
              </a:extLst>
            </p:cNvPr>
            <p:cNvSpPr/>
            <p:nvPr/>
          </p:nvSpPr>
          <p:spPr>
            <a:xfrm>
              <a:off x="5075997" y="257280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23FE8EB-5A63-70DA-69DA-70D4419E2FE5}"/>
                </a:ext>
              </a:extLst>
            </p:cNvPr>
            <p:cNvSpPr/>
            <p:nvPr/>
          </p:nvSpPr>
          <p:spPr>
            <a:xfrm>
              <a:off x="4891293" y="276910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BFDEE850-2B0A-192A-D05F-2C392F9BAE7E}"/>
                </a:ext>
              </a:extLst>
            </p:cNvPr>
            <p:cNvSpPr/>
            <p:nvPr/>
          </p:nvSpPr>
          <p:spPr>
            <a:xfrm>
              <a:off x="5059266" y="269764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3DE0AC4C-E487-AD3A-37DD-1DA2992C87A5}"/>
                </a:ext>
              </a:extLst>
            </p:cNvPr>
            <p:cNvSpPr/>
            <p:nvPr/>
          </p:nvSpPr>
          <p:spPr>
            <a:xfrm>
              <a:off x="5059267" y="280486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F1B3D27F-FC76-0AB0-FCE7-30AF190AEF28}"/>
                </a:ext>
              </a:extLst>
            </p:cNvPr>
            <p:cNvSpPr/>
            <p:nvPr/>
          </p:nvSpPr>
          <p:spPr>
            <a:xfrm>
              <a:off x="5225434" y="149222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9D65B64-2929-4C2A-BA6E-DA9F873610BF}"/>
                </a:ext>
              </a:extLst>
            </p:cNvPr>
            <p:cNvSpPr/>
            <p:nvPr/>
          </p:nvSpPr>
          <p:spPr>
            <a:xfrm>
              <a:off x="5335573" y="133981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00DB57E-25AE-5319-EE1E-3A6133360E2C}"/>
                </a:ext>
              </a:extLst>
            </p:cNvPr>
            <p:cNvSpPr/>
            <p:nvPr/>
          </p:nvSpPr>
          <p:spPr>
            <a:xfrm>
              <a:off x="5530641" y="144650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9255F7EC-6D7C-BFFB-5B99-4F9311C9FEB7}"/>
                </a:ext>
              </a:extLst>
            </p:cNvPr>
            <p:cNvSpPr/>
            <p:nvPr/>
          </p:nvSpPr>
          <p:spPr>
            <a:xfrm>
              <a:off x="5360040" y="156529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B0628EE9-A9FD-CA7A-E339-F0A8EEBD5E66}"/>
                </a:ext>
              </a:extLst>
            </p:cNvPr>
            <p:cNvSpPr/>
            <p:nvPr/>
          </p:nvSpPr>
          <p:spPr>
            <a:xfrm>
              <a:off x="5079120" y="22119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18B530E-6EC5-0B2C-292F-15869D487E48}"/>
                </a:ext>
              </a:extLst>
            </p:cNvPr>
            <p:cNvSpPr/>
            <p:nvPr/>
          </p:nvSpPr>
          <p:spPr>
            <a:xfrm>
              <a:off x="3694531" y="92438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CB14B45-5434-7650-F2F9-736F6F4E2166}"/>
                </a:ext>
              </a:extLst>
            </p:cNvPr>
            <p:cNvSpPr/>
            <p:nvPr/>
          </p:nvSpPr>
          <p:spPr>
            <a:xfrm>
              <a:off x="3928615" y="13055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2D9FB3B0-7615-C7FC-AF40-9452FA2A6157}"/>
                </a:ext>
              </a:extLst>
            </p:cNvPr>
            <p:cNvSpPr/>
            <p:nvPr/>
          </p:nvSpPr>
          <p:spPr>
            <a:xfrm>
              <a:off x="3999914" y="14011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014F0546-8385-B6D1-1973-665C8EFF944C}"/>
                </a:ext>
              </a:extLst>
            </p:cNvPr>
            <p:cNvSpPr/>
            <p:nvPr/>
          </p:nvSpPr>
          <p:spPr>
            <a:xfrm>
              <a:off x="3571369" y="72989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8350A9E3-23A5-6027-65F6-974D5A37EC8C}"/>
                </a:ext>
              </a:extLst>
            </p:cNvPr>
            <p:cNvSpPr/>
            <p:nvPr/>
          </p:nvSpPr>
          <p:spPr>
            <a:xfrm>
              <a:off x="3816377" y="79987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47B8517-89A0-8F8E-5229-54296431A19D}"/>
                </a:ext>
              </a:extLst>
            </p:cNvPr>
            <p:cNvSpPr/>
            <p:nvPr/>
          </p:nvSpPr>
          <p:spPr>
            <a:xfrm>
              <a:off x="4094219" y="15306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63AEC9B-393C-E18D-59B5-2B7206D3162B}"/>
                </a:ext>
              </a:extLst>
            </p:cNvPr>
            <p:cNvSpPr/>
            <p:nvPr/>
          </p:nvSpPr>
          <p:spPr>
            <a:xfrm>
              <a:off x="4264379" y="141920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AC342C91-4842-8956-25A3-4487E9725F28}"/>
                </a:ext>
              </a:extLst>
            </p:cNvPr>
            <p:cNvSpPr/>
            <p:nvPr/>
          </p:nvSpPr>
          <p:spPr>
            <a:xfrm>
              <a:off x="4136531" y="124817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8A708B05-AFE6-D21C-8449-C488D416EE88}"/>
                </a:ext>
              </a:extLst>
            </p:cNvPr>
            <p:cNvSpPr/>
            <p:nvPr/>
          </p:nvSpPr>
          <p:spPr>
            <a:xfrm>
              <a:off x="4078995" y="108752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7C03B5A6-31D5-6A73-CCAF-4F2D34AFC8BD}"/>
                </a:ext>
              </a:extLst>
            </p:cNvPr>
            <p:cNvSpPr/>
            <p:nvPr/>
          </p:nvSpPr>
          <p:spPr>
            <a:xfrm>
              <a:off x="3997439" y="4818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A65A5A64-5F74-7A05-8F07-BDC42204CC75}"/>
                </a:ext>
              </a:extLst>
            </p:cNvPr>
            <p:cNvSpPr/>
            <p:nvPr/>
          </p:nvSpPr>
          <p:spPr>
            <a:xfrm>
              <a:off x="4132056" y="3552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18F30768-E63B-B116-ADD4-8A86098372DB}"/>
                </a:ext>
              </a:extLst>
            </p:cNvPr>
            <p:cNvSpPr/>
            <p:nvPr/>
          </p:nvSpPr>
          <p:spPr>
            <a:xfrm>
              <a:off x="6913134" y="121076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317B31FF-4DF1-4DC3-39CC-F82BDA2AE423}"/>
                </a:ext>
              </a:extLst>
            </p:cNvPr>
            <p:cNvSpPr/>
            <p:nvPr/>
          </p:nvSpPr>
          <p:spPr>
            <a:xfrm>
              <a:off x="6811263" y="96464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4348323D-2DA2-F27C-5D61-A035B75B76AF}"/>
                </a:ext>
              </a:extLst>
            </p:cNvPr>
            <p:cNvSpPr/>
            <p:nvPr/>
          </p:nvSpPr>
          <p:spPr>
            <a:xfrm>
              <a:off x="6920458" y="96464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909E04D-E67B-7008-1B2B-D830D0DEE656}"/>
                </a:ext>
              </a:extLst>
            </p:cNvPr>
            <p:cNvSpPr/>
            <p:nvPr/>
          </p:nvSpPr>
          <p:spPr>
            <a:xfrm>
              <a:off x="6890274" y="143745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C5DE307-C755-6216-035B-EE50CE59C9FB}"/>
                </a:ext>
              </a:extLst>
            </p:cNvPr>
            <p:cNvSpPr/>
            <p:nvPr/>
          </p:nvSpPr>
          <p:spPr>
            <a:xfrm>
              <a:off x="7723798" y="222636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7ABA8BF-0CC1-42EC-B822-03DE5133487C}"/>
                </a:ext>
              </a:extLst>
            </p:cNvPr>
            <p:cNvSpPr/>
            <p:nvPr/>
          </p:nvSpPr>
          <p:spPr>
            <a:xfrm flipH="1" flipV="1">
              <a:off x="7452648" y="1918697"/>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40285B8-720F-37C5-2B0F-B452C41106DC}"/>
                </a:ext>
              </a:extLst>
            </p:cNvPr>
            <p:cNvSpPr/>
            <p:nvPr/>
          </p:nvSpPr>
          <p:spPr>
            <a:xfrm>
              <a:off x="7746657" y="189583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DE12995-A504-52B3-812A-C3A1C7A43646}"/>
                </a:ext>
              </a:extLst>
            </p:cNvPr>
            <p:cNvSpPr/>
            <p:nvPr/>
          </p:nvSpPr>
          <p:spPr>
            <a:xfrm>
              <a:off x="7962388" y="202443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14F77FFA-A89C-CE49-D3E8-79C2FBB1F042}"/>
                </a:ext>
              </a:extLst>
            </p:cNvPr>
            <p:cNvSpPr/>
            <p:nvPr/>
          </p:nvSpPr>
          <p:spPr>
            <a:xfrm>
              <a:off x="7962388" y="225548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71351B4-8BD8-1275-175B-B00E2C734454}"/>
                </a:ext>
              </a:extLst>
            </p:cNvPr>
            <p:cNvSpPr/>
            <p:nvPr/>
          </p:nvSpPr>
          <p:spPr>
            <a:xfrm>
              <a:off x="8218499" y="229779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591EE7E-B019-EF94-6DB3-86DA67529C4C}"/>
                </a:ext>
              </a:extLst>
            </p:cNvPr>
            <p:cNvSpPr/>
            <p:nvPr/>
          </p:nvSpPr>
          <p:spPr>
            <a:xfrm>
              <a:off x="8437966" y="242963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3BAA2384-FCF4-8F1E-8BD7-70631A3303C1}"/>
                </a:ext>
              </a:extLst>
            </p:cNvPr>
            <p:cNvSpPr/>
            <p:nvPr/>
          </p:nvSpPr>
          <p:spPr>
            <a:xfrm>
              <a:off x="9049162" y="25987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4387E24D-D462-DC12-A07C-84A1B9D4836D}"/>
                </a:ext>
              </a:extLst>
            </p:cNvPr>
            <p:cNvSpPr/>
            <p:nvPr/>
          </p:nvSpPr>
          <p:spPr>
            <a:xfrm>
              <a:off x="9221884" y="26242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3190415-1D84-1902-7A7C-3B9BCA3CFEE9}"/>
                </a:ext>
              </a:extLst>
            </p:cNvPr>
            <p:cNvSpPr/>
            <p:nvPr/>
          </p:nvSpPr>
          <p:spPr>
            <a:xfrm flipH="1" flipV="1">
              <a:off x="7406928" y="1553274"/>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ACC3687-54A7-BC69-6005-A5555AE9ABEF}"/>
                </a:ext>
              </a:extLst>
            </p:cNvPr>
            <p:cNvSpPr/>
            <p:nvPr/>
          </p:nvSpPr>
          <p:spPr>
            <a:xfrm flipH="1" flipV="1">
              <a:off x="7700937" y="1558423"/>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2AD687D-A1A7-B691-9AE4-590CAB760EF8}"/>
                </a:ext>
              </a:extLst>
            </p:cNvPr>
            <p:cNvSpPr/>
            <p:nvPr/>
          </p:nvSpPr>
          <p:spPr>
            <a:xfrm>
              <a:off x="7637819" y="475663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121248A3-AAB1-A9BF-573F-E1E78392B4EE}"/>
                </a:ext>
              </a:extLst>
            </p:cNvPr>
            <p:cNvSpPr/>
            <p:nvPr/>
          </p:nvSpPr>
          <p:spPr>
            <a:xfrm>
              <a:off x="7808651" y="473377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1362C9DA-0E87-D6D3-1D52-83AFF3DE5153}"/>
                </a:ext>
              </a:extLst>
            </p:cNvPr>
            <p:cNvSpPr/>
            <p:nvPr/>
          </p:nvSpPr>
          <p:spPr>
            <a:xfrm>
              <a:off x="7785791" y="490818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3FA60AE-6777-3337-E92A-6C9D51383F0E}"/>
                </a:ext>
              </a:extLst>
            </p:cNvPr>
            <p:cNvSpPr/>
            <p:nvPr/>
          </p:nvSpPr>
          <p:spPr>
            <a:xfrm>
              <a:off x="8003808" y="480936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5EAD713-CFF2-3C01-8EB3-D016F096842E}"/>
                </a:ext>
              </a:extLst>
            </p:cNvPr>
            <p:cNvSpPr/>
            <p:nvPr/>
          </p:nvSpPr>
          <p:spPr>
            <a:xfrm>
              <a:off x="7958089" y="495390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941C793F-BF81-5C75-590F-C7F5382EF791}"/>
                </a:ext>
              </a:extLst>
            </p:cNvPr>
            <p:cNvSpPr/>
            <p:nvPr/>
          </p:nvSpPr>
          <p:spPr>
            <a:xfrm>
              <a:off x="8250652" y="498549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812FFE0A-6265-C196-1253-8D43EA472F59}"/>
                </a:ext>
              </a:extLst>
            </p:cNvPr>
            <p:cNvSpPr/>
            <p:nvPr/>
          </p:nvSpPr>
          <p:spPr>
            <a:xfrm>
              <a:off x="8447274" y="532983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9D5AD90-96FF-8802-E10D-32DED400A763}"/>
                </a:ext>
              </a:extLst>
            </p:cNvPr>
            <p:cNvSpPr/>
            <p:nvPr/>
          </p:nvSpPr>
          <p:spPr>
            <a:xfrm>
              <a:off x="8328932" y="516489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02F0F71-E48D-1622-95F2-3C651CB8CC3E}"/>
                </a:ext>
              </a:extLst>
            </p:cNvPr>
            <p:cNvSpPr/>
            <p:nvPr/>
          </p:nvSpPr>
          <p:spPr>
            <a:xfrm>
              <a:off x="8299745" y="471678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B96DC00-E506-496D-44B7-00A627BB95BA}"/>
                </a:ext>
              </a:extLst>
            </p:cNvPr>
            <p:cNvSpPr/>
            <p:nvPr/>
          </p:nvSpPr>
          <p:spPr>
            <a:xfrm>
              <a:off x="8299746" y="45863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9016834-7092-0CD4-A568-5B0DCA5514DC}"/>
                </a:ext>
              </a:extLst>
            </p:cNvPr>
            <p:cNvSpPr/>
            <p:nvPr/>
          </p:nvSpPr>
          <p:spPr>
            <a:xfrm>
              <a:off x="6872226" y="173482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15812220-7625-9791-BEC0-C5D316672DBA}"/>
              </a:ext>
            </a:extLst>
          </p:cNvPr>
          <p:cNvSpPr txBox="1"/>
          <p:nvPr/>
        </p:nvSpPr>
        <p:spPr>
          <a:xfrm>
            <a:off x="184951" y="288487"/>
            <a:ext cx="2318702" cy="3970318"/>
          </a:xfrm>
          <a:prstGeom prst="rect">
            <a:avLst/>
          </a:prstGeom>
          <a:noFill/>
        </p:spPr>
        <p:txBody>
          <a:bodyPr wrap="square" rtlCol="0">
            <a:spAutoFit/>
          </a:bodyPr>
          <a:lstStyle/>
          <a:p>
            <a:r>
              <a:rPr lang="en-GB" dirty="0"/>
              <a:t>1761 &amp; 1775 structures on Present Day Map</a:t>
            </a:r>
          </a:p>
          <a:p>
            <a:endParaRPr lang="en-GB" sz="1600" dirty="0"/>
          </a:p>
          <a:p>
            <a:r>
              <a:rPr lang="en-GB" dirty="0"/>
              <a:t>Red – 1761</a:t>
            </a:r>
          </a:p>
          <a:p>
            <a:r>
              <a:rPr lang="en-GB" dirty="0"/>
              <a:t>Blue – 1775</a:t>
            </a:r>
          </a:p>
          <a:p>
            <a:r>
              <a:rPr lang="en-GB" dirty="0"/>
              <a:t>Green – “Post 1761”</a:t>
            </a:r>
          </a:p>
          <a:p>
            <a:endParaRPr lang="en-GB" dirty="0"/>
          </a:p>
          <a:p>
            <a:r>
              <a:rPr lang="en-GB" dirty="0"/>
              <a:t>Locations of 1775 likely to be more accurate than 1761 and “Post 1761”, but geographic scope is </a:t>
            </a:r>
            <a:r>
              <a:rPr lang="en-GB" dirty="0" err="1"/>
              <a:t>limted</a:t>
            </a:r>
            <a:endParaRPr lang="en-GB" dirty="0"/>
          </a:p>
        </p:txBody>
      </p:sp>
      <p:sp>
        <p:nvSpPr>
          <p:cNvPr id="210" name="Rectangle 209">
            <a:extLst>
              <a:ext uri="{FF2B5EF4-FFF2-40B4-BE49-F238E27FC236}">
                <a16:creationId xmlns:a16="http://schemas.microsoft.com/office/drawing/2014/main" id="{43F2A7FB-18D8-2C7C-382B-D8885C40E703}"/>
              </a:ext>
            </a:extLst>
          </p:cNvPr>
          <p:cNvSpPr/>
          <p:nvPr/>
        </p:nvSpPr>
        <p:spPr>
          <a:xfrm>
            <a:off x="7002299" y="99888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79581ECA-1C70-4B92-C96A-5B7CC1AAA360}"/>
              </a:ext>
            </a:extLst>
          </p:cNvPr>
          <p:cNvSpPr/>
          <p:nvPr/>
        </p:nvSpPr>
        <p:spPr>
          <a:xfrm>
            <a:off x="6878243" y="102166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D3870B44-3E78-83DB-1842-8719396E9872}"/>
              </a:ext>
            </a:extLst>
          </p:cNvPr>
          <p:cNvSpPr/>
          <p:nvPr/>
        </p:nvSpPr>
        <p:spPr>
          <a:xfrm>
            <a:off x="6899591" y="127764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BEE7F6BC-B8D0-A824-EBDB-9D0C00C262D4}"/>
              </a:ext>
            </a:extLst>
          </p:cNvPr>
          <p:cNvSpPr/>
          <p:nvPr/>
        </p:nvSpPr>
        <p:spPr>
          <a:xfrm>
            <a:off x="6826507" y="137322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6F28938B-BD02-8015-7A2D-95DC85758525}"/>
              </a:ext>
            </a:extLst>
          </p:cNvPr>
          <p:cNvSpPr/>
          <p:nvPr/>
        </p:nvSpPr>
        <p:spPr>
          <a:xfrm>
            <a:off x="6852411" y="162222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D59B6920-642C-FFDF-C72F-F2B02ED58F8A}"/>
              </a:ext>
            </a:extLst>
          </p:cNvPr>
          <p:cNvSpPr/>
          <p:nvPr/>
        </p:nvSpPr>
        <p:spPr>
          <a:xfrm>
            <a:off x="6806692" y="179268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39A49051-A5B6-A945-3F15-FDFE77B4DD3F}"/>
              </a:ext>
            </a:extLst>
          </p:cNvPr>
          <p:cNvSpPr/>
          <p:nvPr/>
        </p:nvSpPr>
        <p:spPr>
          <a:xfrm>
            <a:off x="5803522" y="145591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4BD31F5-28B4-FA84-E817-9F4478945160}"/>
              </a:ext>
            </a:extLst>
          </p:cNvPr>
          <p:cNvSpPr/>
          <p:nvPr/>
        </p:nvSpPr>
        <p:spPr>
          <a:xfrm>
            <a:off x="5924045" y="145591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E288A156-B711-AA2B-877B-598B32224FD1}"/>
              </a:ext>
            </a:extLst>
          </p:cNvPr>
          <p:cNvSpPr/>
          <p:nvPr/>
        </p:nvSpPr>
        <p:spPr>
          <a:xfrm>
            <a:off x="5478379" y="146349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6F9969B7-246B-3407-E569-2E2AEE9365B7}"/>
              </a:ext>
            </a:extLst>
          </p:cNvPr>
          <p:cNvSpPr/>
          <p:nvPr/>
        </p:nvSpPr>
        <p:spPr>
          <a:xfrm>
            <a:off x="6026176" y="153794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8E0FBB99-6D08-F5C7-F685-F483947E1913}"/>
              </a:ext>
            </a:extLst>
          </p:cNvPr>
          <p:cNvSpPr/>
          <p:nvPr/>
        </p:nvSpPr>
        <p:spPr>
          <a:xfrm>
            <a:off x="5325055" y="144677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B2BABD90-6799-5D39-BD26-3D2E23D8EBDC}"/>
              </a:ext>
            </a:extLst>
          </p:cNvPr>
          <p:cNvSpPr/>
          <p:nvPr/>
        </p:nvSpPr>
        <p:spPr>
          <a:xfrm>
            <a:off x="5194471" y="153338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7015754-8129-926A-AB67-14EB854D83B8}"/>
              </a:ext>
            </a:extLst>
          </p:cNvPr>
          <p:cNvSpPr/>
          <p:nvPr/>
        </p:nvSpPr>
        <p:spPr>
          <a:xfrm>
            <a:off x="5065896" y="166860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C0D53E18-3760-AA66-19DC-57C6FF71720C}"/>
              </a:ext>
            </a:extLst>
          </p:cNvPr>
          <p:cNvSpPr/>
          <p:nvPr/>
        </p:nvSpPr>
        <p:spPr>
          <a:xfrm>
            <a:off x="5776808" y="105132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D0E2960-FAFC-A8B3-3055-E1A73203DB85}"/>
              </a:ext>
            </a:extLst>
          </p:cNvPr>
          <p:cNvSpPr/>
          <p:nvPr/>
        </p:nvSpPr>
        <p:spPr>
          <a:xfrm>
            <a:off x="5053012" y="213287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F9D7DC3-7897-CDCD-CEA0-858D021E6032}"/>
              </a:ext>
            </a:extLst>
          </p:cNvPr>
          <p:cNvSpPr/>
          <p:nvPr/>
        </p:nvSpPr>
        <p:spPr>
          <a:xfrm>
            <a:off x="5046323" y="233637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0" name="Group 239">
            <a:extLst>
              <a:ext uri="{FF2B5EF4-FFF2-40B4-BE49-F238E27FC236}">
                <a16:creationId xmlns:a16="http://schemas.microsoft.com/office/drawing/2014/main" id="{E04D39B2-BCDE-3D76-307A-F9A8BBFD4033}"/>
              </a:ext>
            </a:extLst>
          </p:cNvPr>
          <p:cNvGrpSpPr/>
          <p:nvPr/>
        </p:nvGrpSpPr>
        <p:grpSpPr>
          <a:xfrm>
            <a:off x="3577889" y="385203"/>
            <a:ext cx="889079" cy="1528737"/>
            <a:chOff x="4001951" y="623739"/>
            <a:chExt cx="889079" cy="1528737"/>
          </a:xfrm>
        </p:grpSpPr>
        <p:sp>
          <p:nvSpPr>
            <p:cNvPr id="226" name="Rectangle 225">
              <a:extLst>
                <a:ext uri="{FF2B5EF4-FFF2-40B4-BE49-F238E27FC236}">
                  <a16:creationId xmlns:a16="http://schemas.microsoft.com/office/drawing/2014/main" id="{AB213537-FBE7-4A23-075D-FD3B97FBEDCA}"/>
                </a:ext>
              </a:extLst>
            </p:cNvPr>
            <p:cNvSpPr/>
            <p:nvPr/>
          </p:nvSpPr>
          <p:spPr>
            <a:xfrm>
              <a:off x="4682843" y="62373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4ED9A94-D48B-8537-5889-85486D6283B0}"/>
                </a:ext>
              </a:extLst>
            </p:cNvPr>
            <p:cNvSpPr/>
            <p:nvPr/>
          </p:nvSpPr>
          <p:spPr>
            <a:xfrm>
              <a:off x="4420587" y="65571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4260BFCA-1E3D-5F75-12BB-293BA70A0AA6}"/>
                </a:ext>
              </a:extLst>
            </p:cNvPr>
            <p:cNvSpPr/>
            <p:nvPr/>
          </p:nvSpPr>
          <p:spPr>
            <a:xfrm>
              <a:off x="4001951" y="93135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ED04DF4-5CA6-E2BD-03FA-BC125F98B712}"/>
                </a:ext>
              </a:extLst>
            </p:cNvPr>
            <p:cNvSpPr/>
            <p:nvPr/>
          </p:nvSpPr>
          <p:spPr>
            <a:xfrm>
              <a:off x="4091219" y="105524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40D53DD-F36B-AC51-126B-6195A7B6AC09}"/>
                </a:ext>
              </a:extLst>
            </p:cNvPr>
            <p:cNvSpPr/>
            <p:nvPr/>
          </p:nvSpPr>
          <p:spPr>
            <a:xfrm>
              <a:off x="4259912" y="97707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AAE6FF47-78B4-F090-54DA-5852B35159FF}"/>
                </a:ext>
              </a:extLst>
            </p:cNvPr>
            <p:cNvSpPr/>
            <p:nvPr/>
          </p:nvSpPr>
          <p:spPr>
            <a:xfrm>
              <a:off x="4282771" y="110096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F7899373-43F4-E537-EDF5-0892231D4B48}"/>
                </a:ext>
              </a:extLst>
            </p:cNvPr>
            <p:cNvSpPr/>
            <p:nvPr/>
          </p:nvSpPr>
          <p:spPr>
            <a:xfrm>
              <a:off x="4621291" y="82569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DEECEA60-240C-ADAA-BFAF-BFE97075CC65}"/>
                </a:ext>
              </a:extLst>
            </p:cNvPr>
            <p:cNvSpPr/>
            <p:nvPr/>
          </p:nvSpPr>
          <p:spPr>
            <a:xfrm>
              <a:off x="4644150" y="135567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EE83FAA6-652D-3759-D64F-93CCD375F926}"/>
                </a:ext>
              </a:extLst>
            </p:cNvPr>
            <p:cNvSpPr/>
            <p:nvPr/>
          </p:nvSpPr>
          <p:spPr>
            <a:xfrm>
              <a:off x="4845311" y="154649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Rectangle 234">
              <a:extLst>
                <a:ext uri="{FF2B5EF4-FFF2-40B4-BE49-F238E27FC236}">
                  <a16:creationId xmlns:a16="http://schemas.microsoft.com/office/drawing/2014/main" id="{F44CE8FB-3CCA-AB6A-738E-AFEC7142A0BD}"/>
                </a:ext>
              </a:extLst>
            </p:cNvPr>
            <p:cNvSpPr/>
            <p:nvPr/>
          </p:nvSpPr>
          <p:spPr>
            <a:xfrm>
              <a:off x="4525121" y="174547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Rectangle 235">
              <a:extLst>
                <a:ext uri="{FF2B5EF4-FFF2-40B4-BE49-F238E27FC236}">
                  <a16:creationId xmlns:a16="http://schemas.microsoft.com/office/drawing/2014/main" id="{9DEE7FCB-7279-FF84-8276-C7D930FE4F93}"/>
                </a:ext>
              </a:extLst>
            </p:cNvPr>
            <p:cNvSpPr/>
            <p:nvPr/>
          </p:nvSpPr>
          <p:spPr>
            <a:xfrm>
              <a:off x="4570840" y="193629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EFFCCD8A-8897-6982-2604-D0F39772D9E5}"/>
                </a:ext>
              </a:extLst>
            </p:cNvPr>
            <p:cNvSpPr/>
            <p:nvPr/>
          </p:nvSpPr>
          <p:spPr>
            <a:xfrm>
              <a:off x="4676489" y="210675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Rectangle 237">
              <a:extLst>
                <a:ext uri="{FF2B5EF4-FFF2-40B4-BE49-F238E27FC236}">
                  <a16:creationId xmlns:a16="http://schemas.microsoft.com/office/drawing/2014/main" id="{1B8B2073-370A-C5DD-3C48-0EE6AFFF1198}"/>
                </a:ext>
              </a:extLst>
            </p:cNvPr>
            <p:cNvSpPr/>
            <p:nvPr/>
          </p:nvSpPr>
          <p:spPr>
            <a:xfrm>
              <a:off x="4328490" y="167882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240">
            <a:extLst>
              <a:ext uri="{FF2B5EF4-FFF2-40B4-BE49-F238E27FC236}">
                <a16:creationId xmlns:a16="http://schemas.microsoft.com/office/drawing/2014/main" id="{9AC59FD5-45E4-C172-3886-11C4EB8B7C9E}"/>
              </a:ext>
            </a:extLst>
          </p:cNvPr>
          <p:cNvSpPr/>
          <p:nvPr/>
        </p:nvSpPr>
        <p:spPr>
          <a:xfrm>
            <a:off x="5033545" y="255033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Rectangle 241">
            <a:extLst>
              <a:ext uri="{FF2B5EF4-FFF2-40B4-BE49-F238E27FC236}">
                <a16:creationId xmlns:a16="http://schemas.microsoft.com/office/drawing/2014/main" id="{63919B1B-127A-00A8-6980-097737BA33C4}"/>
              </a:ext>
            </a:extLst>
          </p:cNvPr>
          <p:cNvSpPr/>
          <p:nvPr/>
        </p:nvSpPr>
        <p:spPr>
          <a:xfrm>
            <a:off x="5047485" y="282331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3C3BA7B5-2598-B001-AD54-FF7CD119D1F9}"/>
              </a:ext>
            </a:extLst>
          </p:cNvPr>
          <p:cNvSpPr/>
          <p:nvPr/>
        </p:nvSpPr>
        <p:spPr>
          <a:xfrm>
            <a:off x="5059582" y="305960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E9A0729C-254E-05A0-700F-C01E783E02CA}"/>
              </a:ext>
            </a:extLst>
          </p:cNvPr>
          <p:cNvSpPr/>
          <p:nvPr/>
        </p:nvSpPr>
        <p:spPr>
          <a:xfrm>
            <a:off x="3973665" y="413367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57A62DAB-5A44-8A44-3294-8AB2662A8380}"/>
              </a:ext>
            </a:extLst>
          </p:cNvPr>
          <p:cNvSpPr/>
          <p:nvPr/>
        </p:nvSpPr>
        <p:spPr>
          <a:xfrm>
            <a:off x="4283881" y="368583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02273F1A-4213-063F-40C9-20EA41D68E63}"/>
              </a:ext>
            </a:extLst>
          </p:cNvPr>
          <p:cNvSpPr/>
          <p:nvPr/>
        </p:nvSpPr>
        <p:spPr>
          <a:xfrm>
            <a:off x="4072741" y="385143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Rectangle 246">
            <a:extLst>
              <a:ext uri="{FF2B5EF4-FFF2-40B4-BE49-F238E27FC236}">
                <a16:creationId xmlns:a16="http://schemas.microsoft.com/office/drawing/2014/main" id="{48168C85-6539-081F-6FBF-144007CF48F8}"/>
              </a:ext>
            </a:extLst>
          </p:cNvPr>
          <p:cNvSpPr/>
          <p:nvPr/>
        </p:nvSpPr>
        <p:spPr>
          <a:xfrm>
            <a:off x="5005402" y="3269743"/>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Rectangle 247">
            <a:extLst>
              <a:ext uri="{FF2B5EF4-FFF2-40B4-BE49-F238E27FC236}">
                <a16:creationId xmlns:a16="http://schemas.microsoft.com/office/drawing/2014/main" id="{4CA74BE7-4C92-DB98-EB09-8C3E1F80D0BB}"/>
              </a:ext>
            </a:extLst>
          </p:cNvPr>
          <p:cNvSpPr/>
          <p:nvPr/>
        </p:nvSpPr>
        <p:spPr>
          <a:xfrm>
            <a:off x="4891293" y="3061543"/>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Rectangle 248">
            <a:extLst>
              <a:ext uri="{FF2B5EF4-FFF2-40B4-BE49-F238E27FC236}">
                <a16:creationId xmlns:a16="http://schemas.microsoft.com/office/drawing/2014/main" id="{79E79024-D9D2-E9A9-6A87-1360E4093456}"/>
              </a:ext>
            </a:extLst>
          </p:cNvPr>
          <p:cNvSpPr/>
          <p:nvPr/>
        </p:nvSpPr>
        <p:spPr>
          <a:xfrm>
            <a:off x="6689104" y="275404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76E20272-C5F4-D8AA-96B0-6408C831FDC0}"/>
              </a:ext>
            </a:extLst>
          </p:cNvPr>
          <p:cNvSpPr/>
          <p:nvPr/>
        </p:nvSpPr>
        <p:spPr>
          <a:xfrm>
            <a:off x="6617931" y="258088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Rectangle 250">
            <a:extLst>
              <a:ext uri="{FF2B5EF4-FFF2-40B4-BE49-F238E27FC236}">
                <a16:creationId xmlns:a16="http://schemas.microsoft.com/office/drawing/2014/main" id="{4778B41B-C7CF-BA09-215E-920E2697822D}"/>
              </a:ext>
            </a:extLst>
          </p:cNvPr>
          <p:cNvSpPr/>
          <p:nvPr/>
        </p:nvSpPr>
        <p:spPr>
          <a:xfrm>
            <a:off x="6498525" y="279017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Rectangle 251">
            <a:extLst>
              <a:ext uri="{FF2B5EF4-FFF2-40B4-BE49-F238E27FC236}">
                <a16:creationId xmlns:a16="http://schemas.microsoft.com/office/drawing/2014/main" id="{39CF843B-670F-6830-2108-590228BD05D3}"/>
              </a:ext>
            </a:extLst>
          </p:cNvPr>
          <p:cNvSpPr/>
          <p:nvPr/>
        </p:nvSpPr>
        <p:spPr>
          <a:xfrm>
            <a:off x="6205163" y="341102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Rectangle 252">
            <a:extLst>
              <a:ext uri="{FF2B5EF4-FFF2-40B4-BE49-F238E27FC236}">
                <a16:creationId xmlns:a16="http://schemas.microsoft.com/office/drawing/2014/main" id="{BEC070E0-8E7F-DB55-0E29-BFDEDF18AB89}"/>
              </a:ext>
            </a:extLst>
          </p:cNvPr>
          <p:cNvSpPr/>
          <p:nvPr/>
        </p:nvSpPr>
        <p:spPr>
          <a:xfrm>
            <a:off x="6514908" y="351765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Rectangle 255">
            <a:extLst>
              <a:ext uri="{FF2B5EF4-FFF2-40B4-BE49-F238E27FC236}">
                <a16:creationId xmlns:a16="http://schemas.microsoft.com/office/drawing/2014/main" id="{BA6E24D4-CA2B-9567-4FBF-74FAE431A4EC}"/>
              </a:ext>
            </a:extLst>
          </p:cNvPr>
          <p:cNvSpPr/>
          <p:nvPr/>
        </p:nvSpPr>
        <p:spPr>
          <a:xfrm>
            <a:off x="8848089" y="2528293"/>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Rectangle 256">
            <a:extLst>
              <a:ext uri="{FF2B5EF4-FFF2-40B4-BE49-F238E27FC236}">
                <a16:creationId xmlns:a16="http://schemas.microsoft.com/office/drawing/2014/main" id="{CEA2C06E-6315-A5E6-385A-5D015A4E9278}"/>
              </a:ext>
            </a:extLst>
          </p:cNvPr>
          <p:cNvSpPr/>
          <p:nvPr/>
        </p:nvSpPr>
        <p:spPr>
          <a:xfrm>
            <a:off x="8609730" y="234733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Rectangle 257">
            <a:extLst>
              <a:ext uri="{FF2B5EF4-FFF2-40B4-BE49-F238E27FC236}">
                <a16:creationId xmlns:a16="http://schemas.microsoft.com/office/drawing/2014/main" id="{E4143989-AD77-EEA9-752E-DDB398F7A122}"/>
              </a:ext>
            </a:extLst>
          </p:cNvPr>
          <p:cNvSpPr/>
          <p:nvPr/>
        </p:nvSpPr>
        <p:spPr>
          <a:xfrm>
            <a:off x="8345245" y="225078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Rectangle 258">
            <a:extLst>
              <a:ext uri="{FF2B5EF4-FFF2-40B4-BE49-F238E27FC236}">
                <a16:creationId xmlns:a16="http://schemas.microsoft.com/office/drawing/2014/main" id="{CDA3A011-69EE-2038-E5FE-841003C710B8}"/>
              </a:ext>
            </a:extLst>
          </p:cNvPr>
          <p:cNvSpPr/>
          <p:nvPr/>
        </p:nvSpPr>
        <p:spPr>
          <a:xfrm>
            <a:off x="8322385" y="211402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Rectangle 259">
            <a:extLst>
              <a:ext uri="{FF2B5EF4-FFF2-40B4-BE49-F238E27FC236}">
                <a16:creationId xmlns:a16="http://schemas.microsoft.com/office/drawing/2014/main" id="{2D78FBC0-2DB1-78C7-4A7B-4FB7CAB5EB5C}"/>
              </a:ext>
            </a:extLst>
          </p:cNvPr>
          <p:cNvSpPr/>
          <p:nvPr/>
        </p:nvSpPr>
        <p:spPr>
          <a:xfrm>
            <a:off x="7815236" y="475864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Rectangle 260">
            <a:extLst>
              <a:ext uri="{FF2B5EF4-FFF2-40B4-BE49-F238E27FC236}">
                <a16:creationId xmlns:a16="http://schemas.microsoft.com/office/drawing/2014/main" id="{6F707D92-BCE9-986B-C2F9-5B675F8C6C0B}"/>
              </a:ext>
            </a:extLst>
          </p:cNvPr>
          <p:cNvSpPr/>
          <p:nvPr/>
        </p:nvSpPr>
        <p:spPr>
          <a:xfrm>
            <a:off x="7769517" y="497133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Rectangle 261">
            <a:extLst>
              <a:ext uri="{FF2B5EF4-FFF2-40B4-BE49-F238E27FC236}">
                <a16:creationId xmlns:a16="http://schemas.microsoft.com/office/drawing/2014/main" id="{18B38137-604F-DC12-3EFA-C4451845EFFC}"/>
              </a:ext>
            </a:extLst>
          </p:cNvPr>
          <p:cNvSpPr/>
          <p:nvPr/>
        </p:nvSpPr>
        <p:spPr>
          <a:xfrm>
            <a:off x="8058575" y="484238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Rectangle 262">
            <a:extLst>
              <a:ext uri="{FF2B5EF4-FFF2-40B4-BE49-F238E27FC236}">
                <a16:creationId xmlns:a16="http://schemas.microsoft.com/office/drawing/2014/main" id="{0F21F96C-A2C6-B569-7AA8-71E223F2CE41}"/>
              </a:ext>
            </a:extLst>
          </p:cNvPr>
          <p:cNvSpPr/>
          <p:nvPr/>
        </p:nvSpPr>
        <p:spPr>
          <a:xfrm>
            <a:off x="8137368" y="504491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3D00384E-7E34-255A-63DA-168E35DD44DE}"/>
              </a:ext>
            </a:extLst>
          </p:cNvPr>
          <p:cNvSpPr/>
          <p:nvPr/>
        </p:nvSpPr>
        <p:spPr>
          <a:xfrm>
            <a:off x="8491300" y="514087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Rectangle 265">
            <a:extLst>
              <a:ext uri="{FF2B5EF4-FFF2-40B4-BE49-F238E27FC236}">
                <a16:creationId xmlns:a16="http://schemas.microsoft.com/office/drawing/2014/main" id="{1ED54DF1-F6B1-2589-1EB2-795AF0921A7D}"/>
              </a:ext>
            </a:extLst>
          </p:cNvPr>
          <p:cNvSpPr/>
          <p:nvPr/>
        </p:nvSpPr>
        <p:spPr>
          <a:xfrm>
            <a:off x="8445581" y="531513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Rectangle 266">
            <a:extLst>
              <a:ext uri="{FF2B5EF4-FFF2-40B4-BE49-F238E27FC236}">
                <a16:creationId xmlns:a16="http://schemas.microsoft.com/office/drawing/2014/main" id="{3EA80D34-38EC-EAC4-C58F-4BF18FC2DBBF}"/>
              </a:ext>
            </a:extLst>
          </p:cNvPr>
          <p:cNvSpPr/>
          <p:nvPr/>
        </p:nvSpPr>
        <p:spPr>
          <a:xfrm>
            <a:off x="8657100" y="540699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C6E5EDE3-56F5-14B2-B93A-760DD79D579D}"/>
              </a:ext>
            </a:extLst>
          </p:cNvPr>
          <p:cNvSpPr/>
          <p:nvPr/>
        </p:nvSpPr>
        <p:spPr>
          <a:xfrm>
            <a:off x="8679959" y="567168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Rectangle 268">
            <a:extLst>
              <a:ext uri="{FF2B5EF4-FFF2-40B4-BE49-F238E27FC236}">
                <a16:creationId xmlns:a16="http://schemas.microsoft.com/office/drawing/2014/main" id="{52045CE8-7CFE-0A99-7238-F482621775C3}"/>
              </a:ext>
            </a:extLst>
          </p:cNvPr>
          <p:cNvSpPr/>
          <p:nvPr/>
        </p:nvSpPr>
        <p:spPr>
          <a:xfrm>
            <a:off x="8901775" y="569454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Rectangle 269">
            <a:extLst>
              <a:ext uri="{FF2B5EF4-FFF2-40B4-BE49-F238E27FC236}">
                <a16:creationId xmlns:a16="http://schemas.microsoft.com/office/drawing/2014/main" id="{576AD558-5345-72F0-5977-2096EC32DCFA}"/>
              </a:ext>
            </a:extLst>
          </p:cNvPr>
          <p:cNvSpPr/>
          <p:nvPr/>
        </p:nvSpPr>
        <p:spPr>
          <a:xfrm>
            <a:off x="8564902" y="545270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TextBox 279">
            <a:extLst>
              <a:ext uri="{FF2B5EF4-FFF2-40B4-BE49-F238E27FC236}">
                <a16:creationId xmlns:a16="http://schemas.microsoft.com/office/drawing/2014/main" id="{68CFCDC0-F312-15D6-9A8A-D5F2005CF654}"/>
              </a:ext>
            </a:extLst>
          </p:cNvPr>
          <p:cNvSpPr txBox="1"/>
          <p:nvPr/>
        </p:nvSpPr>
        <p:spPr>
          <a:xfrm>
            <a:off x="35306" y="4835996"/>
            <a:ext cx="6758955" cy="2062103"/>
          </a:xfrm>
          <a:prstGeom prst="rect">
            <a:avLst/>
          </a:prstGeom>
          <a:solidFill>
            <a:schemeClr val="bg1"/>
          </a:solidFill>
          <a:ln>
            <a:solidFill>
              <a:schemeClr val="tx1"/>
            </a:solidFill>
          </a:ln>
        </p:spPr>
        <p:txBody>
          <a:bodyPr wrap="square" rtlCol="0">
            <a:spAutoFit/>
          </a:bodyPr>
          <a:lstStyle/>
          <a:p>
            <a:r>
              <a:rPr lang="en-GB" sz="1600" dirty="0"/>
              <a:t>Health Warning – Do not believe specific locations of specific structures.  Considerable interpretation was needed and there is a lot of uncertainty in specific locations.  However, the bottom line is that in this area of </a:t>
            </a:r>
            <a:r>
              <a:rPr lang="en-GB" sz="1600" dirty="0" err="1"/>
              <a:t>Inkpen</a:t>
            </a:r>
            <a:r>
              <a:rPr lang="en-GB" sz="1600" dirty="0"/>
              <a:t>, in all cases but one (see below), where there are clusters or lines of houses today there were </a:t>
            </a:r>
            <a:r>
              <a:rPr lang="en-GB" sz="1600"/>
              <a:t>houses there in </a:t>
            </a:r>
            <a:r>
              <a:rPr lang="en-GB" sz="1600" dirty="0"/>
              <a:t>the late 18</a:t>
            </a:r>
            <a:r>
              <a:rPr lang="en-GB" sz="1600" baseline="30000" dirty="0"/>
              <a:t>th</a:t>
            </a:r>
            <a:r>
              <a:rPr lang="en-GB" sz="1600" dirty="0"/>
              <a:t> century.  The exception is the string of structures east of the eastern end of Weavers Lane, trending ESE, north of Pottery Lane.  Locating them relative to any current features is difficult so locations are even less accurate than the others.</a:t>
            </a:r>
          </a:p>
        </p:txBody>
      </p:sp>
    </p:spTree>
    <p:extLst>
      <p:ext uri="{BB962C8B-B14F-4D97-AF65-F5344CB8AC3E}">
        <p14:creationId xmlns:p14="http://schemas.microsoft.com/office/powerpoint/2010/main" val="1878286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5EB6-665E-CE9C-0BA3-78C33E99F367}"/>
              </a:ext>
            </a:extLst>
          </p:cNvPr>
          <p:cNvSpPr>
            <a:spLocks noGrp="1"/>
          </p:cNvSpPr>
          <p:nvPr>
            <p:ph type="title"/>
          </p:nvPr>
        </p:nvSpPr>
        <p:spPr/>
        <p:txBody>
          <a:bodyPr/>
          <a:lstStyle/>
          <a:p>
            <a:r>
              <a:rPr lang="en-GB" dirty="0"/>
              <a:t>Individual maps</a:t>
            </a:r>
          </a:p>
        </p:txBody>
      </p:sp>
      <p:sp>
        <p:nvSpPr>
          <p:cNvPr id="3" name="Content Placeholder 2">
            <a:extLst>
              <a:ext uri="{FF2B5EF4-FFF2-40B4-BE49-F238E27FC236}">
                <a16:creationId xmlns:a16="http://schemas.microsoft.com/office/drawing/2014/main" id="{8208E9A5-63B1-0278-46A5-BBC2E52AC6A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49538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B8B7192-35BA-59E5-B99A-1108CA841BCD}"/>
              </a:ext>
            </a:extLst>
          </p:cNvPr>
          <p:cNvPicPr>
            <a:picLocks noChangeAspect="1"/>
          </p:cNvPicPr>
          <p:nvPr/>
        </p:nvPicPr>
        <p:blipFill rotWithShape="1">
          <a:blip r:embed="rId2">
            <a:alphaModFix/>
          </a:blip>
          <a:srcRect l="26117" t="30389" r="25443" b="21812"/>
          <a:stretch/>
        </p:blipFill>
        <p:spPr>
          <a:xfrm>
            <a:off x="1847013" y="244205"/>
            <a:ext cx="7459124" cy="6369589"/>
          </a:xfrm>
          <a:prstGeom prst="rect">
            <a:avLst/>
          </a:prstGeom>
        </p:spPr>
      </p:pic>
      <p:sp>
        <p:nvSpPr>
          <p:cNvPr id="3" name="Rectangle 2">
            <a:extLst>
              <a:ext uri="{FF2B5EF4-FFF2-40B4-BE49-F238E27FC236}">
                <a16:creationId xmlns:a16="http://schemas.microsoft.com/office/drawing/2014/main" id="{838F6FA0-8621-7D76-0AB1-A44BB1B48050}"/>
              </a:ext>
            </a:extLst>
          </p:cNvPr>
          <p:cNvSpPr/>
          <p:nvPr/>
        </p:nvSpPr>
        <p:spPr>
          <a:xfrm>
            <a:off x="3345108" y="192595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C19A38B-B219-3199-1619-F7EEC2AE40A7}"/>
              </a:ext>
            </a:extLst>
          </p:cNvPr>
          <p:cNvSpPr/>
          <p:nvPr/>
        </p:nvSpPr>
        <p:spPr>
          <a:xfrm>
            <a:off x="3552541" y="20550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E36274B-F452-6275-DFBF-81529ECFB9FE}"/>
              </a:ext>
            </a:extLst>
          </p:cNvPr>
          <p:cNvSpPr/>
          <p:nvPr/>
        </p:nvSpPr>
        <p:spPr>
          <a:xfrm>
            <a:off x="3598260" y="218842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0482DB9-85D5-8751-FED8-0277303F47AC}"/>
              </a:ext>
            </a:extLst>
          </p:cNvPr>
          <p:cNvSpPr/>
          <p:nvPr/>
        </p:nvSpPr>
        <p:spPr>
          <a:xfrm>
            <a:off x="4001696" y="214270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BBE6197-6C51-2A46-9611-9EECBA7614B3}"/>
              </a:ext>
            </a:extLst>
          </p:cNvPr>
          <p:cNvSpPr/>
          <p:nvPr/>
        </p:nvSpPr>
        <p:spPr>
          <a:xfrm>
            <a:off x="3873848" y="197167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DBB7D94-67EE-040D-DA34-E180152DAAC8}"/>
              </a:ext>
            </a:extLst>
          </p:cNvPr>
          <p:cNvSpPr/>
          <p:nvPr/>
        </p:nvSpPr>
        <p:spPr>
          <a:xfrm>
            <a:off x="4704850" y="230441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047BFBB-6193-A689-0FA0-CC9F86400B98}"/>
              </a:ext>
            </a:extLst>
          </p:cNvPr>
          <p:cNvSpPr/>
          <p:nvPr/>
        </p:nvSpPr>
        <p:spPr>
          <a:xfrm>
            <a:off x="4987636" y="207793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B21C071-532E-DC9C-5B0B-295650064449}"/>
              </a:ext>
            </a:extLst>
          </p:cNvPr>
          <p:cNvSpPr/>
          <p:nvPr/>
        </p:nvSpPr>
        <p:spPr>
          <a:xfrm>
            <a:off x="5192105" y="227293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D9FD475-3B64-A0D3-0F6A-0B36BB945C0C}"/>
              </a:ext>
            </a:extLst>
          </p:cNvPr>
          <p:cNvSpPr/>
          <p:nvPr/>
        </p:nvSpPr>
        <p:spPr>
          <a:xfrm>
            <a:off x="4964776" y="243406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C736FB8-C362-5F4E-8406-1F8CBD0EA019}"/>
              </a:ext>
            </a:extLst>
          </p:cNvPr>
          <p:cNvSpPr/>
          <p:nvPr/>
        </p:nvSpPr>
        <p:spPr>
          <a:xfrm>
            <a:off x="3120742" y="157035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3ACF4AA-B2A9-CA21-54FD-6964746C3568}"/>
              </a:ext>
            </a:extLst>
          </p:cNvPr>
          <p:cNvSpPr/>
          <p:nvPr/>
        </p:nvSpPr>
        <p:spPr>
          <a:xfrm>
            <a:off x="4867409" y="288914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E2D8BD5-2E04-3715-216C-4A1D580290F7}"/>
              </a:ext>
            </a:extLst>
          </p:cNvPr>
          <p:cNvSpPr/>
          <p:nvPr/>
        </p:nvSpPr>
        <p:spPr>
          <a:xfrm>
            <a:off x="4425025" y="34061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070BFAF-C5EA-CA3F-E305-BDB240E51536}"/>
              </a:ext>
            </a:extLst>
          </p:cNvPr>
          <p:cNvSpPr/>
          <p:nvPr/>
        </p:nvSpPr>
        <p:spPr>
          <a:xfrm>
            <a:off x="4217591" y="346805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90DA1C9-43AC-4F74-4B1E-C821D47BFAA8}"/>
              </a:ext>
            </a:extLst>
          </p:cNvPr>
          <p:cNvSpPr/>
          <p:nvPr/>
        </p:nvSpPr>
        <p:spPr>
          <a:xfrm>
            <a:off x="4770040" y="362944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327007E-5DF3-6B25-530E-E9B22C1484F8}"/>
              </a:ext>
            </a:extLst>
          </p:cNvPr>
          <p:cNvSpPr/>
          <p:nvPr/>
        </p:nvSpPr>
        <p:spPr>
          <a:xfrm>
            <a:off x="4987635" y="367516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141F390-1373-DBC4-C29B-E8E6EA1A6705}"/>
              </a:ext>
            </a:extLst>
          </p:cNvPr>
          <p:cNvSpPr/>
          <p:nvPr/>
        </p:nvSpPr>
        <p:spPr>
          <a:xfrm>
            <a:off x="4731862" y="389868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13C3EA9-B8E5-F6FE-A8B3-0473F970D0A9}"/>
              </a:ext>
            </a:extLst>
          </p:cNvPr>
          <p:cNvSpPr/>
          <p:nvPr/>
        </p:nvSpPr>
        <p:spPr>
          <a:xfrm>
            <a:off x="4987635" y="398557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21EE3BE-013D-A723-2839-8178DD52EB0E}"/>
              </a:ext>
            </a:extLst>
          </p:cNvPr>
          <p:cNvSpPr/>
          <p:nvPr/>
        </p:nvSpPr>
        <p:spPr>
          <a:xfrm>
            <a:off x="4987635" y="416779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6C64D24-67DE-70B2-A464-579360F6C30B}"/>
              </a:ext>
            </a:extLst>
          </p:cNvPr>
          <p:cNvSpPr/>
          <p:nvPr/>
        </p:nvSpPr>
        <p:spPr>
          <a:xfrm>
            <a:off x="4724321" y="458285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BDD05DB-31CA-925F-656D-5A0BD8136935}"/>
              </a:ext>
            </a:extLst>
          </p:cNvPr>
          <p:cNvSpPr/>
          <p:nvPr/>
        </p:nvSpPr>
        <p:spPr>
          <a:xfrm>
            <a:off x="4379306" y="479683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FAE3D3D-7D33-E0F1-2EF7-52946FDD0F03}"/>
              </a:ext>
            </a:extLst>
          </p:cNvPr>
          <p:cNvSpPr/>
          <p:nvPr/>
        </p:nvSpPr>
        <p:spPr>
          <a:xfrm>
            <a:off x="4217591" y="475111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1F70864-8717-EA22-D7B6-0BF59A9152BE}"/>
              </a:ext>
            </a:extLst>
          </p:cNvPr>
          <p:cNvSpPr/>
          <p:nvPr/>
        </p:nvSpPr>
        <p:spPr>
          <a:xfrm>
            <a:off x="4091860" y="462857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842EB51-80E3-C89F-6F5D-C37A96B07AF5}"/>
              </a:ext>
            </a:extLst>
          </p:cNvPr>
          <p:cNvSpPr/>
          <p:nvPr/>
        </p:nvSpPr>
        <p:spPr>
          <a:xfrm>
            <a:off x="4225137" y="45371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AC62DF6-B5BB-DBEA-1940-F9DD78C0B765}"/>
              </a:ext>
            </a:extLst>
          </p:cNvPr>
          <p:cNvSpPr/>
          <p:nvPr/>
        </p:nvSpPr>
        <p:spPr>
          <a:xfrm>
            <a:off x="5323614" y="479683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8964320-EEB0-933B-EB2F-724571894013}"/>
              </a:ext>
            </a:extLst>
          </p:cNvPr>
          <p:cNvSpPr/>
          <p:nvPr/>
        </p:nvSpPr>
        <p:spPr>
          <a:xfrm>
            <a:off x="4047415" y="524980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D593740-3C82-6007-ACA1-7A62DA470FBB}"/>
              </a:ext>
            </a:extLst>
          </p:cNvPr>
          <p:cNvSpPr/>
          <p:nvPr/>
        </p:nvSpPr>
        <p:spPr>
          <a:xfrm>
            <a:off x="3762090" y="512703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0F16E48-6116-92F8-E0F3-66D0EA203052}"/>
              </a:ext>
            </a:extLst>
          </p:cNvPr>
          <p:cNvSpPr/>
          <p:nvPr/>
        </p:nvSpPr>
        <p:spPr>
          <a:xfrm>
            <a:off x="3919567" y="503178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7EF217A-511A-296E-6E9C-055AED99EE1C}"/>
              </a:ext>
            </a:extLst>
          </p:cNvPr>
          <p:cNvSpPr/>
          <p:nvPr/>
        </p:nvSpPr>
        <p:spPr>
          <a:xfrm>
            <a:off x="4024555" y="549110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81F993A-5797-0E0B-4DE7-A4974B9ED853}"/>
              </a:ext>
            </a:extLst>
          </p:cNvPr>
          <p:cNvSpPr/>
          <p:nvPr/>
        </p:nvSpPr>
        <p:spPr>
          <a:xfrm>
            <a:off x="3807809" y="537680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3B4CC29-5D61-BD6B-227C-FE1B79A817D0}"/>
              </a:ext>
            </a:extLst>
          </p:cNvPr>
          <p:cNvSpPr/>
          <p:nvPr/>
        </p:nvSpPr>
        <p:spPr>
          <a:xfrm>
            <a:off x="4235719" y="551396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5A464C7-254C-0F12-B393-475759110CA2}"/>
              </a:ext>
            </a:extLst>
          </p:cNvPr>
          <p:cNvSpPr/>
          <p:nvPr/>
        </p:nvSpPr>
        <p:spPr>
          <a:xfrm>
            <a:off x="5662280" y="46742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B1B107F-75CD-6F09-2826-E51FD27B8FF0}"/>
              </a:ext>
            </a:extLst>
          </p:cNvPr>
          <p:cNvSpPr/>
          <p:nvPr/>
        </p:nvSpPr>
        <p:spPr>
          <a:xfrm>
            <a:off x="5707999" y="455999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2AE4218-DFA0-3306-C8F8-00A5DB1D636F}"/>
              </a:ext>
            </a:extLst>
          </p:cNvPr>
          <p:cNvSpPr/>
          <p:nvPr/>
        </p:nvSpPr>
        <p:spPr>
          <a:xfrm>
            <a:off x="6050281" y="47739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E5141D-0D99-207F-FCEF-5E72EAD67297}"/>
              </a:ext>
            </a:extLst>
          </p:cNvPr>
          <p:cNvSpPr/>
          <p:nvPr/>
        </p:nvSpPr>
        <p:spPr>
          <a:xfrm>
            <a:off x="6845529" y="572540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D696A02-9CB4-8C33-54F6-ED410C26B884}"/>
              </a:ext>
            </a:extLst>
          </p:cNvPr>
          <p:cNvSpPr/>
          <p:nvPr/>
        </p:nvSpPr>
        <p:spPr>
          <a:xfrm>
            <a:off x="7016361" y="570254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18E309C4-FDB9-F773-58A4-734BD9A6963B}"/>
              </a:ext>
            </a:extLst>
          </p:cNvPr>
          <p:cNvSpPr/>
          <p:nvPr/>
        </p:nvSpPr>
        <p:spPr>
          <a:xfrm>
            <a:off x="6993501" y="5876950"/>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49C99DE-2C17-6E0D-BCDE-A4B905205A0C}"/>
              </a:ext>
            </a:extLst>
          </p:cNvPr>
          <p:cNvSpPr/>
          <p:nvPr/>
        </p:nvSpPr>
        <p:spPr>
          <a:xfrm>
            <a:off x="7211518" y="577812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E9065BD4-A692-CE87-1D5E-63C7DEC9D43F}"/>
              </a:ext>
            </a:extLst>
          </p:cNvPr>
          <p:cNvSpPr/>
          <p:nvPr/>
        </p:nvSpPr>
        <p:spPr>
          <a:xfrm>
            <a:off x="7165799" y="592266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3F3F67D-27ED-6C14-C680-C96DE7C6BB01}"/>
              </a:ext>
            </a:extLst>
          </p:cNvPr>
          <p:cNvSpPr/>
          <p:nvPr/>
        </p:nvSpPr>
        <p:spPr>
          <a:xfrm>
            <a:off x="7530714" y="605239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6FF44CB0-EFF3-63E4-336B-B00DB335D3AB}"/>
              </a:ext>
            </a:extLst>
          </p:cNvPr>
          <p:cNvSpPr/>
          <p:nvPr/>
        </p:nvSpPr>
        <p:spPr>
          <a:xfrm>
            <a:off x="7910564" y="615093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DE076D76-D668-ABF8-165E-45574A02CE87}"/>
              </a:ext>
            </a:extLst>
          </p:cNvPr>
          <p:cNvSpPr/>
          <p:nvPr/>
        </p:nvSpPr>
        <p:spPr>
          <a:xfrm>
            <a:off x="7977369" y="602039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1DCE34D-4566-549B-DEA9-79C56299CA83}"/>
              </a:ext>
            </a:extLst>
          </p:cNvPr>
          <p:cNvSpPr/>
          <p:nvPr/>
        </p:nvSpPr>
        <p:spPr>
          <a:xfrm>
            <a:off x="7864845" y="553064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1C6D64D2-BD25-168B-DC3D-432225261A61}"/>
              </a:ext>
            </a:extLst>
          </p:cNvPr>
          <p:cNvSpPr/>
          <p:nvPr/>
        </p:nvSpPr>
        <p:spPr>
          <a:xfrm>
            <a:off x="7797112" y="535630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CFE633CC-D5A3-71B4-7D59-3C8ACE65C670}"/>
              </a:ext>
            </a:extLst>
          </p:cNvPr>
          <p:cNvSpPr/>
          <p:nvPr/>
        </p:nvSpPr>
        <p:spPr>
          <a:xfrm>
            <a:off x="8637429" y="587719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3382D85C-D113-D2B6-26A4-400AE3DBDE3B}"/>
              </a:ext>
            </a:extLst>
          </p:cNvPr>
          <p:cNvSpPr/>
          <p:nvPr/>
        </p:nvSpPr>
        <p:spPr>
          <a:xfrm>
            <a:off x="8885079" y="602039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5B06A9CC-0F4D-44D1-3339-17F31D6DE1A9}"/>
              </a:ext>
            </a:extLst>
          </p:cNvPr>
          <p:cNvSpPr/>
          <p:nvPr/>
        </p:nvSpPr>
        <p:spPr>
          <a:xfrm>
            <a:off x="9003613" y="573978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D791E26-5884-16E5-A840-2882CD6F8DF3}"/>
              </a:ext>
            </a:extLst>
          </p:cNvPr>
          <p:cNvSpPr/>
          <p:nvPr/>
        </p:nvSpPr>
        <p:spPr>
          <a:xfrm>
            <a:off x="8817347" y="562638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CD3DF737-7396-9C3C-C21E-64569C1243E3}"/>
              </a:ext>
            </a:extLst>
          </p:cNvPr>
          <p:cNvSpPr/>
          <p:nvPr/>
        </p:nvSpPr>
        <p:spPr>
          <a:xfrm>
            <a:off x="9260418" y="573855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93CD7F8F-FEB6-9A49-7CCC-92CF03DC3A68}"/>
              </a:ext>
            </a:extLst>
          </p:cNvPr>
          <p:cNvSpPr/>
          <p:nvPr/>
        </p:nvSpPr>
        <p:spPr>
          <a:xfrm>
            <a:off x="6042167" y="396271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1E50C4C4-60F3-DCA1-E9D1-FA2FDBEB4561}"/>
              </a:ext>
            </a:extLst>
          </p:cNvPr>
          <p:cNvSpPr/>
          <p:nvPr/>
        </p:nvSpPr>
        <p:spPr>
          <a:xfrm>
            <a:off x="6146518" y="408366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B872B3A-741B-A756-38C7-341CCCB89AAF}"/>
              </a:ext>
            </a:extLst>
          </p:cNvPr>
          <p:cNvSpPr/>
          <p:nvPr/>
        </p:nvSpPr>
        <p:spPr>
          <a:xfrm>
            <a:off x="5967955" y="417740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99ED3F6A-CA9E-19E1-99E3-44EE2D333828}"/>
              </a:ext>
            </a:extLst>
          </p:cNvPr>
          <p:cNvSpPr/>
          <p:nvPr/>
        </p:nvSpPr>
        <p:spPr>
          <a:xfrm>
            <a:off x="7459808" y="364604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AF7D7A46-6A2D-003C-3F36-B24D1317C542}"/>
              </a:ext>
            </a:extLst>
          </p:cNvPr>
          <p:cNvSpPr/>
          <p:nvPr/>
        </p:nvSpPr>
        <p:spPr>
          <a:xfrm flipH="1" flipV="1">
            <a:off x="7188658" y="3338376"/>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63A82E5E-EA6A-415F-F84B-961D3C227AC1}"/>
              </a:ext>
            </a:extLst>
          </p:cNvPr>
          <p:cNvSpPr/>
          <p:nvPr/>
        </p:nvSpPr>
        <p:spPr>
          <a:xfrm>
            <a:off x="7482667" y="3315517"/>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A27699BB-659C-A368-BDED-FE0390740CA2}"/>
              </a:ext>
            </a:extLst>
          </p:cNvPr>
          <p:cNvSpPr/>
          <p:nvPr/>
        </p:nvSpPr>
        <p:spPr>
          <a:xfrm>
            <a:off x="7698398" y="344411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CF5F968B-4EDA-82D6-266B-1F9AEC5CDFA2}"/>
              </a:ext>
            </a:extLst>
          </p:cNvPr>
          <p:cNvSpPr/>
          <p:nvPr/>
        </p:nvSpPr>
        <p:spPr>
          <a:xfrm>
            <a:off x="7698398" y="367516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CB1AE2F9-A5C9-C3CB-9497-F8AED75D0F49}"/>
              </a:ext>
            </a:extLst>
          </p:cNvPr>
          <p:cNvSpPr/>
          <p:nvPr/>
        </p:nvSpPr>
        <p:spPr>
          <a:xfrm>
            <a:off x="7954509" y="371747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5521FAFB-525C-A206-8CF5-1F42C75629D6}"/>
              </a:ext>
            </a:extLst>
          </p:cNvPr>
          <p:cNvSpPr/>
          <p:nvPr/>
        </p:nvSpPr>
        <p:spPr>
          <a:xfrm>
            <a:off x="8173976" y="384931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79328DA0-E6F5-22E0-1959-F1225E946CD8}"/>
              </a:ext>
            </a:extLst>
          </p:cNvPr>
          <p:cNvSpPr/>
          <p:nvPr/>
        </p:nvSpPr>
        <p:spPr>
          <a:xfrm>
            <a:off x="8785172" y="401838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7B114D22-B99C-A2F7-C08C-045796DAA38F}"/>
              </a:ext>
            </a:extLst>
          </p:cNvPr>
          <p:cNvSpPr/>
          <p:nvPr/>
        </p:nvSpPr>
        <p:spPr>
          <a:xfrm>
            <a:off x="8957894" y="404397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085F7F2-B454-9077-D008-8E58F0A6FA28}"/>
              </a:ext>
            </a:extLst>
          </p:cNvPr>
          <p:cNvSpPr/>
          <p:nvPr/>
        </p:nvSpPr>
        <p:spPr>
          <a:xfrm flipH="1" flipV="1">
            <a:off x="7142938" y="2972953"/>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67C4F535-1EAC-9CFB-8D2E-22B227B8BB16}"/>
              </a:ext>
            </a:extLst>
          </p:cNvPr>
          <p:cNvSpPr/>
          <p:nvPr/>
        </p:nvSpPr>
        <p:spPr>
          <a:xfrm flipH="1" flipV="1">
            <a:off x="7436947" y="2978102"/>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8D022FA-53E6-38D8-18AC-226DCA511E21}"/>
              </a:ext>
            </a:extLst>
          </p:cNvPr>
          <p:cNvSpPr/>
          <p:nvPr/>
        </p:nvSpPr>
        <p:spPr>
          <a:xfrm>
            <a:off x="6316778" y="169068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39171A95-E3CE-A124-AC30-1A8ADE0CBBE3}"/>
              </a:ext>
            </a:extLst>
          </p:cNvPr>
          <p:cNvSpPr/>
          <p:nvPr/>
        </p:nvSpPr>
        <p:spPr>
          <a:xfrm>
            <a:off x="6214907" y="144456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0886C48-F6F4-76FC-F297-E7F6DED65BBD}"/>
              </a:ext>
            </a:extLst>
          </p:cNvPr>
          <p:cNvSpPr/>
          <p:nvPr/>
        </p:nvSpPr>
        <p:spPr>
          <a:xfrm>
            <a:off x="6324102" y="1444565"/>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5E983D27-A1A2-E309-58BE-E419617E6A5B}"/>
              </a:ext>
            </a:extLst>
          </p:cNvPr>
          <p:cNvSpPr/>
          <p:nvPr/>
        </p:nvSpPr>
        <p:spPr>
          <a:xfrm>
            <a:off x="6369821" y="190112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114E9E2-483B-801A-9A04-AE1B43B7A555}"/>
              </a:ext>
            </a:extLst>
          </p:cNvPr>
          <p:cNvSpPr/>
          <p:nvPr/>
        </p:nvSpPr>
        <p:spPr>
          <a:xfrm>
            <a:off x="3468527" y="169068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EEE2B7F4-0D8D-9863-EACC-6D7E671B1FE8}"/>
              </a:ext>
            </a:extLst>
          </p:cNvPr>
          <p:cNvSpPr/>
          <p:nvPr/>
        </p:nvSpPr>
        <p:spPr>
          <a:xfrm>
            <a:off x="3816312" y="181101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6F50820-8D6A-3119-C389-531F55E15840}"/>
              </a:ext>
            </a:extLst>
          </p:cNvPr>
          <p:cNvSpPr/>
          <p:nvPr/>
        </p:nvSpPr>
        <p:spPr>
          <a:xfrm>
            <a:off x="3739230" y="126341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9D6F8266-77D2-B98D-DADA-36704F3FEE79}"/>
              </a:ext>
            </a:extLst>
          </p:cNvPr>
          <p:cNvSpPr/>
          <p:nvPr/>
        </p:nvSpPr>
        <p:spPr>
          <a:xfrm>
            <a:off x="3873847" y="113676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1B5ABFF2-9238-2F0A-811F-EDBFDB83AFA4}"/>
              </a:ext>
            </a:extLst>
          </p:cNvPr>
          <p:cNvSpPr/>
          <p:nvPr/>
        </p:nvSpPr>
        <p:spPr>
          <a:xfrm>
            <a:off x="5279669" y="45371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F16956AC-E30A-BD95-E78E-EFAEBEB281CF}"/>
              </a:ext>
            </a:extLst>
          </p:cNvPr>
          <p:cNvSpPr/>
          <p:nvPr/>
        </p:nvSpPr>
        <p:spPr>
          <a:xfrm>
            <a:off x="5316068" y="479683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85C6A01-CD8C-0473-29B3-F0594FC9BF24}"/>
              </a:ext>
            </a:extLst>
          </p:cNvPr>
          <p:cNvSpPr/>
          <p:nvPr/>
        </p:nvSpPr>
        <p:spPr>
          <a:xfrm>
            <a:off x="5654734" y="4674296"/>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B414B5A8-7F0F-C89F-FFD2-81D075AC9FD6}"/>
              </a:ext>
            </a:extLst>
          </p:cNvPr>
          <p:cNvSpPr/>
          <p:nvPr/>
        </p:nvSpPr>
        <p:spPr>
          <a:xfrm>
            <a:off x="5700453" y="4559998"/>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949A6F0E-58C0-055C-CF36-93110AA53EBB}"/>
              </a:ext>
            </a:extLst>
          </p:cNvPr>
          <p:cNvSpPr/>
          <p:nvPr/>
        </p:nvSpPr>
        <p:spPr>
          <a:xfrm>
            <a:off x="6042735" y="477397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77A1C492-31F1-BD50-AB98-980037115B5E}"/>
              </a:ext>
            </a:extLst>
          </p:cNvPr>
          <p:cNvSpPr/>
          <p:nvPr/>
        </p:nvSpPr>
        <p:spPr>
          <a:xfrm>
            <a:off x="6034621" y="396271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F42BAA92-AF3D-9ED7-D5D7-DB4197D308AD}"/>
              </a:ext>
            </a:extLst>
          </p:cNvPr>
          <p:cNvSpPr/>
          <p:nvPr/>
        </p:nvSpPr>
        <p:spPr>
          <a:xfrm>
            <a:off x="6138972" y="4083662"/>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5FF46861-DF20-10CD-8886-EA8147080F40}"/>
              </a:ext>
            </a:extLst>
          </p:cNvPr>
          <p:cNvSpPr/>
          <p:nvPr/>
        </p:nvSpPr>
        <p:spPr>
          <a:xfrm>
            <a:off x="5960409" y="417740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F5E1916-AE8C-AAE9-5BD6-CEF0E5D7678E}"/>
              </a:ext>
            </a:extLst>
          </p:cNvPr>
          <p:cNvSpPr/>
          <p:nvPr/>
        </p:nvSpPr>
        <p:spPr>
          <a:xfrm>
            <a:off x="5272123" y="4537139"/>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D20CE2F8-A5FC-A17C-C29E-E88DFC8CA86E}"/>
              </a:ext>
            </a:extLst>
          </p:cNvPr>
          <p:cNvSpPr txBox="1"/>
          <p:nvPr/>
        </p:nvSpPr>
        <p:spPr>
          <a:xfrm>
            <a:off x="243280" y="949785"/>
            <a:ext cx="1954980" cy="646331"/>
          </a:xfrm>
          <a:prstGeom prst="rect">
            <a:avLst/>
          </a:prstGeom>
          <a:noFill/>
        </p:spPr>
        <p:txBody>
          <a:bodyPr wrap="square" rtlCol="0">
            <a:spAutoFit/>
          </a:bodyPr>
          <a:lstStyle/>
          <a:p>
            <a:r>
              <a:rPr lang="en-GB" dirty="0"/>
              <a:t>1761 structures interpretation</a:t>
            </a:r>
          </a:p>
        </p:txBody>
      </p:sp>
      <p:sp>
        <p:nvSpPr>
          <p:cNvPr id="85" name="Rectangle 84">
            <a:extLst>
              <a:ext uri="{FF2B5EF4-FFF2-40B4-BE49-F238E27FC236}">
                <a16:creationId xmlns:a16="http://schemas.microsoft.com/office/drawing/2014/main" id="{DA819198-464D-DDED-0833-4BB88DDF5347}"/>
              </a:ext>
            </a:extLst>
          </p:cNvPr>
          <p:cNvSpPr/>
          <p:nvPr/>
        </p:nvSpPr>
        <p:spPr>
          <a:xfrm flipH="1" flipV="1">
            <a:off x="6392680" y="2558132"/>
            <a:ext cx="45720"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5808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7861BC-9FE4-50D8-55C1-DF1C61B4E79B}"/>
              </a:ext>
            </a:extLst>
          </p:cNvPr>
          <p:cNvPicPr>
            <a:picLocks noChangeAspect="1"/>
          </p:cNvPicPr>
          <p:nvPr/>
        </p:nvPicPr>
        <p:blipFill rotWithShape="1">
          <a:blip r:embed="rId2">
            <a:alphaModFix/>
          </a:blip>
          <a:srcRect l="42435" t="18205" r="24255" b="39573"/>
          <a:stretch/>
        </p:blipFill>
        <p:spPr>
          <a:xfrm>
            <a:off x="2501724" y="9296"/>
            <a:ext cx="6918385" cy="6626686"/>
          </a:xfrm>
          <a:prstGeom prst="rect">
            <a:avLst/>
          </a:prstGeom>
        </p:spPr>
      </p:pic>
      <p:grpSp>
        <p:nvGrpSpPr>
          <p:cNvPr id="43" name="Group 42">
            <a:extLst>
              <a:ext uri="{FF2B5EF4-FFF2-40B4-BE49-F238E27FC236}">
                <a16:creationId xmlns:a16="http://schemas.microsoft.com/office/drawing/2014/main" id="{A061DDB6-6DF6-D276-8994-23A1D98D50B1}"/>
              </a:ext>
            </a:extLst>
          </p:cNvPr>
          <p:cNvGrpSpPr/>
          <p:nvPr/>
        </p:nvGrpSpPr>
        <p:grpSpPr>
          <a:xfrm>
            <a:off x="3375236" y="1272951"/>
            <a:ext cx="5512805" cy="5147791"/>
            <a:chOff x="3389435" y="1247393"/>
            <a:chExt cx="5512805" cy="5147791"/>
          </a:xfrm>
        </p:grpSpPr>
        <p:sp>
          <p:nvSpPr>
            <p:cNvPr id="2" name="Rectangle 1">
              <a:extLst>
                <a:ext uri="{FF2B5EF4-FFF2-40B4-BE49-F238E27FC236}">
                  <a16:creationId xmlns:a16="http://schemas.microsoft.com/office/drawing/2014/main" id="{C426A836-AA77-ACCC-1C56-05ACF8496419}"/>
                </a:ext>
              </a:extLst>
            </p:cNvPr>
            <p:cNvSpPr/>
            <p:nvPr/>
          </p:nvSpPr>
          <p:spPr>
            <a:xfrm>
              <a:off x="4042425" y="368407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F6D5470-296A-A8AD-F07A-B4B2F61FC36B}"/>
                </a:ext>
              </a:extLst>
            </p:cNvPr>
            <p:cNvSpPr/>
            <p:nvPr/>
          </p:nvSpPr>
          <p:spPr>
            <a:xfrm>
              <a:off x="4103032" y="361582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171076-3030-C8F4-5AA8-191444CABE70}"/>
                </a:ext>
              </a:extLst>
            </p:cNvPr>
            <p:cNvSpPr/>
            <p:nvPr/>
          </p:nvSpPr>
          <p:spPr>
            <a:xfrm>
              <a:off x="4019565" y="354580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03AFEF1-1BCD-9ACD-D0E1-D5C6B1E181F6}"/>
                </a:ext>
              </a:extLst>
            </p:cNvPr>
            <p:cNvSpPr/>
            <p:nvPr/>
          </p:nvSpPr>
          <p:spPr>
            <a:xfrm>
              <a:off x="4248547" y="331334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D3E1173-A82F-FB75-CF4A-2FFE8D4043D9}"/>
                </a:ext>
              </a:extLst>
            </p:cNvPr>
            <p:cNvSpPr/>
            <p:nvPr/>
          </p:nvSpPr>
          <p:spPr>
            <a:xfrm>
              <a:off x="3894996" y="326762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E592D9B-DC25-D34C-9D52-F21D84A17399}"/>
                </a:ext>
              </a:extLst>
            </p:cNvPr>
            <p:cNvSpPr/>
            <p:nvPr/>
          </p:nvSpPr>
          <p:spPr>
            <a:xfrm>
              <a:off x="3811528" y="326762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076CA55-6EBC-461F-62B0-7964F06E696E}"/>
                </a:ext>
              </a:extLst>
            </p:cNvPr>
            <p:cNvSpPr/>
            <p:nvPr/>
          </p:nvSpPr>
          <p:spPr>
            <a:xfrm>
              <a:off x="3864069" y="313699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1D40871-BFB9-8CD1-BD37-DC0665A957A2}"/>
                </a:ext>
              </a:extLst>
            </p:cNvPr>
            <p:cNvSpPr/>
            <p:nvPr/>
          </p:nvSpPr>
          <p:spPr>
            <a:xfrm>
              <a:off x="4202828" y="3264147"/>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E98DE7-0E30-2678-0091-BF714FFD119F}"/>
                </a:ext>
              </a:extLst>
            </p:cNvPr>
            <p:cNvSpPr/>
            <p:nvPr/>
          </p:nvSpPr>
          <p:spPr>
            <a:xfrm>
              <a:off x="4202827" y="318271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1E3EA60-FA70-6CA1-BC38-DAE2B15736F3}"/>
                </a:ext>
              </a:extLst>
            </p:cNvPr>
            <p:cNvSpPr/>
            <p:nvPr/>
          </p:nvSpPr>
          <p:spPr>
            <a:xfrm>
              <a:off x="4223596" y="309453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5DD7CCE-DCDB-EF86-118E-B5FC7FBFE237}"/>
                </a:ext>
              </a:extLst>
            </p:cNvPr>
            <p:cNvSpPr/>
            <p:nvPr/>
          </p:nvSpPr>
          <p:spPr>
            <a:xfrm>
              <a:off x="4244365" y="300636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42F770F-4417-EA83-233A-2CBF8C33CB64}"/>
                </a:ext>
              </a:extLst>
            </p:cNvPr>
            <p:cNvSpPr/>
            <p:nvPr/>
          </p:nvSpPr>
          <p:spPr>
            <a:xfrm>
              <a:off x="4309263" y="291642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EEE890-783F-786D-C8FC-F6C614B403FE}"/>
                </a:ext>
              </a:extLst>
            </p:cNvPr>
            <p:cNvSpPr/>
            <p:nvPr/>
          </p:nvSpPr>
          <p:spPr>
            <a:xfrm>
              <a:off x="4244365" y="285961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CB6516E-39B0-D445-8E25-02E4A322BF20}"/>
                </a:ext>
              </a:extLst>
            </p:cNvPr>
            <p:cNvSpPr/>
            <p:nvPr/>
          </p:nvSpPr>
          <p:spPr>
            <a:xfrm>
              <a:off x="4241250" y="279750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49D9268-7479-EE26-075B-7883DB18F849}"/>
                </a:ext>
              </a:extLst>
            </p:cNvPr>
            <p:cNvSpPr/>
            <p:nvPr/>
          </p:nvSpPr>
          <p:spPr>
            <a:xfrm>
              <a:off x="4254020" y="2689505"/>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75F210A-1C7E-510C-DF97-C8B7D0B0DF6D}"/>
                </a:ext>
              </a:extLst>
            </p:cNvPr>
            <p:cNvSpPr/>
            <p:nvPr/>
          </p:nvSpPr>
          <p:spPr>
            <a:xfrm>
              <a:off x="4295206" y="2532387"/>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F7DDE45-4A1B-7FBB-4BD4-8DD9C4A66285}"/>
                </a:ext>
              </a:extLst>
            </p:cNvPr>
            <p:cNvSpPr/>
            <p:nvPr/>
          </p:nvSpPr>
          <p:spPr>
            <a:xfrm>
              <a:off x="4019565" y="263931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6227C03-7524-EF17-1265-845C84CDF6B2}"/>
                </a:ext>
              </a:extLst>
            </p:cNvPr>
            <p:cNvSpPr/>
            <p:nvPr/>
          </p:nvSpPr>
          <p:spPr>
            <a:xfrm>
              <a:off x="4428841" y="217784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3AC0F9A-4E85-E25D-74DB-E22A7C819DC6}"/>
                </a:ext>
              </a:extLst>
            </p:cNvPr>
            <p:cNvSpPr/>
            <p:nvPr/>
          </p:nvSpPr>
          <p:spPr>
            <a:xfrm>
              <a:off x="3708357" y="182051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2E9DFB5-EC8C-06BD-6C67-E04B35E74C17}"/>
                </a:ext>
              </a:extLst>
            </p:cNvPr>
            <p:cNvSpPr/>
            <p:nvPr/>
          </p:nvSpPr>
          <p:spPr>
            <a:xfrm>
              <a:off x="3389435" y="124739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9BE001B-4C8A-2988-1248-CBA5D766CA78}"/>
                </a:ext>
              </a:extLst>
            </p:cNvPr>
            <p:cNvSpPr/>
            <p:nvPr/>
          </p:nvSpPr>
          <p:spPr>
            <a:xfrm>
              <a:off x="3500645" y="21053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248C795-06D5-7ED7-3845-E6A15BB90C73}"/>
                </a:ext>
              </a:extLst>
            </p:cNvPr>
            <p:cNvSpPr/>
            <p:nvPr/>
          </p:nvSpPr>
          <p:spPr>
            <a:xfrm>
              <a:off x="3454926" y="244481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B39D4C3-DB5F-E436-492F-383C5C0346E3}"/>
                </a:ext>
              </a:extLst>
            </p:cNvPr>
            <p:cNvSpPr/>
            <p:nvPr/>
          </p:nvSpPr>
          <p:spPr>
            <a:xfrm>
              <a:off x="3664379" y="21053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00E1991-40E9-A55E-98F8-6E463591367D}"/>
                </a:ext>
              </a:extLst>
            </p:cNvPr>
            <p:cNvSpPr/>
            <p:nvPr/>
          </p:nvSpPr>
          <p:spPr>
            <a:xfrm>
              <a:off x="4228039" y="35746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A38AB3D-0D2E-75A2-711B-112419949472}"/>
                </a:ext>
              </a:extLst>
            </p:cNvPr>
            <p:cNvSpPr/>
            <p:nvPr/>
          </p:nvSpPr>
          <p:spPr>
            <a:xfrm>
              <a:off x="5035867" y="406575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3C6D691-FFC1-4C5D-2FAF-DE5A0ADA670E}"/>
                </a:ext>
              </a:extLst>
            </p:cNvPr>
            <p:cNvSpPr/>
            <p:nvPr/>
          </p:nvSpPr>
          <p:spPr>
            <a:xfrm>
              <a:off x="4315127" y="353977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72535D8-D040-B60B-C423-C340F8D54D1B}"/>
                </a:ext>
              </a:extLst>
            </p:cNvPr>
            <p:cNvSpPr/>
            <p:nvPr/>
          </p:nvSpPr>
          <p:spPr>
            <a:xfrm>
              <a:off x="4598270" y="37794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C3AEEF8-FDD8-F6CB-6440-5B86938B6412}"/>
                </a:ext>
              </a:extLst>
            </p:cNvPr>
            <p:cNvSpPr/>
            <p:nvPr/>
          </p:nvSpPr>
          <p:spPr>
            <a:xfrm>
              <a:off x="5960916" y="402031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0E9AC35-E955-5151-5A4F-897937B637E4}"/>
                </a:ext>
              </a:extLst>
            </p:cNvPr>
            <p:cNvSpPr/>
            <p:nvPr/>
          </p:nvSpPr>
          <p:spPr>
            <a:xfrm>
              <a:off x="7272364" y="551367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7AD1B95-D240-0EFE-AB5C-CA1ED8CD3D5C}"/>
                </a:ext>
              </a:extLst>
            </p:cNvPr>
            <p:cNvSpPr/>
            <p:nvPr/>
          </p:nvSpPr>
          <p:spPr>
            <a:xfrm>
              <a:off x="7155028" y="537748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4C5D010-1E0E-AFAB-E200-AF2AEF8173F1}"/>
                </a:ext>
              </a:extLst>
            </p:cNvPr>
            <p:cNvSpPr/>
            <p:nvPr/>
          </p:nvSpPr>
          <p:spPr>
            <a:xfrm>
              <a:off x="5837858" y="315985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3614C42-833E-7836-5D85-476F4B5B40F5}"/>
                </a:ext>
              </a:extLst>
            </p:cNvPr>
            <p:cNvSpPr/>
            <p:nvPr/>
          </p:nvSpPr>
          <p:spPr>
            <a:xfrm>
              <a:off x="5665864" y="32053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6B067B9-B35B-70A9-5653-9B575BBE8821}"/>
                </a:ext>
              </a:extLst>
            </p:cNvPr>
            <p:cNvSpPr/>
            <p:nvPr/>
          </p:nvSpPr>
          <p:spPr>
            <a:xfrm>
              <a:off x="5751861" y="32053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E047689-5E3E-28FC-361D-ABED07B84EE5}"/>
                </a:ext>
              </a:extLst>
            </p:cNvPr>
            <p:cNvSpPr/>
            <p:nvPr/>
          </p:nvSpPr>
          <p:spPr>
            <a:xfrm>
              <a:off x="5814998" y="309127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B6C1B23-2E9F-B77A-EAE4-D1A22DC1B8A8}"/>
                </a:ext>
              </a:extLst>
            </p:cNvPr>
            <p:cNvSpPr/>
            <p:nvPr/>
          </p:nvSpPr>
          <p:spPr>
            <a:xfrm>
              <a:off x="5737557" y="306841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25569A0-63E4-0774-97AB-8A80ED4C1200}"/>
                </a:ext>
              </a:extLst>
            </p:cNvPr>
            <p:cNvSpPr/>
            <p:nvPr/>
          </p:nvSpPr>
          <p:spPr>
            <a:xfrm>
              <a:off x="6268683" y="230800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31A65A0-6BDE-2496-3905-00F3A62DF62C}"/>
                </a:ext>
              </a:extLst>
            </p:cNvPr>
            <p:cNvSpPr/>
            <p:nvPr/>
          </p:nvSpPr>
          <p:spPr>
            <a:xfrm>
              <a:off x="8856521" y="6349465"/>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93A63DC9-6D43-9A21-422E-CC50EDDF177D}"/>
              </a:ext>
            </a:extLst>
          </p:cNvPr>
          <p:cNvSpPr txBox="1"/>
          <p:nvPr/>
        </p:nvSpPr>
        <p:spPr>
          <a:xfrm>
            <a:off x="243280" y="949785"/>
            <a:ext cx="1954980" cy="646331"/>
          </a:xfrm>
          <a:prstGeom prst="rect">
            <a:avLst/>
          </a:prstGeom>
          <a:noFill/>
        </p:spPr>
        <p:txBody>
          <a:bodyPr wrap="square" rtlCol="0">
            <a:spAutoFit/>
          </a:bodyPr>
          <a:lstStyle/>
          <a:p>
            <a:r>
              <a:rPr lang="en-GB" dirty="0"/>
              <a:t>1775 structures interpretation</a:t>
            </a:r>
          </a:p>
        </p:txBody>
      </p:sp>
    </p:spTree>
    <p:extLst>
      <p:ext uri="{BB962C8B-B14F-4D97-AF65-F5344CB8AC3E}">
        <p14:creationId xmlns:p14="http://schemas.microsoft.com/office/powerpoint/2010/main" val="867537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EDEDE-7A84-D2CC-DC9D-A94F9D17296A}"/>
              </a:ext>
            </a:extLst>
          </p:cNvPr>
          <p:cNvPicPr>
            <a:picLocks noChangeAspect="1"/>
          </p:cNvPicPr>
          <p:nvPr/>
        </p:nvPicPr>
        <p:blipFill>
          <a:blip r:embed="rId2">
            <a:alphaModFix amt="70000"/>
          </a:blip>
          <a:stretch>
            <a:fillRect/>
          </a:stretch>
        </p:blipFill>
        <p:spPr>
          <a:xfrm rot="16200000">
            <a:off x="3542961" y="-449382"/>
            <a:ext cx="5892572" cy="7856763"/>
          </a:xfrm>
          <a:prstGeom prst="rect">
            <a:avLst/>
          </a:prstGeom>
        </p:spPr>
      </p:pic>
      <p:sp>
        <p:nvSpPr>
          <p:cNvPr id="14" name="Rectangle 13">
            <a:extLst>
              <a:ext uri="{FF2B5EF4-FFF2-40B4-BE49-F238E27FC236}">
                <a16:creationId xmlns:a16="http://schemas.microsoft.com/office/drawing/2014/main" id="{DA4F1DA7-4B83-57DB-FCE8-55BB57466C54}"/>
              </a:ext>
            </a:extLst>
          </p:cNvPr>
          <p:cNvSpPr/>
          <p:nvPr/>
        </p:nvSpPr>
        <p:spPr>
          <a:xfrm>
            <a:off x="4793278" y="61048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BFE45AD-9070-70B1-6E82-CCEFB2F848D1}"/>
              </a:ext>
            </a:extLst>
          </p:cNvPr>
          <p:cNvSpPr/>
          <p:nvPr/>
        </p:nvSpPr>
        <p:spPr>
          <a:xfrm>
            <a:off x="4531022" y="64246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50C4F29-979B-D86C-9C94-232F220BF1F9}"/>
              </a:ext>
            </a:extLst>
          </p:cNvPr>
          <p:cNvSpPr/>
          <p:nvPr/>
        </p:nvSpPr>
        <p:spPr>
          <a:xfrm>
            <a:off x="4112386" y="91810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7276724-B8A6-884F-3D53-B9E09BE0447E}"/>
              </a:ext>
            </a:extLst>
          </p:cNvPr>
          <p:cNvSpPr/>
          <p:nvPr/>
        </p:nvSpPr>
        <p:spPr>
          <a:xfrm>
            <a:off x="4201654" y="104199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F9442C5-0056-AF67-BDDA-0C71E3C061DE}"/>
              </a:ext>
            </a:extLst>
          </p:cNvPr>
          <p:cNvSpPr/>
          <p:nvPr/>
        </p:nvSpPr>
        <p:spPr>
          <a:xfrm>
            <a:off x="4370347" y="96382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0C9D6C4-C592-46A5-EC6A-9A446ACC2A06}"/>
              </a:ext>
            </a:extLst>
          </p:cNvPr>
          <p:cNvSpPr/>
          <p:nvPr/>
        </p:nvSpPr>
        <p:spPr>
          <a:xfrm>
            <a:off x="4393206" y="108771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452BEC8-7B40-72DC-241C-0961B66A163D}"/>
              </a:ext>
            </a:extLst>
          </p:cNvPr>
          <p:cNvSpPr/>
          <p:nvPr/>
        </p:nvSpPr>
        <p:spPr>
          <a:xfrm>
            <a:off x="4731726" y="81244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767DD3-F6EB-E551-CC2A-B4BAD80194EC}"/>
              </a:ext>
            </a:extLst>
          </p:cNvPr>
          <p:cNvSpPr/>
          <p:nvPr/>
        </p:nvSpPr>
        <p:spPr>
          <a:xfrm>
            <a:off x="4754585" y="134242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A5759B8-3E97-C092-399F-44A0D8604DB5}"/>
              </a:ext>
            </a:extLst>
          </p:cNvPr>
          <p:cNvSpPr/>
          <p:nvPr/>
        </p:nvSpPr>
        <p:spPr>
          <a:xfrm>
            <a:off x="4955746" y="153324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89499B0-7470-1F30-4D42-579D96739805}"/>
              </a:ext>
            </a:extLst>
          </p:cNvPr>
          <p:cNvSpPr/>
          <p:nvPr/>
        </p:nvSpPr>
        <p:spPr>
          <a:xfrm>
            <a:off x="4635556" y="173221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8907156-D846-717E-A0D9-DA1EB08D55C4}"/>
              </a:ext>
            </a:extLst>
          </p:cNvPr>
          <p:cNvSpPr/>
          <p:nvPr/>
        </p:nvSpPr>
        <p:spPr>
          <a:xfrm>
            <a:off x="4681275" y="192304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D24B6D6-0A8B-83D3-3C91-FAA6854CDAF7}"/>
              </a:ext>
            </a:extLst>
          </p:cNvPr>
          <p:cNvSpPr/>
          <p:nvPr/>
        </p:nvSpPr>
        <p:spPr>
          <a:xfrm>
            <a:off x="4786924" y="209350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FC5F9F-43B8-642B-82D4-380EECEA88C9}"/>
              </a:ext>
            </a:extLst>
          </p:cNvPr>
          <p:cNvSpPr/>
          <p:nvPr/>
        </p:nvSpPr>
        <p:spPr>
          <a:xfrm>
            <a:off x="4438925" y="166557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1EC5B65-8FD4-D4AE-73D4-3E8282CA64C1}"/>
              </a:ext>
            </a:extLst>
          </p:cNvPr>
          <p:cNvSpPr/>
          <p:nvPr/>
        </p:nvSpPr>
        <p:spPr>
          <a:xfrm>
            <a:off x="5793461" y="196876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356A7C9-70E6-0DDC-BA25-0ABF13ED5266}"/>
              </a:ext>
            </a:extLst>
          </p:cNvPr>
          <p:cNvSpPr/>
          <p:nvPr/>
        </p:nvSpPr>
        <p:spPr>
          <a:xfrm>
            <a:off x="5924045" y="192304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10F6B2D-26E7-B5EA-B852-BD73195A6002}"/>
              </a:ext>
            </a:extLst>
          </p:cNvPr>
          <p:cNvSpPr/>
          <p:nvPr/>
        </p:nvSpPr>
        <p:spPr>
          <a:xfrm>
            <a:off x="6073140" y="196760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D9A42BD-D4DC-8287-3592-DDDDF31DB065}"/>
              </a:ext>
            </a:extLst>
          </p:cNvPr>
          <p:cNvSpPr/>
          <p:nvPr/>
        </p:nvSpPr>
        <p:spPr>
          <a:xfrm>
            <a:off x="6138984" y="167246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D142BF8-6A2F-52CC-F7B4-601823E1AADE}"/>
              </a:ext>
            </a:extLst>
          </p:cNvPr>
          <p:cNvSpPr/>
          <p:nvPr/>
        </p:nvSpPr>
        <p:spPr>
          <a:xfrm>
            <a:off x="5878326" y="155610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986CF91-7967-75F9-8638-BBE3A091BCEC}"/>
              </a:ext>
            </a:extLst>
          </p:cNvPr>
          <p:cNvSpPr/>
          <p:nvPr/>
        </p:nvSpPr>
        <p:spPr>
          <a:xfrm>
            <a:off x="5747742" y="164271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4269D89-E7A8-7071-BB7E-FF3B91371CB3}"/>
              </a:ext>
            </a:extLst>
          </p:cNvPr>
          <p:cNvSpPr/>
          <p:nvPr/>
        </p:nvSpPr>
        <p:spPr>
          <a:xfrm>
            <a:off x="5619167" y="177793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A5CD876-2CA9-2268-377D-180154A2BE0E}"/>
              </a:ext>
            </a:extLst>
          </p:cNvPr>
          <p:cNvSpPr/>
          <p:nvPr/>
        </p:nvSpPr>
        <p:spPr>
          <a:xfrm>
            <a:off x="6206035" y="111915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F2ADCD4-F1BF-B404-4417-81D9657FC305}"/>
              </a:ext>
            </a:extLst>
          </p:cNvPr>
          <p:cNvSpPr/>
          <p:nvPr/>
        </p:nvSpPr>
        <p:spPr>
          <a:xfrm>
            <a:off x="6971763" y="688183"/>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1597D2A-0388-CE85-6FDA-52CD13419BDC}"/>
              </a:ext>
            </a:extLst>
          </p:cNvPr>
          <p:cNvSpPr/>
          <p:nvPr/>
        </p:nvSpPr>
        <p:spPr>
          <a:xfrm>
            <a:off x="7156697" y="71104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E932EBB-C98D-1058-5213-BB238AB363C9}"/>
              </a:ext>
            </a:extLst>
          </p:cNvPr>
          <p:cNvSpPr/>
          <p:nvPr/>
        </p:nvSpPr>
        <p:spPr>
          <a:xfrm>
            <a:off x="7202416" y="112229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75F09C5-D216-F14B-3D32-B22E03C89E6D}"/>
              </a:ext>
            </a:extLst>
          </p:cNvPr>
          <p:cNvSpPr/>
          <p:nvPr/>
        </p:nvSpPr>
        <p:spPr>
          <a:xfrm>
            <a:off x="7248135" y="1296702"/>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9EC2841-D438-90A8-184D-E0F9F325EC1A}"/>
              </a:ext>
            </a:extLst>
          </p:cNvPr>
          <p:cNvSpPr/>
          <p:nvPr/>
        </p:nvSpPr>
        <p:spPr>
          <a:xfrm>
            <a:off x="7143955" y="187732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C59A7FF-9482-824D-858B-869543374CAF}"/>
              </a:ext>
            </a:extLst>
          </p:cNvPr>
          <p:cNvSpPr/>
          <p:nvPr/>
        </p:nvSpPr>
        <p:spPr>
          <a:xfrm>
            <a:off x="7098236" y="204778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B351A32-60CE-C632-2FCA-9E783E39655D}"/>
              </a:ext>
            </a:extLst>
          </p:cNvPr>
          <p:cNvSpPr/>
          <p:nvPr/>
        </p:nvSpPr>
        <p:spPr>
          <a:xfrm>
            <a:off x="5681922" y="230265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558F376C-8026-4867-DA86-528DBD6DABE2}"/>
              </a:ext>
            </a:extLst>
          </p:cNvPr>
          <p:cNvSpPr/>
          <p:nvPr/>
        </p:nvSpPr>
        <p:spPr>
          <a:xfrm>
            <a:off x="5651906" y="249122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CF46574E-B919-B9F9-037E-563195265B13}"/>
              </a:ext>
            </a:extLst>
          </p:cNvPr>
          <p:cNvSpPr/>
          <p:nvPr/>
        </p:nvSpPr>
        <p:spPr>
          <a:xfrm>
            <a:off x="5825240" y="301501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E14E11A-3107-2E57-9F66-36D6CBF45EF2}"/>
              </a:ext>
            </a:extLst>
          </p:cNvPr>
          <p:cNvSpPr/>
          <p:nvPr/>
        </p:nvSpPr>
        <p:spPr>
          <a:xfrm>
            <a:off x="5839180" y="328799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D91BB94-934F-2BA6-B188-F6607E8ABBD5}"/>
              </a:ext>
            </a:extLst>
          </p:cNvPr>
          <p:cNvSpPr/>
          <p:nvPr/>
        </p:nvSpPr>
        <p:spPr>
          <a:xfrm>
            <a:off x="5851277" y="352428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92C3A2D-5CC8-D7E9-D55D-C0C1883043D6}"/>
              </a:ext>
            </a:extLst>
          </p:cNvPr>
          <p:cNvSpPr/>
          <p:nvPr/>
        </p:nvSpPr>
        <p:spPr>
          <a:xfrm>
            <a:off x="7020076" y="353387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F26CFD81-6F82-93BB-B7D1-505E37056619}"/>
              </a:ext>
            </a:extLst>
          </p:cNvPr>
          <p:cNvSpPr/>
          <p:nvPr/>
        </p:nvSpPr>
        <p:spPr>
          <a:xfrm>
            <a:off x="6948903" y="336070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EE038E9-45B0-8080-A083-026088C3AE7D}"/>
              </a:ext>
            </a:extLst>
          </p:cNvPr>
          <p:cNvSpPr/>
          <p:nvPr/>
        </p:nvSpPr>
        <p:spPr>
          <a:xfrm>
            <a:off x="6829497" y="357000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A1360447-ABFC-E1D5-5024-FECA81E6C908}"/>
              </a:ext>
            </a:extLst>
          </p:cNvPr>
          <p:cNvSpPr/>
          <p:nvPr/>
        </p:nvSpPr>
        <p:spPr>
          <a:xfrm>
            <a:off x="6551327" y="389385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3600E03-875A-46B9-51EE-A791A879D7A8}"/>
              </a:ext>
            </a:extLst>
          </p:cNvPr>
          <p:cNvSpPr/>
          <p:nvPr/>
        </p:nvSpPr>
        <p:spPr>
          <a:xfrm>
            <a:off x="6806637" y="411922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0E517E4-84E8-6D9E-ECC8-CDFDA03DF7C0}"/>
              </a:ext>
            </a:extLst>
          </p:cNvPr>
          <p:cNvSpPr/>
          <p:nvPr/>
        </p:nvSpPr>
        <p:spPr>
          <a:xfrm>
            <a:off x="4854066" y="487716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0DE26924-AFA8-7E2C-9B20-D130070427D5}"/>
              </a:ext>
            </a:extLst>
          </p:cNvPr>
          <p:cNvSpPr/>
          <p:nvPr/>
        </p:nvSpPr>
        <p:spPr>
          <a:xfrm>
            <a:off x="4816137" y="4497003"/>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B38FC74-8520-C8BE-8377-4A0EB7A1BAAE}"/>
              </a:ext>
            </a:extLst>
          </p:cNvPr>
          <p:cNvSpPr/>
          <p:nvPr/>
        </p:nvSpPr>
        <p:spPr>
          <a:xfrm>
            <a:off x="4980829" y="395640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7A32C667-C616-EAF1-0EEF-0C2B0C8B91E7}"/>
              </a:ext>
            </a:extLst>
          </p:cNvPr>
          <p:cNvSpPr/>
          <p:nvPr/>
        </p:nvSpPr>
        <p:spPr>
          <a:xfrm>
            <a:off x="5430894" y="378960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9A8F9FDE-7512-A01F-C292-9FA24CF29D29}"/>
              </a:ext>
            </a:extLst>
          </p:cNvPr>
          <p:cNvSpPr/>
          <p:nvPr/>
        </p:nvSpPr>
        <p:spPr>
          <a:xfrm>
            <a:off x="5316785" y="358140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FC2D974D-F9DC-E9CD-9FD4-F768F7B5974A}"/>
              </a:ext>
            </a:extLst>
          </p:cNvPr>
          <p:cNvSpPr/>
          <p:nvPr/>
        </p:nvSpPr>
        <p:spPr>
          <a:xfrm>
            <a:off x="7533803" y="500917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C3AA23FD-6B22-7394-1892-3FE59C328504}"/>
              </a:ext>
            </a:extLst>
          </p:cNvPr>
          <p:cNvSpPr/>
          <p:nvPr/>
        </p:nvSpPr>
        <p:spPr>
          <a:xfrm>
            <a:off x="7488084" y="522186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FA25AC3-A620-E6D2-1AC3-811142684245}"/>
              </a:ext>
            </a:extLst>
          </p:cNvPr>
          <p:cNvSpPr/>
          <p:nvPr/>
        </p:nvSpPr>
        <p:spPr>
          <a:xfrm>
            <a:off x="7777142" y="509291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4733E7D-6274-E987-3A6A-38ED5C8D545B}"/>
              </a:ext>
            </a:extLst>
          </p:cNvPr>
          <p:cNvSpPr/>
          <p:nvPr/>
        </p:nvSpPr>
        <p:spPr>
          <a:xfrm>
            <a:off x="8170703" y="533575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91F274C4-E91C-9AF2-74F4-838F0AFF9500}"/>
              </a:ext>
            </a:extLst>
          </p:cNvPr>
          <p:cNvSpPr/>
          <p:nvPr/>
        </p:nvSpPr>
        <p:spPr>
          <a:xfrm>
            <a:off x="9631135" y="610109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41817DF8-3068-C2F8-D4AC-73470A947E90}"/>
              </a:ext>
            </a:extLst>
          </p:cNvPr>
          <p:cNvSpPr/>
          <p:nvPr/>
        </p:nvSpPr>
        <p:spPr>
          <a:xfrm>
            <a:off x="8536128" y="5138634"/>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C8EFFD9E-E361-E126-4941-A86CBA9FE2E8}"/>
              </a:ext>
            </a:extLst>
          </p:cNvPr>
          <p:cNvSpPr/>
          <p:nvPr/>
        </p:nvSpPr>
        <p:spPr>
          <a:xfrm>
            <a:off x="8490409" y="531289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B0848F48-3B58-6B91-8AC0-B08DD2AEE1EF}"/>
              </a:ext>
            </a:extLst>
          </p:cNvPr>
          <p:cNvSpPr/>
          <p:nvPr/>
        </p:nvSpPr>
        <p:spPr>
          <a:xfrm>
            <a:off x="8701928" y="540474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799BE9BE-1FAB-F517-C566-9A9CC555780F}"/>
              </a:ext>
            </a:extLst>
          </p:cNvPr>
          <p:cNvSpPr/>
          <p:nvPr/>
        </p:nvSpPr>
        <p:spPr>
          <a:xfrm>
            <a:off x="8724787" y="566944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42E9BB41-ACBC-1999-7AA2-56754E01ABAD}"/>
              </a:ext>
            </a:extLst>
          </p:cNvPr>
          <p:cNvSpPr/>
          <p:nvPr/>
        </p:nvSpPr>
        <p:spPr>
          <a:xfrm>
            <a:off x="8946603" y="569229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265A754-183E-CBE4-75F3-551E76E10151}"/>
              </a:ext>
            </a:extLst>
          </p:cNvPr>
          <p:cNvSpPr/>
          <p:nvPr/>
        </p:nvSpPr>
        <p:spPr>
          <a:xfrm>
            <a:off x="8609730" y="545046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6A3A9DB8-1715-B443-0766-975A6055B2C1}"/>
              </a:ext>
            </a:extLst>
          </p:cNvPr>
          <p:cNvSpPr/>
          <p:nvPr/>
        </p:nvSpPr>
        <p:spPr>
          <a:xfrm>
            <a:off x="9209363" y="528072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82F860F9-A1B4-F56A-595B-C3CA1823CC23}"/>
              </a:ext>
            </a:extLst>
          </p:cNvPr>
          <p:cNvSpPr/>
          <p:nvPr/>
        </p:nvSpPr>
        <p:spPr>
          <a:xfrm>
            <a:off x="9431159" y="536898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AB4E02D-AEEF-B2CD-2641-6018EE293DA1}"/>
              </a:ext>
            </a:extLst>
          </p:cNvPr>
          <p:cNvSpPr/>
          <p:nvPr/>
        </p:nvSpPr>
        <p:spPr>
          <a:xfrm>
            <a:off x="9585416" y="507105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F628818A-D468-ADFD-D8A5-18E88500656B}"/>
              </a:ext>
            </a:extLst>
          </p:cNvPr>
          <p:cNvSpPr/>
          <p:nvPr/>
        </p:nvSpPr>
        <p:spPr>
          <a:xfrm>
            <a:off x="9408299" y="5025331"/>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2A30FC9E-6EE5-E4A2-D199-B339BDF0AD9F}"/>
              </a:ext>
            </a:extLst>
          </p:cNvPr>
          <p:cNvSpPr/>
          <p:nvPr/>
        </p:nvSpPr>
        <p:spPr>
          <a:xfrm>
            <a:off x="10057354" y="577409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EC21D1B-9F9C-9E63-EA62-966300D5C4AE}"/>
              </a:ext>
            </a:extLst>
          </p:cNvPr>
          <p:cNvSpPr/>
          <p:nvPr/>
        </p:nvSpPr>
        <p:spPr>
          <a:xfrm>
            <a:off x="10243918" y="592850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B28D7521-1552-C1C8-F032-B093D86DD0E1}"/>
              </a:ext>
            </a:extLst>
          </p:cNvPr>
          <p:cNvSpPr/>
          <p:nvPr/>
        </p:nvSpPr>
        <p:spPr>
          <a:xfrm>
            <a:off x="10221058" y="620952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ED3EED16-A0D1-7CE3-6CE4-F3AEAD792E6C}"/>
              </a:ext>
            </a:extLst>
          </p:cNvPr>
          <p:cNvSpPr/>
          <p:nvPr/>
        </p:nvSpPr>
        <p:spPr>
          <a:xfrm>
            <a:off x="9848082" y="509291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05BCC9C0-8E92-7112-D35F-E9B7AF741A49}"/>
              </a:ext>
            </a:extLst>
          </p:cNvPr>
          <p:cNvSpPr/>
          <p:nvPr/>
        </p:nvSpPr>
        <p:spPr>
          <a:xfrm>
            <a:off x="9924115" y="4901438"/>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E06D9631-8A22-087A-13F1-330BDAAA27EB}"/>
              </a:ext>
            </a:extLst>
          </p:cNvPr>
          <p:cNvSpPr/>
          <p:nvPr/>
        </p:nvSpPr>
        <p:spPr>
          <a:xfrm>
            <a:off x="9562556" y="3456139"/>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9B22A76-758D-1FD9-F37D-75815DCF82AD}"/>
              </a:ext>
            </a:extLst>
          </p:cNvPr>
          <p:cNvSpPr/>
          <p:nvPr/>
        </p:nvSpPr>
        <p:spPr>
          <a:xfrm>
            <a:off x="9408299" y="3488155"/>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AB7FA43A-4640-810B-9DBA-6521BF7C812D}"/>
              </a:ext>
            </a:extLst>
          </p:cNvPr>
          <p:cNvSpPr/>
          <p:nvPr/>
        </p:nvSpPr>
        <p:spPr>
          <a:xfrm>
            <a:off x="8848089" y="3383566"/>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5F607AF7-DBD6-E866-1787-EE19B654A917}"/>
              </a:ext>
            </a:extLst>
          </p:cNvPr>
          <p:cNvSpPr/>
          <p:nvPr/>
        </p:nvSpPr>
        <p:spPr>
          <a:xfrm>
            <a:off x="8609730" y="320261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58DC7CF5-379D-B124-C767-20E545B02643}"/>
              </a:ext>
            </a:extLst>
          </p:cNvPr>
          <p:cNvSpPr/>
          <p:nvPr/>
        </p:nvSpPr>
        <p:spPr>
          <a:xfrm>
            <a:off x="8345245" y="3106060"/>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6C66D142-A3F9-D3E7-A310-06AD19E875E5}"/>
              </a:ext>
            </a:extLst>
          </p:cNvPr>
          <p:cNvSpPr/>
          <p:nvPr/>
        </p:nvSpPr>
        <p:spPr>
          <a:xfrm>
            <a:off x="8322385" y="2969297"/>
            <a:ext cx="45719"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ECD029-F244-1957-A113-D723AF99E507}"/>
              </a:ext>
            </a:extLst>
          </p:cNvPr>
          <p:cNvSpPr txBox="1"/>
          <p:nvPr/>
        </p:nvSpPr>
        <p:spPr>
          <a:xfrm>
            <a:off x="243280" y="312971"/>
            <a:ext cx="1954980" cy="4647426"/>
          </a:xfrm>
          <a:prstGeom prst="rect">
            <a:avLst/>
          </a:prstGeom>
          <a:noFill/>
        </p:spPr>
        <p:txBody>
          <a:bodyPr wrap="square" rtlCol="0">
            <a:spAutoFit/>
          </a:bodyPr>
          <a:lstStyle/>
          <a:p>
            <a:r>
              <a:rPr lang="en-GB" dirty="0"/>
              <a:t>“Post 1761” structures interpretation.</a:t>
            </a:r>
          </a:p>
          <a:p>
            <a:endParaRPr lang="en-GB" dirty="0"/>
          </a:p>
          <a:p>
            <a:r>
              <a:rPr lang="en-GB" sz="1400" dirty="0"/>
              <a:t>Note that the age of this map is uncertain – it could be before, after or the same age as the 1761 map.  Key differences to the 1761 Map (which is the map in the RCT cited as 1761) are a the depictions of significant buildings (e.g. church, Kirby House) b. the concentric lines – maybe miles from London?) and modern spelling of </a:t>
            </a:r>
            <a:r>
              <a:rPr lang="en-GB" sz="1400" dirty="0" err="1"/>
              <a:t>Inkpen</a:t>
            </a:r>
            <a:r>
              <a:rPr lang="en-GB" sz="1400" dirty="0"/>
              <a:t>.  </a:t>
            </a:r>
          </a:p>
        </p:txBody>
      </p:sp>
    </p:spTree>
    <p:extLst>
      <p:ext uri="{BB962C8B-B14F-4D97-AF65-F5344CB8AC3E}">
        <p14:creationId xmlns:p14="http://schemas.microsoft.com/office/powerpoint/2010/main" val="2455653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Words>
  <Application>Microsoft Office PowerPoint</Application>
  <PresentationFormat>Widescreen</PresentationFormat>
  <Paragraphs>24</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Individual maps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Madeleine Russell</dc:creator>
  <cp:lastModifiedBy>Madeleine Russell</cp:lastModifiedBy>
  <cp:revision>13</cp:revision>
  <dcterms:created xsi:type="dcterms:W3CDTF">2023-06-27T09:02:14Z</dcterms:created>
  <dcterms:modified xsi:type="dcterms:W3CDTF">2023-07-05T12:46:30Z</dcterms:modified>
</cp:coreProperties>
</file>