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92" r:id="rId2"/>
    <p:sldId id="389" r:id="rId3"/>
    <p:sldId id="391" r:id="rId4"/>
    <p:sldId id="386" r:id="rId5"/>
    <p:sldId id="384" r:id="rId6"/>
    <p:sldId id="38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7F7F7F"/>
    <a:srgbClr val="B69802"/>
    <a:srgbClr val="000000"/>
    <a:srgbClr val="ED7D3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p:scale>
        <a:sx n="63" d="100"/>
        <a:sy n="6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0D95F-DE7D-4E5B-9731-B8A6C4A948EA}"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682C5-B776-4FDC-845A-B3FB3544FA99}" type="slidenum">
              <a:rPr lang="en-GB" smtClean="0"/>
              <a:t>‹#›</a:t>
            </a:fld>
            <a:endParaRPr lang="en-GB"/>
          </a:p>
        </p:txBody>
      </p:sp>
    </p:spTree>
    <p:extLst>
      <p:ext uri="{BB962C8B-B14F-4D97-AF65-F5344CB8AC3E}">
        <p14:creationId xmlns:p14="http://schemas.microsoft.com/office/powerpoint/2010/main" val="332417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a:t>
            </a:r>
            <a:r>
              <a:rPr lang="en-GB" dirty="0" err="1"/>
              <a:t>Rocques</a:t>
            </a:r>
            <a:r>
              <a:rPr lang="en-GB" dirty="0"/>
              <a:t> Map of 1761.  No differentiation of track types.   But a lot in common with how it looks today! Gaps between roads e.g. at top end of Craven Road are as shown on </a:t>
            </a:r>
            <a:r>
              <a:rPr lang="en-GB" dirty="0" err="1"/>
              <a:t>Rocques</a:t>
            </a:r>
            <a:r>
              <a:rPr lang="en-GB" dirty="0"/>
              <a:t> Map.  Note northward tracks (toward </a:t>
            </a:r>
            <a:r>
              <a:rPr lang="en-GB" dirty="0" err="1"/>
              <a:t>Kintbury</a:t>
            </a:r>
            <a:r>
              <a:rPr lang="en-GB" dirty="0"/>
              <a:t>) from existing Folly area (NB Folly marked on this map) and lack of “Triangle” around Folly area.  Structures taken from map are more dispersed likely because of the style of cartography – their map footprint is much larger than later versions.</a:t>
            </a:r>
          </a:p>
        </p:txBody>
      </p:sp>
      <p:sp>
        <p:nvSpPr>
          <p:cNvPr id="4" name="Slide Number Placeholder 3"/>
          <p:cNvSpPr>
            <a:spLocks noGrp="1"/>
          </p:cNvSpPr>
          <p:nvPr>
            <p:ph type="sldNum" sz="quarter" idx="5"/>
          </p:nvPr>
        </p:nvSpPr>
        <p:spPr/>
        <p:txBody>
          <a:bodyPr/>
          <a:lstStyle/>
          <a:p>
            <a:fld id="{3C6682C5-B776-4FDC-845A-B3FB3544FA99}" type="slidenum">
              <a:rPr lang="en-GB" smtClean="0"/>
              <a:t>2</a:t>
            </a:fld>
            <a:endParaRPr lang="en-GB"/>
          </a:p>
        </p:txBody>
      </p:sp>
    </p:spTree>
    <p:extLst>
      <p:ext uri="{BB962C8B-B14F-4D97-AF65-F5344CB8AC3E}">
        <p14:creationId xmlns:p14="http://schemas.microsoft.com/office/powerpoint/2010/main" val="104847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6682C5-B776-4FDC-845A-B3FB3544FA99}" type="slidenum">
              <a:rPr lang="en-GB" smtClean="0"/>
              <a:t>3</a:t>
            </a:fld>
            <a:endParaRPr lang="en-GB"/>
          </a:p>
        </p:txBody>
      </p:sp>
    </p:spTree>
    <p:extLst>
      <p:ext uri="{BB962C8B-B14F-4D97-AF65-F5344CB8AC3E}">
        <p14:creationId xmlns:p14="http://schemas.microsoft.com/office/powerpoint/2010/main" val="83419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E3A4-0A8B-7CE6-AACA-256BA64A1F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A02F02-A7EF-23EB-10B6-1DF767070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084F6E-1B84-C822-21D4-A73318D02ED9}"/>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5" name="Footer Placeholder 4">
            <a:extLst>
              <a:ext uri="{FF2B5EF4-FFF2-40B4-BE49-F238E27FC236}">
                <a16:creationId xmlns:a16="http://schemas.microsoft.com/office/drawing/2014/main" id="{A9AEB343-2FF2-C259-7DD9-D39929708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FDCA6B-73E0-F965-06C0-AD6395D29B9C}"/>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186123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7EE5-DC3C-D061-DF98-42F5BDF41F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411AD1-775C-1C73-8AFA-522475B681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10806-94B8-CB3F-439E-F2384380CAA5}"/>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5" name="Footer Placeholder 4">
            <a:extLst>
              <a:ext uri="{FF2B5EF4-FFF2-40B4-BE49-F238E27FC236}">
                <a16:creationId xmlns:a16="http://schemas.microsoft.com/office/drawing/2014/main" id="{04F79CC7-09ED-3EAF-085C-DF5280690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81280-87F9-37D0-8D30-BBA60E9CFBCD}"/>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427954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3A8CE-69B3-DCCE-0061-84E3B65831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641A4D-6510-5610-2E05-D3D5D3702A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248197-C211-25E5-2784-2F922720A2B4}"/>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5" name="Footer Placeholder 4">
            <a:extLst>
              <a:ext uri="{FF2B5EF4-FFF2-40B4-BE49-F238E27FC236}">
                <a16:creationId xmlns:a16="http://schemas.microsoft.com/office/drawing/2014/main" id="{1A6F9E88-43E4-96BA-97A2-97000FBDDD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516057-49E2-BFE4-9BE7-7966C0DF9270}"/>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285296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7F2A-F391-B894-72BF-61212FB694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53E1D-CCA6-D007-7502-F2127D16F1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D53D2-30CD-24CE-6D3A-A12739F4171F}"/>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5" name="Footer Placeholder 4">
            <a:extLst>
              <a:ext uri="{FF2B5EF4-FFF2-40B4-BE49-F238E27FC236}">
                <a16:creationId xmlns:a16="http://schemas.microsoft.com/office/drawing/2014/main" id="{235CFF09-2B3F-181D-153B-C4C0502A71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B8304-3AB5-3E62-F1F9-6F3E2C271C90}"/>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350267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9AC1-38A9-7C95-69D1-3DE480FBD4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9DF36A-6B16-6D25-4FF0-50EDE46A4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DDF1E9-CFC7-3054-F985-831F61002997}"/>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5" name="Footer Placeholder 4">
            <a:extLst>
              <a:ext uri="{FF2B5EF4-FFF2-40B4-BE49-F238E27FC236}">
                <a16:creationId xmlns:a16="http://schemas.microsoft.com/office/drawing/2014/main" id="{BDF3230C-7904-6268-23FF-B8C415CEB2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713618-AC8F-D36B-5D85-C4F68FAE24CD}"/>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30638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F023-A984-5632-1B80-D5B13B822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2739F2-4D7D-EB36-419F-AC5D9E910A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546805-C63E-25EB-41FD-8C7028A854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EE910B-3ECA-66D9-19EB-7116E0075EC4}"/>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6" name="Footer Placeholder 5">
            <a:extLst>
              <a:ext uri="{FF2B5EF4-FFF2-40B4-BE49-F238E27FC236}">
                <a16:creationId xmlns:a16="http://schemas.microsoft.com/office/drawing/2014/main" id="{18985841-45E2-63B0-185A-F447571176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0BCCA6-842B-7B09-B160-90D860E6021A}"/>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41797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C7A0-CC04-2E69-4999-9A9D76CA8F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AB6E70-981E-42D0-9ADD-18AB79D960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DBDB36-2190-3472-3FB5-745EE5A8E0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40D9E9-8B28-73D8-BA46-B0ABAF243F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947104-AC32-F1D1-7D41-6D0BB9F91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340A90-6BDC-2C98-F6A9-A989E50FA8A8}"/>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8" name="Footer Placeholder 7">
            <a:extLst>
              <a:ext uri="{FF2B5EF4-FFF2-40B4-BE49-F238E27FC236}">
                <a16:creationId xmlns:a16="http://schemas.microsoft.com/office/drawing/2014/main" id="{843E2657-DF52-EB72-DA84-51087D7E35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25DE27-F020-0F1E-5F73-C205FEA4FB41}"/>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1501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7B59-C9FF-3714-2352-4C1E59FCDD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584942-480B-8C49-0F2C-FB2B9BF9FE6F}"/>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4" name="Footer Placeholder 3">
            <a:extLst>
              <a:ext uri="{FF2B5EF4-FFF2-40B4-BE49-F238E27FC236}">
                <a16:creationId xmlns:a16="http://schemas.microsoft.com/office/drawing/2014/main" id="{3740BE5F-3BAB-719A-9809-9A1E98EE50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5E2DE0-AD5A-3F04-B767-68D29365689C}"/>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141649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064E4-F5BA-3227-BDFD-7B5513F32D30}"/>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3" name="Footer Placeholder 2">
            <a:extLst>
              <a:ext uri="{FF2B5EF4-FFF2-40B4-BE49-F238E27FC236}">
                <a16:creationId xmlns:a16="http://schemas.microsoft.com/office/drawing/2014/main" id="{0042C8E5-AA4B-B795-AFA4-99FF0E89DD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452C95-41B4-AF27-0BA0-1C790C3DD370}"/>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135776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9574-7C92-0E7D-FB19-F38F8F13B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5B5A7B-34AC-007D-FF18-5698087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63F4CD-0288-BCF7-710A-14EBF1DBB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AE3CA-16AE-CB82-9F66-EB655A49A8E0}"/>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6" name="Footer Placeholder 5">
            <a:extLst>
              <a:ext uri="{FF2B5EF4-FFF2-40B4-BE49-F238E27FC236}">
                <a16:creationId xmlns:a16="http://schemas.microsoft.com/office/drawing/2014/main" id="{61ED3EEC-E8DB-7CD2-6A6A-73CBB1593C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1EB89E-40CD-2E72-B6DD-18F0D8E2C3A6}"/>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31009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96F8-D414-842E-B696-1A103795FD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D7BE9F-272A-6AD6-2B76-54D3F78B4C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742522-A745-DD1A-30F7-243C45FE1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A2AF8-95E1-2ACA-862B-9C0461FC453D}"/>
              </a:ext>
            </a:extLst>
          </p:cNvPr>
          <p:cNvSpPr>
            <a:spLocks noGrp="1"/>
          </p:cNvSpPr>
          <p:nvPr>
            <p:ph type="dt" sz="half" idx="10"/>
          </p:nvPr>
        </p:nvSpPr>
        <p:spPr/>
        <p:txBody>
          <a:bodyPr/>
          <a:lstStyle/>
          <a:p>
            <a:fld id="{8A1957BE-D270-431F-BB8A-7FC04992F590}" type="datetimeFigureOut">
              <a:rPr lang="en-GB" smtClean="0"/>
              <a:t>12/12/2023</a:t>
            </a:fld>
            <a:endParaRPr lang="en-GB"/>
          </a:p>
        </p:txBody>
      </p:sp>
      <p:sp>
        <p:nvSpPr>
          <p:cNvPr id="6" name="Footer Placeholder 5">
            <a:extLst>
              <a:ext uri="{FF2B5EF4-FFF2-40B4-BE49-F238E27FC236}">
                <a16:creationId xmlns:a16="http://schemas.microsoft.com/office/drawing/2014/main" id="{ADF394D5-A3B9-DC5B-B16D-95FB49EE62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998CF1-ED9D-A007-6E6B-553A0925AA93}"/>
              </a:ext>
            </a:extLst>
          </p:cNvPr>
          <p:cNvSpPr>
            <a:spLocks noGrp="1"/>
          </p:cNvSpPr>
          <p:nvPr>
            <p:ph type="sldNum" sz="quarter" idx="12"/>
          </p:nvPr>
        </p:nvSpPr>
        <p:spPr/>
        <p:txBody>
          <a:bodyPr/>
          <a:lstStyle/>
          <a:p>
            <a:fld id="{2ED2534D-09DA-4D6C-944E-98D9A92E2797}" type="slidenum">
              <a:rPr lang="en-GB" smtClean="0"/>
              <a:t>‹#›</a:t>
            </a:fld>
            <a:endParaRPr lang="en-GB"/>
          </a:p>
        </p:txBody>
      </p:sp>
    </p:spTree>
    <p:extLst>
      <p:ext uri="{BB962C8B-B14F-4D97-AF65-F5344CB8AC3E}">
        <p14:creationId xmlns:p14="http://schemas.microsoft.com/office/powerpoint/2010/main" val="239937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E3451-11B3-2EDF-FDA7-677F8C6C2F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F35546-CC4B-C32E-EC22-831287C14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07D87-EFC8-1353-4C96-49062B9F7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957BE-D270-431F-BB8A-7FC04992F590}" type="datetimeFigureOut">
              <a:rPr lang="en-GB" smtClean="0"/>
              <a:t>12/12/2023</a:t>
            </a:fld>
            <a:endParaRPr lang="en-GB"/>
          </a:p>
        </p:txBody>
      </p:sp>
      <p:sp>
        <p:nvSpPr>
          <p:cNvPr id="5" name="Footer Placeholder 4">
            <a:extLst>
              <a:ext uri="{FF2B5EF4-FFF2-40B4-BE49-F238E27FC236}">
                <a16:creationId xmlns:a16="http://schemas.microsoft.com/office/drawing/2014/main" id="{A95188B9-48DC-70EF-E233-6866F2681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A8CB95-D7BC-0A5F-E118-B31DC5550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2534D-09DA-4D6C-944E-98D9A92E2797}" type="slidenum">
              <a:rPr lang="en-GB" smtClean="0"/>
              <a:t>‹#›</a:t>
            </a:fld>
            <a:endParaRPr lang="en-GB"/>
          </a:p>
        </p:txBody>
      </p:sp>
    </p:spTree>
    <p:extLst>
      <p:ext uri="{BB962C8B-B14F-4D97-AF65-F5344CB8AC3E}">
        <p14:creationId xmlns:p14="http://schemas.microsoft.com/office/powerpoint/2010/main" val="316837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1566F0-2BC7-1965-3EC9-2B98C98F9F36}"/>
              </a:ext>
            </a:extLst>
          </p:cNvPr>
          <p:cNvPicPr>
            <a:picLocks noChangeAspect="1"/>
          </p:cNvPicPr>
          <p:nvPr/>
        </p:nvPicPr>
        <p:blipFill rotWithShape="1">
          <a:blip r:embed="rId2"/>
          <a:srcRect l="21454" t="22222" r="10740" b="14568"/>
          <a:stretch/>
        </p:blipFill>
        <p:spPr>
          <a:xfrm>
            <a:off x="1107084" y="289560"/>
            <a:ext cx="9531043" cy="6278880"/>
          </a:xfrm>
          <a:prstGeom prst="rect">
            <a:avLst/>
          </a:prstGeom>
          <a:ln w="28575">
            <a:solidFill>
              <a:schemeClr val="tx1"/>
            </a:solidFill>
          </a:ln>
        </p:spPr>
      </p:pic>
    </p:spTree>
    <p:extLst>
      <p:ext uri="{BB962C8B-B14F-4D97-AF65-F5344CB8AC3E}">
        <p14:creationId xmlns:p14="http://schemas.microsoft.com/office/powerpoint/2010/main" val="223645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9EC2529-FD4E-BF4C-A727-46A39A22488C}"/>
              </a:ext>
            </a:extLst>
          </p:cNvPr>
          <p:cNvSpPr/>
          <p:nvPr/>
        </p:nvSpPr>
        <p:spPr>
          <a:xfrm rot="20936303">
            <a:off x="3293335" y="1761061"/>
            <a:ext cx="842213" cy="1571893"/>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E1619735-ED7B-7AEF-5996-11FAB7F3863D}"/>
              </a:ext>
            </a:extLst>
          </p:cNvPr>
          <p:cNvSpPr/>
          <p:nvPr/>
        </p:nvSpPr>
        <p:spPr>
          <a:xfrm rot="2559454">
            <a:off x="3419844" y="4209049"/>
            <a:ext cx="842213" cy="895751"/>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BE74E8D3-EFFB-8AB4-2779-B0F849D442A4}"/>
              </a:ext>
            </a:extLst>
          </p:cNvPr>
          <p:cNvSpPr/>
          <p:nvPr/>
        </p:nvSpPr>
        <p:spPr>
          <a:xfrm rot="915421">
            <a:off x="4061642" y="3202627"/>
            <a:ext cx="842213" cy="1226788"/>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DA009839-D960-7A1E-E768-85BDD7A0C21D}"/>
              </a:ext>
            </a:extLst>
          </p:cNvPr>
          <p:cNvSpPr/>
          <p:nvPr/>
        </p:nvSpPr>
        <p:spPr>
          <a:xfrm rot="18987291">
            <a:off x="6529431" y="3148010"/>
            <a:ext cx="541875" cy="1226788"/>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48E1F94-406B-E497-2687-365AA62960B9}"/>
              </a:ext>
            </a:extLst>
          </p:cNvPr>
          <p:cNvSpPr/>
          <p:nvPr/>
        </p:nvSpPr>
        <p:spPr>
          <a:xfrm rot="18987291">
            <a:off x="8517906" y="1996349"/>
            <a:ext cx="541875" cy="1763123"/>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0B74CAA-93D9-1618-9DF3-D26E41E4FFB6}"/>
              </a:ext>
            </a:extLst>
          </p:cNvPr>
          <p:cNvSpPr/>
          <p:nvPr/>
        </p:nvSpPr>
        <p:spPr>
          <a:xfrm rot="2559454">
            <a:off x="6330255" y="5097667"/>
            <a:ext cx="1016840" cy="655882"/>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D3799F6A-F278-A9DE-236B-542CC240D1A9}"/>
              </a:ext>
            </a:extLst>
          </p:cNvPr>
          <p:cNvSpPr/>
          <p:nvPr/>
        </p:nvSpPr>
        <p:spPr>
          <a:xfrm rot="2559454">
            <a:off x="7607191" y="5803153"/>
            <a:ext cx="705750" cy="655882"/>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98DEC85-3464-4AFA-E2BC-F31F6001A46B}"/>
              </a:ext>
            </a:extLst>
          </p:cNvPr>
          <p:cNvSpPr/>
          <p:nvPr/>
        </p:nvSpPr>
        <p:spPr>
          <a:xfrm rot="2559454">
            <a:off x="7485210" y="4981719"/>
            <a:ext cx="486671" cy="655882"/>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5E9C135-DE5E-7664-C285-4FC21DC8A50E}"/>
              </a:ext>
            </a:extLst>
          </p:cNvPr>
          <p:cNvSpPr/>
          <p:nvPr/>
        </p:nvSpPr>
        <p:spPr>
          <a:xfrm rot="2559454">
            <a:off x="9757164" y="3345757"/>
            <a:ext cx="486671" cy="655882"/>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1" name="Group 540">
            <a:extLst>
              <a:ext uri="{FF2B5EF4-FFF2-40B4-BE49-F238E27FC236}">
                <a16:creationId xmlns:a16="http://schemas.microsoft.com/office/drawing/2014/main" id="{8A59DDBC-64EF-9206-6C69-D57D6967CAFD}"/>
              </a:ext>
            </a:extLst>
          </p:cNvPr>
          <p:cNvGrpSpPr/>
          <p:nvPr/>
        </p:nvGrpSpPr>
        <p:grpSpPr>
          <a:xfrm>
            <a:off x="730774" y="681093"/>
            <a:ext cx="8707140" cy="5714845"/>
            <a:chOff x="730774" y="681093"/>
            <a:chExt cx="8707140" cy="5714845"/>
          </a:xfrm>
          <a:solidFill>
            <a:srgbClr val="FFC000"/>
          </a:solidFill>
        </p:grpSpPr>
        <p:sp>
          <p:nvSpPr>
            <p:cNvPr id="513" name="TextBox 512">
              <a:extLst>
                <a:ext uri="{FF2B5EF4-FFF2-40B4-BE49-F238E27FC236}">
                  <a16:creationId xmlns:a16="http://schemas.microsoft.com/office/drawing/2014/main" id="{8B2AFD0A-EABA-B987-D9E9-A0BF08F11238}"/>
                </a:ext>
              </a:extLst>
            </p:cNvPr>
            <p:cNvSpPr txBox="1"/>
            <p:nvPr/>
          </p:nvSpPr>
          <p:spPr>
            <a:xfrm>
              <a:off x="849866" y="3347614"/>
              <a:ext cx="1117742" cy="307777"/>
            </a:xfrm>
            <a:prstGeom prst="rect">
              <a:avLst/>
            </a:prstGeom>
            <a:noFill/>
          </p:spPr>
          <p:txBody>
            <a:bodyPr wrap="none" rtlCol="0">
              <a:spAutoFit/>
            </a:bodyPr>
            <a:lstStyle/>
            <a:p>
              <a:r>
                <a:rPr lang="en-GB" sz="1400" dirty="0"/>
                <a:t>Sadlers Farm</a:t>
              </a:r>
            </a:p>
          </p:txBody>
        </p:sp>
        <p:sp>
          <p:nvSpPr>
            <p:cNvPr id="536" name="TextBox 535">
              <a:extLst>
                <a:ext uri="{FF2B5EF4-FFF2-40B4-BE49-F238E27FC236}">
                  <a16:creationId xmlns:a16="http://schemas.microsoft.com/office/drawing/2014/main" id="{AE6C976B-DFDC-B8C0-E3B9-1CE166BDC9BA}"/>
                </a:ext>
              </a:extLst>
            </p:cNvPr>
            <p:cNvSpPr txBox="1"/>
            <p:nvPr/>
          </p:nvSpPr>
          <p:spPr>
            <a:xfrm>
              <a:off x="730774" y="1171167"/>
              <a:ext cx="1029897" cy="307777"/>
            </a:xfrm>
            <a:prstGeom prst="rect">
              <a:avLst/>
            </a:prstGeom>
            <a:noFill/>
          </p:spPr>
          <p:txBody>
            <a:bodyPr wrap="none" rtlCol="0">
              <a:spAutoFit/>
            </a:bodyPr>
            <a:lstStyle/>
            <a:p>
              <a:r>
                <a:rPr lang="en-GB" sz="1400" dirty="0" err="1"/>
                <a:t>Totterdown</a:t>
              </a:r>
              <a:endParaRPr lang="en-GB" sz="1400" dirty="0"/>
            </a:p>
          </p:txBody>
        </p:sp>
        <p:sp>
          <p:nvSpPr>
            <p:cNvPr id="537" name="TextBox 536">
              <a:extLst>
                <a:ext uri="{FF2B5EF4-FFF2-40B4-BE49-F238E27FC236}">
                  <a16:creationId xmlns:a16="http://schemas.microsoft.com/office/drawing/2014/main" id="{F47AA134-1EDE-6B60-5E0E-078A0A8EDC9D}"/>
                </a:ext>
              </a:extLst>
            </p:cNvPr>
            <p:cNvSpPr txBox="1"/>
            <p:nvPr/>
          </p:nvSpPr>
          <p:spPr>
            <a:xfrm>
              <a:off x="4503171" y="681093"/>
              <a:ext cx="764953" cy="307777"/>
            </a:xfrm>
            <a:prstGeom prst="rect">
              <a:avLst/>
            </a:prstGeom>
            <a:noFill/>
          </p:spPr>
          <p:txBody>
            <a:bodyPr wrap="none" rtlCol="0">
              <a:spAutoFit/>
            </a:bodyPr>
            <a:lstStyle/>
            <a:p>
              <a:r>
                <a:rPr lang="en-GB" sz="1400" dirty="0"/>
                <a:t>Balsdon</a:t>
              </a:r>
            </a:p>
          </p:txBody>
        </p:sp>
        <p:sp>
          <p:nvSpPr>
            <p:cNvPr id="539" name="TextBox 538">
              <a:extLst>
                <a:ext uri="{FF2B5EF4-FFF2-40B4-BE49-F238E27FC236}">
                  <a16:creationId xmlns:a16="http://schemas.microsoft.com/office/drawing/2014/main" id="{D7905AC2-BE30-A958-0F29-43ED76122BB0}"/>
                </a:ext>
              </a:extLst>
            </p:cNvPr>
            <p:cNvSpPr txBox="1"/>
            <p:nvPr/>
          </p:nvSpPr>
          <p:spPr>
            <a:xfrm>
              <a:off x="8258360" y="6088161"/>
              <a:ext cx="1179554" cy="307777"/>
            </a:xfrm>
            <a:prstGeom prst="rect">
              <a:avLst/>
            </a:prstGeom>
            <a:noFill/>
          </p:spPr>
          <p:txBody>
            <a:bodyPr wrap="square" rtlCol="0">
              <a:spAutoFit/>
            </a:bodyPr>
            <a:lstStyle/>
            <a:p>
              <a:r>
                <a:rPr lang="en-GB" sz="1400" dirty="0"/>
                <a:t>Kirby House</a:t>
              </a:r>
            </a:p>
          </p:txBody>
        </p:sp>
        <p:sp>
          <p:nvSpPr>
            <p:cNvPr id="540" name="TextBox 539">
              <a:extLst>
                <a:ext uri="{FF2B5EF4-FFF2-40B4-BE49-F238E27FC236}">
                  <a16:creationId xmlns:a16="http://schemas.microsoft.com/office/drawing/2014/main" id="{36A825B9-34BE-2863-62A9-9ADBD709E8E3}"/>
                </a:ext>
              </a:extLst>
            </p:cNvPr>
            <p:cNvSpPr txBox="1"/>
            <p:nvPr/>
          </p:nvSpPr>
          <p:spPr>
            <a:xfrm>
              <a:off x="3468949" y="4553651"/>
              <a:ext cx="744001" cy="307777"/>
            </a:xfrm>
            <a:prstGeom prst="rect">
              <a:avLst/>
            </a:prstGeom>
            <a:noFill/>
          </p:spPr>
          <p:txBody>
            <a:bodyPr wrap="square" rtlCol="0">
              <a:spAutoFit/>
            </a:bodyPr>
            <a:lstStyle/>
            <a:p>
              <a:r>
                <a:rPr lang="en-GB" sz="1400" dirty="0"/>
                <a:t>Church</a:t>
              </a:r>
            </a:p>
          </p:txBody>
        </p:sp>
      </p:grpSp>
      <p:sp>
        <p:nvSpPr>
          <p:cNvPr id="656" name="Oval 655">
            <a:extLst>
              <a:ext uri="{FF2B5EF4-FFF2-40B4-BE49-F238E27FC236}">
                <a16:creationId xmlns:a16="http://schemas.microsoft.com/office/drawing/2014/main" id="{648AC547-B053-A73D-CC37-803C6580299B}"/>
              </a:ext>
            </a:extLst>
          </p:cNvPr>
          <p:cNvSpPr/>
          <p:nvPr/>
        </p:nvSpPr>
        <p:spPr>
          <a:xfrm>
            <a:off x="478971" y="2218509"/>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Oval 656">
            <a:extLst>
              <a:ext uri="{FF2B5EF4-FFF2-40B4-BE49-F238E27FC236}">
                <a16:creationId xmlns:a16="http://schemas.microsoft.com/office/drawing/2014/main" id="{02D68FFD-38EC-9F74-8440-6645584FE1A1}"/>
              </a:ext>
            </a:extLst>
          </p:cNvPr>
          <p:cNvSpPr/>
          <p:nvPr/>
        </p:nvSpPr>
        <p:spPr>
          <a:xfrm>
            <a:off x="1814171" y="143014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Oval 657">
            <a:extLst>
              <a:ext uri="{FF2B5EF4-FFF2-40B4-BE49-F238E27FC236}">
                <a16:creationId xmlns:a16="http://schemas.microsoft.com/office/drawing/2014/main" id="{3A773970-9B8E-ACF5-5945-32E8F896B911}"/>
              </a:ext>
            </a:extLst>
          </p:cNvPr>
          <p:cNvSpPr/>
          <p:nvPr/>
        </p:nvSpPr>
        <p:spPr>
          <a:xfrm>
            <a:off x="1938693" y="136774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Oval 658">
            <a:extLst>
              <a:ext uri="{FF2B5EF4-FFF2-40B4-BE49-F238E27FC236}">
                <a16:creationId xmlns:a16="http://schemas.microsoft.com/office/drawing/2014/main" id="{578DFADA-E686-3106-624E-0A86793409C4}"/>
              </a:ext>
            </a:extLst>
          </p:cNvPr>
          <p:cNvSpPr/>
          <p:nvPr/>
        </p:nvSpPr>
        <p:spPr>
          <a:xfrm>
            <a:off x="1766416" y="119301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Oval 659">
            <a:extLst>
              <a:ext uri="{FF2B5EF4-FFF2-40B4-BE49-F238E27FC236}">
                <a16:creationId xmlns:a16="http://schemas.microsoft.com/office/drawing/2014/main" id="{E51FB3E5-94FE-E7E8-9493-7EA796C8A11F}"/>
              </a:ext>
            </a:extLst>
          </p:cNvPr>
          <p:cNvSpPr/>
          <p:nvPr/>
        </p:nvSpPr>
        <p:spPr>
          <a:xfrm>
            <a:off x="2244989" y="89755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1" name="Oval 660">
            <a:extLst>
              <a:ext uri="{FF2B5EF4-FFF2-40B4-BE49-F238E27FC236}">
                <a16:creationId xmlns:a16="http://schemas.microsoft.com/office/drawing/2014/main" id="{360A3763-3D80-C151-566F-C177562E3BA5}"/>
              </a:ext>
            </a:extLst>
          </p:cNvPr>
          <p:cNvSpPr/>
          <p:nvPr/>
        </p:nvSpPr>
        <p:spPr>
          <a:xfrm>
            <a:off x="2985616" y="99698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2" name="Oval 661">
            <a:extLst>
              <a:ext uri="{FF2B5EF4-FFF2-40B4-BE49-F238E27FC236}">
                <a16:creationId xmlns:a16="http://schemas.microsoft.com/office/drawing/2014/main" id="{24BA130F-DA2D-2B7C-8685-26FE79583B48}"/>
              </a:ext>
            </a:extLst>
          </p:cNvPr>
          <p:cNvSpPr/>
          <p:nvPr/>
        </p:nvSpPr>
        <p:spPr>
          <a:xfrm>
            <a:off x="2928657" y="119301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3" name="Oval 662">
            <a:extLst>
              <a:ext uri="{FF2B5EF4-FFF2-40B4-BE49-F238E27FC236}">
                <a16:creationId xmlns:a16="http://schemas.microsoft.com/office/drawing/2014/main" id="{4CF2E670-32FA-BEEE-42E8-6CC51D70910A}"/>
              </a:ext>
            </a:extLst>
          </p:cNvPr>
          <p:cNvSpPr/>
          <p:nvPr/>
        </p:nvSpPr>
        <p:spPr>
          <a:xfrm>
            <a:off x="3274618" y="117116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4" name="Oval 663">
            <a:extLst>
              <a:ext uri="{FF2B5EF4-FFF2-40B4-BE49-F238E27FC236}">
                <a16:creationId xmlns:a16="http://schemas.microsoft.com/office/drawing/2014/main" id="{3F559378-8B11-DBE3-A71F-B88848FA7F35}"/>
              </a:ext>
            </a:extLst>
          </p:cNvPr>
          <p:cNvSpPr/>
          <p:nvPr/>
        </p:nvSpPr>
        <p:spPr>
          <a:xfrm>
            <a:off x="4444567" y="76879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 name="Oval 664">
            <a:extLst>
              <a:ext uri="{FF2B5EF4-FFF2-40B4-BE49-F238E27FC236}">
                <a16:creationId xmlns:a16="http://schemas.microsoft.com/office/drawing/2014/main" id="{A76D841C-83E4-12F0-0E3B-92113E8075B5}"/>
              </a:ext>
            </a:extLst>
          </p:cNvPr>
          <p:cNvSpPr/>
          <p:nvPr/>
        </p:nvSpPr>
        <p:spPr>
          <a:xfrm>
            <a:off x="4741933" y="59780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6" name="Oval 665">
            <a:extLst>
              <a:ext uri="{FF2B5EF4-FFF2-40B4-BE49-F238E27FC236}">
                <a16:creationId xmlns:a16="http://schemas.microsoft.com/office/drawing/2014/main" id="{DE806190-AB98-EA5E-3207-BDDE1A656D33}"/>
              </a:ext>
            </a:extLst>
          </p:cNvPr>
          <p:cNvSpPr/>
          <p:nvPr/>
        </p:nvSpPr>
        <p:spPr>
          <a:xfrm>
            <a:off x="8281516" y="113061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7" name="Oval 666">
            <a:extLst>
              <a:ext uri="{FF2B5EF4-FFF2-40B4-BE49-F238E27FC236}">
                <a16:creationId xmlns:a16="http://schemas.microsoft.com/office/drawing/2014/main" id="{333684C4-D2D4-8599-AB00-8528DDA3274C}"/>
              </a:ext>
            </a:extLst>
          </p:cNvPr>
          <p:cNvSpPr/>
          <p:nvPr/>
        </p:nvSpPr>
        <p:spPr>
          <a:xfrm>
            <a:off x="9142850" y="119301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8" name="Oval 667">
            <a:extLst>
              <a:ext uri="{FF2B5EF4-FFF2-40B4-BE49-F238E27FC236}">
                <a16:creationId xmlns:a16="http://schemas.microsoft.com/office/drawing/2014/main" id="{3D9CF84C-284C-9370-32EA-BEB5ADC2550A}"/>
              </a:ext>
            </a:extLst>
          </p:cNvPr>
          <p:cNvSpPr/>
          <p:nvPr/>
        </p:nvSpPr>
        <p:spPr>
          <a:xfrm>
            <a:off x="8224557" y="234612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9" name="Oval 668">
            <a:extLst>
              <a:ext uri="{FF2B5EF4-FFF2-40B4-BE49-F238E27FC236}">
                <a16:creationId xmlns:a16="http://schemas.microsoft.com/office/drawing/2014/main" id="{29AD97CB-1877-A447-09FD-005575B7D2C1}"/>
              </a:ext>
            </a:extLst>
          </p:cNvPr>
          <p:cNvSpPr/>
          <p:nvPr/>
        </p:nvSpPr>
        <p:spPr>
          <a:xfrm>
            <a:off x="8376957" y="240852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0" name="Oval 669">
            <a:extLst>
              <a:ext uri="{FF2B5EF4-FFF2-40B4-BE49-F238E27FC236}">
                <a16:creationId xmlns:a16="http://schemas.microsoft.com/office/drawing/2014/main" id="{70B9D06D-E62F-95F0-470D-8BD72651686E}"/>
              </a:ext>
            </a:extLst>
          </p:cNvPr>
          <p:cNvSpPr/>
          <p:nvPr/>
        </p:nvSpPr>
        <p:spPr>
          <a:xfrm>
            <a:off x="8523782" y="261389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1" name="Oval 670">
            <a:extLst>
              <a:ext uri="{FF2B5EF4-FFF2-40B4-BE49-F238E27FC236}">
                <a16:creationId xmlns:a16="http://schemas.microsoft.com/office/drawing/2014/main" id="{20804619-BEA1-A9F7-6240-234B121DD56F}"/>
              </a:ext>
            </a:extLst>
          </p:cNvPr>
          <p:cNvSpPr/>
          <p:nvPr/>
        </p:nvSpPr>
        <p:spPr>
          <a:xfrm>
            <a:off x="8709636" y="287337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2" name="Oval 671">
            <a:extLst>
              <a:ext uri="{FF2B5EF4-FFF2-40B4-BE49-F238E27FC236}">
                <a16:creationId xmlns:a16="http://schemas.microsoft.com/office/drawing/2014/main" id="{7DBF7233-AD5C-7053-AE9F-CC36F5BC37BC}"/>
              </a:ext>
            </a:extLst>
          </p:cNvPr>
          <p:cNvSpPr/>
          <p:nvPr/>
        </p:nvSpPr>
        <p:spPr>
          <a:xfrm>
            <a:off x="8881551" y="306873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3" name="Oval 672">
            <a:extLst>
              <a:ext uri="{FF2B5EF4-FFF2-40B4-BE49-F238E27FC236}">
                <a16:creationId xmlns:a16="http://schemas.microsoft.com/office/drawing/2014/main" id="{D118A338-80FD-BFD4-7D1D-816937C60438}"/>
              </a:ext>
            </a:extLst>
          </p:cNvPr>
          <p:cNvSpPr/>
          <p:nvPr/>
        </p:nvSpPr>
        <p:spPr>
          <a:xfrm>
            <a:off x="8986559" y="315258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4" name="Oval 673">
            <a:extLst>
              <a:ext uri="{FF2B5EF4-FFF2-40B4-BE49-F238E27FC236}">
                <a16:creationId xmlns:a16="http://schemas.microsoft.com/office/drawing/2014/main" id="{8012C0C3-11E0-3795-DC97-5E234C6C754A}"/>
              </a:ext>
            </a:extLst>
          </p:cNvPr>
          <p:cNvSpPr/>
          <p:nvPr/>
        </p:nvSpPr>
        <p:spPr>
          <a:xfrm>
            <a:off x="9091567" y="323643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5" name="Oval 674">
            <a:extLst>
              <a:ext uri="{FF2B5EF4-FFF2-40B4-BE49-F238E27FC236}">
                <a16:creationId xmlns:a16="http://schemas.microsoft.com/office/drawing/2014/main" id="{5427CFCB-85CE-D529-508E-13E1791EE626}"/>
              </a:ext>
            </a:extLst>
          </p:cNvPr>
          <p:cNvSpPr/>
          <p:nvPr/>
        </p:nvSpPr>
        <p:spPr>
          <a:xfrm>
            <a:off x="9263483" y="323643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6" name="Oval 675">
            <a:extLst>
              <a:ext uri="{FF2B5EF4-FFF2-40B4-BE49-F238E27FC236}">
                <a16:creationId xmlns:a16="http://schemas.microsoft.com/office/drawing/2014/main" id="{559B5950-FFE9-90D3-4EEF-0AD3C2093B85}"/>
              </a:ext>
            </a:extLst>
          </p:cNvPr>
          <p:cNvSpPr/>
          <p:nvPr/>
        </p:nvSpPr>
        <p:spPr>
          <a:xfrm>
            <a:off x="9171329" y="307021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7" name="Oval 676">
            <a:extLst>
              <a:ext uri="{FF2B5EF4-FFF2-40B4-BE49-F238E27FC236}">
                <a16:creationId xmlns:a16="http://schemas.microsoft.com/office/drawing/2014/main" id="{AA17FBDA-42A8-6A77-F508-D464C6B6BDC4}"/>
              </a:ext>
            </a:extLst>
          </p:cNvPr>
          <p:cNvSpPr/>
          <p:nvPr/>
        </p:nvSpPr>
        <p:spPr>
          <a:xfrm>
            <a:off x="10144116" y="353564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8" name="Oval 677">
            <a:extLst>
              <a:ext uri="{FF2B5EF4-FFF2-40B4-BE49-F238E27FC236}">
                <a16:creationId xmlns:a16="http://schemas.microsoft.com/office/drawing/2014/main" id="{4D7072FF-61C9-4638-37D5-93BF3846458F}"/>
              </a:ext>
            </a:extLst>
          </p:cNvPr>
          <p:cNvSpPr/>
          <p:nvPr/>
        </p:nvSpPr>
        <p:spPr>
          <a:xfrm>
            <a:off x="10007357" y="365539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9" name="Oval 678">
            <a:extLst>
              <a:ext uri="{FF2B5EF4-FFF2-40B4-BE49-F238E27FC236}">
                <a16:creationId xmlns:a16="http://schemas.microsoft.com/office/drawing/2014/main" id="{4157E8E0-5C44-ADB9-BE7E-B804B906EB25}"/>
              </a:ext>
            </a:extLst>
          </p:cNvPr>
          <p:cNvSpPr/>
          <p:nvPr/>
        </p:nvSpPr>
        <p:spPr>
          <a:xfrm>
            <a:off x="9848296" y="378070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0" name="Oval 679">
            <a:extLst>
              <a:ext uri="{FF2B5EF4-FFF2-40B4-BE49-F238E27FC236}">
                <a16:creationId xmlns:a16="http://schemas.microsoft.com/office/drawing/2014/main" id="{23913BC6-0460-82EE-2F47-B40B7E2C4AFE}"/>
              </a:ext>
            </a:extLst>
          </p:cNvPr>
          <p:cNvSpPr/>
          <p:nvPr/>
        </p:nvSpPr>
        <p:spPr>
          <a:xfrm>
            <a:off x="9034608" y="467576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Oval 680">
            <a:extLst>
              <a:ext uri="{FF2B5EF4-FFF2-40B4-BE49-F238E27FC236}">
                <a16:creationId xmlns:a16="http://schemas.microsoft.com/office/drawing/2014/main" id="{F19C95F6-F3A4-0386-99D1-3B7E09084419}"/>
              </a:ext>
            </a:extLst>
          </p:cNvPr>
          <p:cNvSpPr/>
          <p:nvPr/>
        </p:nvSpPr>
        <p:spPr>
          <a:xfrm>
            <a:off x="8901718" y="467576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Oval 681">
            <a:extLst>
              <a:ext uri="{FF2B5EF4-FFF2-40B4-BE49-F238E27FC236}">
                <a16:creationId xmlns:a16="http://schemas.microsoft.com/office/drawing/2014/main" id="{89001949-4B5B-22CE-5FB0-CEC48E8071B9}"/>
              </a:ext>
            </a:extLst>
          </p:cNvPr>
          <p:cNvSpPr/>
          <p:nvPr/>
        </p:nvSpPr>
        <p:spPr>
          <a:xfrm>
            <a:off x="9085891" y="435328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Oval 682">
            <a:extLst>
              <a:ext uri="{FF2B5EF4-FFF2-40B4-BE49-F238E27FC236}">
                <a16:creationId xmlns:a16="http://schemas.microsoft.com/office/drawing/2014/main" id="{92E68C09-7289-0EE1-4FFC-3E1BECEDDEEC}"/>
              </a:ext>
            </a:extLst>
          </p:cNvPr>
          <p:cNvSpPr/>
          <p:nvPr/>
        </p:nvSpPr>
        <p:spPr>
          <a:xfrm>
            <a:off x="9717891" y="149254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4" name="Oval 683">
            <a:extLst>
              <a:ext uri="{FF2B5EF4-FFF2-40B4-BE49-F238E27FC236}">
                <a16:creationId xmlns:a16="http://schemas.microsoft.com/office/drawing/2014/main" id="{518C2F77-0EA5-9737-992E-C91416600AE6}"/>
              </a:ext>
            </a:extLst>
          </p:cNvPr>
          <p:cNvSpPr/>
          <p:nvPr/>
        </p:nvSpPr>
        <p:spPr>
          <a:xfrm>
            <a:off x="9746370" y="163219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Oval 684">
            <a:extLst>
              <a:ext uri="{FF2B5EF4-FFF2-40B4-BE49-F238E27FC236}">
                <a16:creationId xmlns:a16="http://schemas.microsoft.com/office/drawing/2014/main" id="{D4EBB93C-2598-513C-E887-9C2F72E041B2}"/>
              </a:ext>
            </a:extLst>
          </p:cNvPr>
          <p:cNvSpPr/>
          <p:nvPr/>
        </p:nvSpPr>
        <p:spPr>
          <a:xfrm>
            <a:off x="9142849" y="164497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6" name="Oval 685">
            <a:extLst>
              <a:ext uri="{FF2B5EF4-FFF2-40B4-BE49-F238E27FC236}">
                <a16:creationId xmlns:a16="http://schemas.microsoft.com/office/drawing/2014/main" id="{602E0E34-7F7D-917C-4E79-C82127C6D79B}"/>
              </a:ext>
            </a:extLst>
          </p:cNvPr>
          <p:cNvSpPr/>
          <p:nvPr/>
        </p:nvSpPr>
        <p:spPr>
          <a:xfrm>
            <a:off x="8977649" y="172734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7" name="Oval 686">
            <a:extLst>
              <a:ext uri="{FF2B5EF4-FFF2-40B4-BE49-F238E27FC236}">
                <a16:creationId xmlns:a16="http://schemas.microsoft.com/office/drawing/2014/main" id="{F2235782-1530-B53D-FD03-BEEDC9F1152F}"/>
              </a:ext>
            </a:extLst>
          </p:cNvPr>
          <p:cNvSpPr/>
          <p:nvPr/>
        </p:nvSpPr>
        <p:spPr>
          <a:xfrm>
            <a:off x="5614242" y="264509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8" name="Oval 687">
            <a:extLst>
              <a:ext uri="{FF2B5EF4-FFF2-40B4-BE49-F238E27FC236}">
                <a16:creationId xmlns:a16="http://schemas.microsoft.com/office/drawing/2014/main" id="{B122B5D0-6E34-C331-5F05-E85BF41CB0F9}"/>
              </a:ext>
            </a:extLst>
          </p:cNvPr>
          <p:cNvSpPr/>
          <p:nvPr/>
        </p:nvSpPr>
        <p:spPr>
          <a:xfrm>
            <a:off x="5504589" y="250756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9" name="Oval 688">
            <a:extLst>
              <a:ext uri="{FF2B5EF4-FFF2-40B4-BE49-F238E27FC236}">
                <a16:creationId xmlns:a16="http://schemas.microsoft.com/office/drawing/2014/main" id="{4BAB6D98-4BF2-5D16-679D-7E56CED5F51E}"/>
              </a:ext>
            </a:extLst>
          </p:cNvPr>
          <p:cNvSpPr/>
          <p:nvPr/>
        </p:nvSpPr>
        <p:spPr>
          <a:xfrm>
            <a:off x="5632376" y="247092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0" name="Oval 689">
            <a:extLst>
              <a:ext uri="{FF2B5EF4-FFF2-40B4-BE49-F238E27FC236}">
                <a16:creationId xmlns:a16="http://schemas.microsoft.com/office/drawing/2014/main" id="{09BECFE9-07C6-09E4-A0CE-86A2B42941FE}"/>
              </a:ext>
            </a:extLst>
          </p:cNvPr>
          <p:cNvSpPr/>
          <p:nvPr/>
        </p:nvSpPr>
        <p:spPr>
          <a:xfrm>
            <a:off x="5671201" y="275686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1" name="Oval 690">
            <a:extLst>
              <a:ext uri="{FF2B5EF4-FFF2-40B4-BE49-F238E27FC236}">
                <a16:creationId xmlns:a16="http://schemas.microsoft.com/office/drawing/2014/main" id="{5533C971-7310-9457-A5EF-2DE82B4FC1C6}"/>
              </a:ext>
            </a:extLst>
          </p:cNvPr>
          <p:cNvSpPr/>
          <p:nvPr/>
        </p:nvSpPr>
        <p:spPr>
          <a:xfrm>
            <a:off x="3830976" y="217488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2" name="Oval 691">
            <a:extLst>
              <a:ext uri="{FF2B5EF4-FFF2-40B4-BE49-F238E27FC236}">
                <a16:creationId xmlns:a16="http://schemas.microsoft.com/office/drawing/2014/main" id="{6559EEF0-F469-F3D4-5BBB-F43220377DD2}"/>
              </a:ext>
            </a:extLst>
          </p:cNvPr>
          <p:cNvSpPr/>
          <p:nvPr/>
        </p:nvSpPr>
        <p:spPr>
          <a:xfrm>
            <a:off x="3735261" y="225169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3" name="Oval 692">
            <a:extLst>
              <a:ext uri="{FF2B5EF4-FFF2-40B4-BE49-F238E27FC236}">
                <a16:creationId xmlns:a16="http://schemas.microsoft.com/office/drawing/2014/main" id="{8E14383D-CCA9-4383-68FD-2931054F64CF}"/>
              </a:ext>
            </a:extLst>
          </p:cNvPr>
          <p:cNvSpPr/>
          <p:nvPr/>
        </p:nvSpPr>
        <p:spPr>
          <a:xfrm>
            <a:off x="3678302" y="211960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Oval 693">
            <a:extLst>
              <a:ext uri="{FF2B5EF4-FFF2-40B4-BE49-F238E27FC236}">
                <a16:creationId xmlns:a16="http://schemas.microsoft.com/office/drawing/2014/main" id="{B067D658-3A65-98B5-7C06-CF228253A371}"/>
              </a:ext>
            </a:extLst>
          </p:cNvPr>
          <p:cNvSpPr/>
          <p:nvPr/>
        </p:nvSpPr>
        <p:spPr>
          <a:xfrm>
            <a:off x="3905849" y="267629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Oval 694">
            <a:extLst>
              <a:ext uri="{FF2B5EF4-FFF2-40B4-BE49-F238E27FC236}">
                <a16:creationId xmlns:a16="http://schemas.microsoft.com/office/drawing/2014/main" id="{6AFD1243-10FE-D1A4-43F9-3187B40FADC0}"/>
              </a:ext>
            </a:extLst>
          </p:cNvPr>
          <p:cNvSpPr/>
          <p:nvPr/>
        </p:nvSpPr>
        <p:spPr>
          <a:xfrm>
            <a:off x="3977011" y="279798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Oval 695">
            <a:extLst>
              <a:ext uri="{FF2B5EF4-FFF2-40B4-BE49-F238E27FC236}">
                <a16:creationId xmlns:a16="http://schemas.microsoft.com/office/drawing/2014/main" id="{7658C3DD-4C8C-C7EA-4128-1002E555B058}"/>
              </a:ext>
            </a:extLst>
          </p:cNvPr>
          <p:cNvSpPr/>
          <p:nvPr/>
        </p:nvSpPr>
        <p:spPr>
          <a:xfrm>
            <a:off x="3706781" y="268934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7" name="Oval 696">
            <a:extLst>
              <a:ext uri="{FF2B5EF4-FFF2-40B4-BE49-F238E27FC236}">
                <a16:creationId xmlns:a16="http://schemas.microsoft.com/office/drawing/2014/main" id="{D8F7064C-8DDF-6BA8-D4F6-831E55E4FCF4}"/>
              </a:ext>
            </a:extLst>
          </p:cNvPr>
          <p:cNvSpPr/>
          <p:nvPr/>
        </p:nvSpPr>
        <p:spPr>
          <a:xfrm>
            <a:off x="3735261" y="282918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8" name="Oval 697">
            <a:extLst>
              <a:ext uri="{FF2B5EF4-FFF2-40B4-BE49-F238E27FC236}">
                <a16:creationId xmlns:a16="http://schemas.microsoft.com/office/drawing/2014/main" id="{5FA7C39C-507E-7E22-953E-F7B31819F0D0}"/>
              </a:ext>
            </a:extLst>
          </p:cNvPr>
          <p:cNvSpPr/>
          <p:nvPr/>
        </p:nvSpPr>
        <p:spPr>
          <a:xfrm>
            <a:off x="3814453" y="298031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9" name="Oval 698">
            <a:extLst>
              <a:ext uri="{FF2B5EF4-FFF2-40B4-BE49-F238E27FC236}">
                <a16:creationId xmlns:a16="http://schemas.microsoft.com/office/drawing/2014/main" id="{5FC7E2F3-65EB-534F-7912-86EB07D6E2E3}"/>
              </a:ext>
            </a:extLst>
          </p:cNvPr>
          <p:cNvSpPr/>
          <p:nvPr/>
        </p:nvSpPr>
        <p:spPr>
          <a:xfrm>
            <a:off x="4031317" y="326763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0" name="Oval 699">
            <a:extLst>
              <a:ext uri="{FF2B5EF4-FFF2-40B4-BE49-F238E27FC236}">
                <a16:creationId xmlns:a16="http://schemas.microsoft.com/office/drawing/2014/main" id="{677DEC5B-6B73-B44A-3F47-B0CF9B7CD9C1}"/>
              </a:ext>
            </a:extLst>
          </p:cNvPr>
          <p:cNvSpPr/>
          <p:nvPr/>
        </p:nvSpPr>
        <p:spPr>
          <a:xfrm>
            <a:off x="4142244" y="362419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1" name="Oval 700">
            <a:extLst>
              <a:ext uri="{FF2B5EF4-FFF2-40B4-BE49-F238E27FC236}">
                <a16:creationId xmlns:a16="http://schemas.microsoft.com/office/drawing/2014/main" id="{8EA4B224-5A48-60B3-E9A3-908F3C2E8FFB}"/>
              </a:ext>
            </a:extLst>
          </p:cNvPr>
          <p:cNvSpPr/>
          <p:nvPr/>
        </p:nvSpPr>
        <p:spPr>
          <a:xfrm>
            <a:off x="4294586" y="356179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2" name="Oval 701">
            <a:extLst>
              <a:ext uri="{FF2B5EF4-FFF2-40B4-BE49-F238E27FC236}">
                <a16:creationId xmlns:a16="http://schemas.microsoft.com/office/drawing/2014/main" id="{0D0B56A9-2C28-CAD6-D29F-55FD711D6897}"/>
              </a:ext>
            </a:extLst>
          </p:cNvPr>
          <p:cNvSpPr/>
          <p:nvPr/>
        </p:nvSpPr>
        <p:spPr>
          <a:xfrm>
            <a:off x="4580742" y="339665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Oval 702">
            <a:extLst>
              <a:ext uri="{FF2B5EF4-FFF2-40B4-BE49-F238E27FC236}">
                <a16:creationId xmlns:a16="http://schemas.microsoft.com/office/drawing/2014/main" id="{50E13C53-41E2-69F5-C459-A7EB5681B49D}"/>
              </a:ext>
            </a:extLst>
          </p:cNvPr>
          <p:cNvSpPr/>
          <p:nvPr/>
        </p:nvSpPr>
        <p:spPr>
          <a:xfrm>
            <a:off x="4623975" y="329474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Oval 703">
            <a:extLst>
              <a:ext uri="{FF2B5EF4-FFF2-40B4-BE49-F238E27FC236}">
                <a16:creationId xmlns:a16="http://schemas.microsoft.com/office/drawing/2014/main" id="{C1D56CB3-7946-1C75-8DD9-DBBE20CDB1C9}"/>
              </a:ext>
            </a:extLst>
          </p:cNvPr>
          <p:cNvSpPr/>
          <p:nvPr/>
        </p:nvSpPr>
        <p:spPr>
          <a:xfrm>
            <a:off x="4473256" y="297096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Oval 704">
            <a:extLst>
              <a:ext uri="{FF2B5EF4-FFF2-40B4-BE49-F238E27FC236}">
                <a16:creationId xmlns:a16="http://schemas.microsoft.com/office/drawing/2014/main" id="{DF886EED-6E71-43D6-A1F0-7DED3A22E361}"/>
              </a:ext>
            </a:extLst>
          </p:cNvPr>
          <p:cNvSpPr/>
          <p:nvPr/>
        </p:nvSpPr>
        <p:spPr>
          <a:xfrm>
            <a:off x="4675790" y="284217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 705">
            <a:extLst>
              <a:ext uri="{FF2B5EF4-FFF2-40B4-BE49-F238E27FC236}">
                <a16:creationId xmlns:a16="http://schemas.microsoft.com/office/drawing/2014/main" id="{1D86DBAE-EE9B-48AF-7BC4-630E2D131844}"/>
              </a:ext>
            </a:extLst>
          </p:cNvPr>
          <p:cNvSpPr/>
          <p:nvPr/>
        </p:nvSpPr>
        <p:spPr>
          <a:xfrm>
            <a:off x="4928504" y="250155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 706">
            <a:extLst>
              <a:ext uri="{FF2B5EF4-FFF2-40B4-BE49-F238E27FC236}">
                <a16:creationId xmlns:a16="http://schemas.microsoft.com/office/drawing/2014/main" id="{A5531A10-98F4-56D2-C2E6-481EC5E60AFC}"/>
              </a:ext>
            </a:extLst>
          </p:cNvPr>
          <p:cNvSpPr/>
          <p:nvPr/>
        </p:nvSpPr>
        <p:spPr>
          <a:xfrm>
            <a:off x="5728160" y="310968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8" name="Oval 707">
            <a:extLst>
              <a:ext uri="{FF2B5EF4-FFF2-40B4-BE49-F238E27FC236}">
                <a16:creationId xmlns:a16="http://schemas.microsoft.com/office/drawing/2014/main" id="{C387A674-CE89-A22B-31C8-BC17E3CDC39C}"/>
              </a:ext>
            </a:extLst>
          </p:cNvPr>
          <p:cNvSpPr/>
          <p:nvPr/>
        </p:nvSpPr>
        <p:spPr>
          <a:xfrm>
            <a:off x="5642721" y="378070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9" name="Oval 708">
            <a:extLst>
              <a:ext uri="{FF2B5EF4-FFF2-40B4-BE49-F238E27FC236}">
                <a16:creationId xmlns:a16="http://schemas.microsoft.com/office/drawing/2014/main" id="{CCC4E3B1-ED88-C398-8628-0A07FC1B3F93}"/>
              </a:ext>
            </a:extLst>
          </p:cNvPr>
          <p:cNvSpPr/>
          <p:nvPr/>
        </p:nvSpPr>
        <p:spPr>
          <a:xfrm>
            <a:off x="5533068" y="371830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0" name="Oval 709">
            <a:extLst>
              <a:ext uri="{FF2B5EF4-FFF2-40B4-BE49-F238E27FC236}">
                <a16:creationId xmlns:a16="http://schemas.microsoft.com/office/drawing/2014/main" id="{91290DE9-C212-2D90-7824-2FBE5EEDBE40}"/>
              </a:ext>
            </a:extLst>
          </p:cNvPr>
          <p:cNvSpPr/>
          <p:nvPr/>
        </p:nvSpPr>
        <p:spPr>
          <a:xfrm>
            <a:off x="5561547" y="387144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1" name="Oval 710">
            <a:extLst>
              <a:ext uri="{FF2B5EF4-FFF2-40B4-BE49-F238E27FC236}">
                <a16:creationId xmlns:a16="http://schemas.microsoft.com/office/drawing/2014/main" id="{5F5904EC-331B-0109-FC0A-DC6259D7EF0D}"/>
              </a:ext>
            </a:extLst>
          </p:cNvPr>
          <p:cNvSpPr/>
          <p:nvPr/>
        </p:nvSpPr>
        <p:spPr>
          <a:xfrm>
            <a:off x="4687567" y="371779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2" name="Oval 711">
            <a:extLst>
              <a:ext uri="{FF2B5EF4-FFF2-40B4-BE49-F238E27FC236}">
                <a16:creationId xmlns:a16="http://schemas.microsoft.com/office/drawing/2014/main" id="{4896A403-3D98-7A63-A31F-ED21C56E192C}"/>
              </a:ext>
            </a:extLst>
          </p:cNvPr>
          <p:cNvSpPr/>
          <p:nvPr/>
        </p:nvSpPr>
        <p:spPr>
          <a:xfrm>
            <a:off x="4501526" y="368659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Oval 712">
            <a:extLst>
              <a:ext uri="{FF2B5EF4-FFF2-40B4-BE49-F238E27FC236}">
                <a16:creationId xmlns:a16="http://schemas.microsoft.com/office/drawing/2014/main" id="{9835ECE3-72A6-ADB3-8049-26A85B8CC68E}"/>
              </a:ext>
            </a:extLst>
          </p:cNvPr>
          <p:cNvSpPr/>
          <p:nvPr/>
        </p:nvSpPr>
        <p:spPr>
          <a:xfrm>
            <a:off x="4481191" y="385373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4" name="Oval 713">
            <a:extLst>
              <a:ext uri="{FF2B5EF4-FFF2-40B4-BE49-F238E27FC236}">
                <a16:creationId xmlns:a16="http://schemas.microsoft.com/office/drawing/2014/main" id="{F67FFEB5-1878-ECB0-7A8D-90AF22D89A18}"/>
              </a:ext>
            </a:extLst>
          </p:cNvPr>
          <p:cNvSpPr/>
          <p:nvPr/>
        </p:nvSpPr>
        <p:spPr>
          <a:xfrm>
            <a:off x="4704269" y="387144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5" name="Oval 714">
            <a:extLst>
              <a:ext uri="{FF2B5EF4-FFF2-40B4-BE49-F238E27FC236}">
                <a16:creationId xmlns:a16="http://schemas.microsoft.com/office/drawing/2014/main" id="{11D646BA-0D79-3959-2E40-2993A6E792B1}"/>
              </a:ext>
            </a:extLst>
          </p:cNvPr>
          <p:cNvSpPr/>
          <p:nvPr/>
        </p:nvSpPr>
        <p:spPr>
          <a:xfrm>
            <a:off x="4580742" y="40620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6" name="Oval 715">
            <a:extLst>
              <a:ext uri="{FF2B5EF4-FFF2-40B4-BE49-F238E27FC236}">
                <a16:creationId xmlns:a16="http://schemas.microsoft.com/office/drawing/2014/main" id="{922C8344-6FAA-BED2-0F98-0620A6E1FFAD}"/>
              </a:ext>
            </a:extLst>
          </p:cNvPr>
          <p:cNvSpPr/>
          <p:nvPr/>
        </p:nvSpPr>
        <p:spPr>
          <a:xfrm>
            <a:off x="4743340" y="39627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Oval 716">
            <a:extLst>
              <a:ext uri="{FF2B5EF4-FFF2-40B4-BE49-F238E27FC236}">
                <a16:creationId xmlns:a16="http://schemas.microsoft.com/office/drawing/2014/main" id="{EBF6F3D5-104B-F464-1D2A-E49FB4E2EA59}"/>
              </a:ext>
            </a:extLst>
          </p:cNvPr>
          <p:cNvSpPr/>
          <p:nvPr/>
        </p:nvSpPr>
        <p:spPr>
          <a:xfrm>
            <a:off x="5074774" y="42063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 name="Oval 717">
            <a:extLst>
              <a:ext uri="{FF2B5EF4-FFF2-40B4-BE49-F238E27FC236}">
                <a16:creationId xmlns:a16="http://schemas.microsoft.com/office/drawing/2014/main" id="{BBE0B851-AF32-5A6F-F0DD-D76B41AA2445}"/>
              </a:ext>
            </a:extLst>
          </p:cNvPr>
          <p:cNvSpPr/>
          <p:nvPr/>
        </p:nvSpPr>
        <p:spPr>
          <a:xfrm>
            <a:off x="5447630" y="422334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Oval 718">
            <a:extLst>
              <a:ext uri="{FF2B5EF4-FFF2-40B4-BE49-F238E27FC236}">
                <a16:creationId xmlns:a16="http://schemas.microsoft.com/office/drawing/2014/main" id="{DA7DADEE-793E-1B35-11B9-9C2A6561A627}"/>
              </a:ext>
            </a:extLst>
          </p:cNvPr>
          <p:cNvSpPr/>
          <p:nvPr/>
        </p:nvSpPr>
        <p:spPr>
          <a:xfrm>
            <a:off x="5447629" y="436089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Oval 719">
            <a:extLst>
              <a:ext uri="{FF2B5EF4-FFF2-40B4-BE49-F238E27FC236}">
                <a16:creationId xmlns:a16="http://schemas.microsoft.com/office/drawing/2014/main" id="{F67A1CFA-AB93-1D03-6E95-2EE0C905D4B0}"/>
              </a:ext>
            </a:extLst>
          </p:cNvPr>
          <p:cNvSpPr/>
          <p:nvPr/>
        </p:nvSpPr>
        <p:spPr>
          <a:xfrm>
            <a:off x="5756639" y="442329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1" name="Oval 720">
            <a:extLst>
              <a:ext uri="{FF2B5EF4-FFF2-40B4-BE49-F238E27FC236}">
                <a16:creationId xmlns:a16="http://schemas.microsoft.com/office/drawing/2014/main" id="{03434C2B-6A5B-C6AD-2720-30DDBE0FEB78}"/>
              </a:ext>
            </a:extLst>
          </p:cNvPr>
          <p:cNvSpPr/>
          <p:nvPr/>
        </p:nvSpPr>
        <p:spPr>
          <a:xfrm>
            <a:off x="5176339" y="445449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2" name="Oval 721">
            <a:extLst>
              <a:ext uri="{FF2B5EF4-FFF2-40B4-BE49-F238E27FC236}">
                <a16:creationId xmlns:a16="http://schemas.microsoft.com/office/drawing/2014/main" id="{3F096412-0656-0CBB-C3C9-4824C7ECBEF6}"/>
              </a:ext>
            </a:extLst>
          </p:cNvPr>
          <p:cNvSpPr/>
          <p:nvPr/>
        </p:nvSpPr>
        <p:spPr>
          <a:xfrm>
            <a:off x="4451937" y="42375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3" name="Oval 722">
            <a:extLst>
              <a:ext uri="{FF2B5EF4-FFF2-40B4-BE49-F238E27FC236}">
                <a16:creationId xmlns:a16="http://schemas.microsoft.com/office/drawing/2014/main" id="{00D7FE9C-E063-DEF8-7F4B-FDE9BCC299A3}"/>
              </a:ext>
            </a:extLst>
          </p:cNvPr>
          <p:cNvSpPr/>
          <p:nvPr/>
        </p:nvSpPr>
        <p:spPr>
          <a:xfrm>
            <a:off x="4288613" y="41244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4" name="Oval 723">
            <a:extLst>
              <a:ext uri="{FF2B5EF4-FFF2-40B4-BE49-F238E27FC236}">
                <a16:creationId xmlns:a16="http://schemas.microsoft.com/office/drawing/2014/main" id="{9B231F81-437F-B9BB-6505-423A0A714FF9}"/>
              </a:ext>
            </a:extLst>
          </p:cNvPr>
          <p:cNvSpPr/>
          <p:nvPr/>
        </p:nvSpPr>
        <p:spPr>
          <a:xfrm>
            <a:off x="4025307" y="434774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5" name="Oval 724">
            <a:extLst>
              <a:ext uri="{FF2B5EF4-FFF2-40B4-BE49-F238E27FC236}">
                <a16:creationId xmlns:a16="http://schemas.microsoft.com/office/drawing/2014/main" id="{C3A4C172-2937-3F01-B283-662243757A27}"/>
              </a:ext>
            </a:extLst>
          </p:cNvPr>
          <p:cNvSpPr/>
          <p:nvPr/>
        </p:nvSpPr>
        <p:spPr>
          <a:xfrm>
            <a:off x="3865836" y="431039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6" name="Oval 725">
            <a:extLst>
              <a:ext uri="{FF2B5EF4-FFF2-40B4-BE49-F238E27FC236}">
                <a16:creationId xmlns:a16="http://schemas.microsoft.com/office/drawing/2014/main" id="{7ED8CD13-1F01-FEB7-F189-AC630B9849A5}"/>
              </a:ext>
            </a:extLst>
          </p:cNvPr>
          <p:cNvSpPr/>
          <p:nvPr/>
        </p:nvSpPr>
        <p:spPr>
          <a:xfrm>
            <a:off x="3735261" y="447920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7" name="Oval 726">
            <a:extLst>
              <a:ext uri="{FF2B5EF4-FFF2-40B4-BE49-F238E27FC236}">
                <a16:creationId xmlns:a16="http://schemas.microsoft.com/office/drawing/2014/main" id="{BC7518F3-0A68-2058-FD51-372EE62AA2DB}"/>
              </a:ext>
            </a:extLst>
          </p:cNvPr>
          <p:cNvSpPr/>
          <p:nvPr/>
        </p:nvSpPr>
        <p:spPr>
          <a:xfrm>
            <a:off x="3706781" y="456286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8" name="Oval 727">
            <a:extLst>
              <a:ext uri="{FF2B5EF4-FFF2-40B4-BE49-F238E27FC236}">
                <a16:creationId xmlns:a16="http://schemas.microsoft.com/office/drawing/2014/main" id="{263D1A9C-B86F-CBF0-857D-AFA6FD1B9B7D}"/>
              </a:ext>
            </a:extLst>
          </p:cNvPr>
          <p:cNvSpPr/>
          <p:nvPr/>
        </p:nvSpPr>
        <p:spPr>
          <a:xfrm>
            <a:off x="3714144" y="477230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9" name="Oval 728">
            <a:extLst>
              <a:ext uri="{FF2B5EF4-FFF2-40B4-BE49-F238E27FC236}">
                <a16:creationId xmlns:a16="http://schemas.microsoft.com/office/drawing/2014/main" id="{146B9ED7-80DA-D8DC-90EF-29C5F41F8680}"/>
              </a:ext>
            </a:extLst>
          </p:cNvPr>
          <p:cNvSpPr/>
          <p:nvPr/>
        </p:nvSpPr>
        <p:spPr>
          <a:xfrm>
            <a:off x="3877369" y="470990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0" name="Oval 729">
            <a:extLst>
              <a:ext uri="{FF2B5EF4-FFF2-40B4-BE49-F238E27FC236}">
                <a16:creationId xmlns:a16="http://schemas.microsoft.com/office/drawing/2014/main" id="{2E9D849A-80DE-7506-3CA6-D9FC13ADE877}"/>
              </a:ext>
            </a:extLst>
          </p:cNvPr>
          <p:cNvSpPr/>
          <p:nvPr/>
        </p:nvSpPr>
        <p:spPr>
          <a:xfrm>
            <a:off x="3617161" y="470990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1" name="Oval 730">
            <a:extLst>
              <a:ext uri="{FF2B5EF4-FFF2-40B4-BE49-F238E27FC236}">
                <a16:creationId xmlns:a16="http://schemas.microsoft.com/office/drawing/2014/main" id="{3C32947B-C4A6-42D7-2B5C-2CB7E12DFEF5}"/>
              </a:ext>
            </a:extLst>
          </p:cNvPr>
          <p:cNvSpPr/>
          <p:nvPr/>
        </p:nvSpPr>
        <p:spPr>
          <a:xfrm>
            <a:off x="3769561" y="486230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2" name="Oval 731">
            <a:extLst>
              <a:ext uri="{FF2B5EF4-FFF2-40B4-BE49-F238E27FC236}">
                <a16:creationId xmlns:a16="http://schemas.microsoft.com/office/drawing/2014/main" id="{FBDFF8CB-A7E3-8D9D-AAAC-6A5F963D1887}"/>
              </a:ext>
            </a:extLst>
          </p:cNvPr>
          <p:cNvSpPr/>
          <p:nvPr/>
        </p:nvSpPr>
        <p:spPr>
          <a:xfrm>
            <a:off x="6466655" y="356179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3" name="Oval 732">
            <a:extLst>
              <a:ext uri="{FF2B5EF4-FFF2-40B4-BE49-F238E27FC236}">
                <a16:creationId xmlns:a16="http://schemas.microsoft.com/office/drawing/2014/main" id="{10822FC8-3BC3-64BA-6525-383121C1C7D9}"/>
              </a:ext>
            </a:extLst>
          </p:cNvPr>
          <p:cNvSpPr/>
          <p:nvPr/>
        </p:nvSpPr>
        <p:spPr>
          <a:xfrm>
            <a:off x="6638570" y="335714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4" name="Oval 733">
            <a:extLst>
              <a:ext uri="{FF2B5EF4-FFF2-40B4-BE49-F238E27FC236}">
                <a16:creationId xmlns:a16="http://schemas.microsoft.com/office/drawing/2014/main" id="{A6D3A6FD-3C02-40CC-CB0F-040BE6E1D0EE}"/>
              </a:ext>
            </a:extLst>
          </p:cNvPr>
          <p:cNvSpPr/>
          <p:nvPr/>
        </p:nvSpPr>
        <p:spPr>
          <a:xfrm>
            <a:off x="6695529" y="356808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5" name="Oval 734">
            <a:extLst>
              <a:ext uri="{FF2B5EF4-FFF2-40B4-BE49-F238E27FC236}">
                <a16:creationId xmlns:a16="http://schemas.microsoft.com/office/drawing/2014/main" id="{532D2692-ED98-47AA-2D24-17087586A06D}"/>
              </a:ext>
            </a:extLst>
          </p:cNvPr>
          <p:cNvSpPr/>
          <p:nvPr/>
        </p:nvSpPr>
        <p:spPr>
          <a:xfrm>
            <a:off x="6838200" y="366867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6" name="Oval 735">
            <a:extLst>
              <a:ext uri="{FF2B5EF4-FFF2-40B4-BE49-F238E27FC236}">
                <a16:creationId xmlns:a16="http://schemas.microsoft.com/office/drawing/2014/main" id="{EECBEAF1-AFCD-3809-94D6-FCE4B54D1E04}"/>
              </a:ext>
            </a:extLst>
          </p:cNvPr>
          <p:cNvSpPr/>
          <p:nvPr/>
        </p:nvSpPr>
        <p:spPr>
          <a:xfrm>
            <a:off x="6838199" y="384310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Oval 736">
            <a:extLst>
              <a:ext uri="{FF2B5EF4-FFF2-40B4-BE49-F238E27FC236}">
                <a16:creationId xmlns:a16="http://schemas.microsoft.com/office/drawing/2014/main" id="{A16AF25D-A8B3-9C0B-14EA-4A3C359F860B}"/>
              </a:ext>
            </a:extLst>
          </p:cNvPr>
          <p:cNvSpPr/>
          <p:nvPr/>
        </p:nvSpPr>
        <p:spPr>
          <a:xfrm>
            <a:off x="7004318" y="388493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8" name="Oval 737">
            <a:extLst>
              <a:ext uri="{FF2B5EF4-FFF2-40B4-BE49-F238E27FC236}">
                <a16:creationId xmlns:a16="http://schemas.microsoft.com/office/drawing/2014/main" id="{00A37D38-C4DD-4C4B-23BB-A8C824AA043E}"/>
              </a:ext>
            </a:extLst>
          </p:cNvPr>
          <p:cNvSpPr/>
          <p:nvPr/>
        </p:nvSpPr>
        <p:spPr>
          <a:xfrm>
            <a:off x="7131408" y="39627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9" name="Oval 738">
            <a:extLst>
              <a:ext uri="{FF2B5EF4-FFF2-40B4-BE49-F238E27FC236}">
                <a16:creationId xmlns:a16="http://schemas.microsoft.com/office/drawing/2014/main" id="{01AA8F0C-86C8-7F70-8579-2840D656FFF2}"/>
              </a:ext>
            </a:extLst>
          </p:cNvPr>
          <p:cNvSpPr/>
          <p:nvPr/>
        </p:nvSpPr>
        <p:spPr>
          <a:xfrm>
            <a:off x="6911851" y="40308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0" name="Oval 739">
            <a:extLst>
              <a:ext uri="{FF2B5EF4-FFF2-40B4-BE49-F238E27FC236}">
                <a16:creationId xmlns:a16="http://schemas.microsoft.com/office/drawing/2014/main" id="{BBF5C773-F216-803F-D489-234E915A5001}"/>
              </a:ext>
            </a:extLst>
          </p:cNvPr>
          <p:cNvSpPr/>
          <p:nvPr/>
        </p:nvSpPr>
        <p:spPr>
          <a:xfrm>
            <a:off x="7863725" y="520730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1" name="Oval 740">
            <a:extLst>
              <a:ext uri="{FF2B5EF4-FFF2-40B4-BE49-F238E27FC236}">
                <a16:creationId xmlns:a16="http://schemas.microsoft.com/office/drawing/2014/main" id="{A649BE12-A807-C60C-3654-BC5394E003E0}"/>
              </a:ext>
            </a:extLst>
          </p:cNvPr>
          <p:cNvSpPr/>
          <p:nvPr/>
        </p:nvSpPr>
        <p:spPr>
          <a:xfrm>
            <a:off x="7806766" y="526970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2" name="Oval 741">
            <a:extLst>
              <a:ext uri="{FF2B5EF4-FFF2-40B4-BE49-F238E27FC236}">
                <a16:creationId xmlns:a16="http://schemas.microsoft.com/office/drawing/2014/main" id="{F57F3401-DCF5-3991-6420-A3F2627BB093}"/>
              </a:ext>
            </a:extLst>
          </p:cNvPr>
          <p:cNvSpPr/>
          <p:nvPr/>
        </p:nvSpPr>
        <p:spPr>
          <a:xfrm>
            <a:off x="7666173" y="530090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3" name="Oval 742">
            <a:extLst>
              <a:ext uri="{FF2B5EF4-FFF2-40B4-BE49-F238E27FC236}">
                <a16:creationId xmlns:a16="http://schemas.microsoft.com/office/drawing/2014/main" id="{8734E3AD-D61A-8D7C-B82C-D72A9C2FC7FC}"/>
              </a:ext>
            </a:extLst>
          </p:cNvPr>
          <p:cNvSpPr/>
          <p:nvPr/>
        </p:nvSpPr>
        <p:spPr>
          <a:xfrm>
            <a:off x="7567397" y="523850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4" name="Oval 743">
            <a:extLst>
              <a:ext uri="{FF2B5EF4-FFF2-40B4-BE49-F238E27FC236}">
                <a16:creationId xmlns:a16="http://schemas.microsoft.com/office/drawing/2014/main" id="{F340EEE3-C40E-2EEA-79E4-B7DD5B91CE35}"/>
              </a:ext>
            </a:extLst>
          </p:cNvPr>
          <p:cNvSpPr/>
          <p:nvPr/>
        </p:nvSpPr>
        <p:spPr>
          <a:xfrm>
            <a:off x="7443531" y="541585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5" name="Oval 744">
            <a:extLst>
              <a:ext uri="{FF2B5EF4-FFF2-40B4-BE49-F238E27FC236}">
                <a16:creationId xmlns:a16="http://schemas.microsoft.com/office/drawing/2014/main" id="{448C866E-15B3-466B-32A0-A23354D1F308}"/>
              </a:ext>
            </a:extLst>
          </p:cNvPr>
          <p:cNvSpPr/>
          <p:nvPr/>
        </p:nvSpPr>
        <p:spPr>
          <a:xfrm>
            <a:off x="7595876" y="547825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6" name="Oval 745">
            <a:extLst>
              <a:ext uri="{FF2B5EF4-FFF2-40B4-BE49-F238E27FC236}">
                <a16:creationId xmlns:a16="http://schemas.microsoft.com/office/drawing/2014/main" id="{A389F10E-D4D9-C586-D757-8CBB99BA750D}"/>
              </a:ext>
            </a:extLst>
          </p:cNvPr>
          <p:cNvSpPr/>
          <p:nvPr/>
        </p:nvSpPr>
        <p:spPr>
          <a:xfrm>
            <a:off x="7120567" y="565217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7" name="Oval 746">
            <a:extLst>
              <a:ext uri="{FF2B5EF4-FFF2-40B4-BE49-F238E27FC236}">
                <a16:creationId xmlns:a16="http://schemas.microsoft.com/office/drawing/2014/main" id="{627EEFE7-A76C-427E-5A16-4CD2FFA834B6}"/>
              </a:ext>
            </a:extLst>
          </p:cNvPr>
          <p:cNvSpPr/>
          <p:nvPr/>
        </p:nvSpPr>
        <p:spPr>
          <a:xfrm>
            <a:off x="6960520" y="555454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8" name="Oval 747">
            <a:extLst>
              <a:ext uri="{FF2B5EF4-FFF2-40B4-BE49-F238E27FC236}">
                <a16:creationId xmlns:a16="http://schemas.microsoft.com/office/drawing/2014/main" id="{D6FC8FA3-05BD-DF53-2B8E-2D90DBCF93FC}"/>
              </a:ext>
            </a:extLst>
          </p:cNvPr>
          <p:cNvSpPr/>
          <p:nvPr/>
        </p:nvSpPr>
        <p:spPr>
          <a:xfrm>
            <a:off x="6874755" y="535345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9" name="Oval 748">
            <a:extLst>
              <a:ext uri="{FF2B5EF4-FFF2-40B4-BE49-F238E27FC236}">
                <a16:creationId xmlns:a16="http://schemas.microsoft.com/office/drawing/2014/main" id="{3F6C7258-DE4D-31E0-8347-7BC6BF2CB0B7}"/>
              </a:ext>
            </a:extLst>
          </p:cNvPr>
          <p:cNvSpPr/>
          <p:nvPr/>
        </p:nvSpPr>
        <p:spPr>
          <a:xfrm>
            <a:off x="6895158" y="519088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0" name="Oval 749">
            <a:extLst>
              <a:ext uri="{FF2B5EF4-FFF2-40B4-BE49-F238E27FC236}">
                <a16:creationId xmlns:a16="http://schemas.microsoft.com/office/drawing/2014/main" id="{BA2440AF-348A-11A8-9AA7-3B0A08C747F0}"/>
              </a:ext>
            </a:extLst>
          </p:cNvPr>
          <p:cNvSpPr/>
          <p:nvPr/>
        </p:nvSpPr>
        <p:spPr>
          <a:xfrm>
            <a:off x="6605998" y="533210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1" name="Oval 750">
            <a:extLst>
              <a:ext uri="{FF2B5EF4-FFF2-40B4-BE49-F238E27FC236}">
                <a16:creationId xmlns:a16="http://schemas.microsoft.com/office/drawing/2014/main" id="{48885553-C7E1-8D24-68AA-23C88AF9F088}"/>
              </a:ext>
            </a:extLst>
          </p:cNvPr>
          <p:cNvSpPr/>
          <p:nvPr/>
        </p:nvSpPr>
        <p:spPr>
          <a:xfrm>
            <a:off x="6510612" y="536372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2" name="Oval 751">
            <a:extLst>
              <a:ext uri="{FF2B5EF4-FFF2-40B4-BE49-F238E27FC236}">
                <a16:creationId xmlns:a16="http://schemas.microsoft.com/office/drawing/2014/main" id="{1DB41A66-23AC-F51F-18A7-639A276AE78B}"/>
              </a:ext>
            </a:extLst>
          </p:cNvPr>
          <p:cNvSpPr/>
          <p:nvPr/>
        </p:nvSpPr>
        <p:spPr>
          <a:xfrm>
            <a:off x="6502080" y="525828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3" name="Oval 752">
            <a:extLst>
              <a:ext uri="{FF2B5EF4-FFF2-40B4-BE49-F238E27FC236}">
                <a16:creationId xmlns:a16="http://schemas.microsoft.com/office/drawing/2014/main" id="{211198EC-246E-CED3-B6A4-E819A791E529}"/>
              </a:ext>
            </a:extLst>
          </p:cNvPr>
          <p:cNvSpPr/>
          <p:nvPr/>
        </p:nvSpPr>
        <p:spPr>
          <a:xfrm>
            <a:off x="7920684" y="598577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4" name="Oval 753">
            <a:extLst>
              <a:ext uri="{FF2B5EF4-FFF2-40B4-BE49-F238E27FC236}">
                <a16:creationId xmlns:a16="http://schemas.microsoft.com/office/drawing/2014/main" id="{9DAE4D9D-06BB-38D8-95E6-B55725AD1DD3}"/>
              </a:ext>
            </a:extLst>
          </p:cNvPr>
          <p:cNvSpPr/>
          <p:nvPr/>
        </p:nvSpPr>
        <p:spPr>
          <a:xfrm>
            <a:off x="7694652" y="598577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5" name="Oval 754">
            <a:extLst>
              <a:ext uri="{FF2B5EF4-FFF2-40B4-BE49-F238E27FC236}">
                <a16:creationId xmlns:a16="http://schemas.microsoft.com/office/drawing/2014/main" id="{36CC36EC-ED9E-8FDA-0D36-4053DD366997}"/>
              </a:ext>
            </a:extLst>
          </p:cNvPr>
          <p:cNvSpPr/>
          <p:nvPr/>
        </p:nvSpPr>
        <p:spPr>
          <a:xfrm>
            <a:off x="7816424" y="606191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6" name="Oval 755">
            <a:extLst>
              <a:ext uri="{FF2B5EF4-FFF2-40B4-BE49-F238E27FC236}">
                <a16:creationId xmlns:a16="http://schemas.microsoft.com/office/drawing/2014/main" id="{0AF30FE4-7137-A187-1F94-F636E315628E}"/>
              </a:ext>
            </a:extLst>
          </p:cNvPr>
          <p:cNvSpPr/>
          <p:nvPr/>
        </p:nvSpPr>
        <p:spPr>
          <a:xfrm>
            <a:off x="7906460" y="609311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Oval 756">
            <a:extLst>
              <a:ext uri="{FF2B5EF4-FFF2-40B4-BE49-F238E27FC236}">
                <a16:creationId xmlns:a16="http://schemas.microsoft.com/office/drawing/2014/main" id="{D0C06267-1215-9A1C-5212-843DECADB389}"/>
              </a:ext>
            </a:extLst>
          </p:cNvPr>
          <p:cNvSpPr/>
          <p:nvPr/>
        </p:nvSpPr>
        <p:spPr>
          <a:xfrm>
            <a:off x="7835245" y="621504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8" name="Oval 757">
            <a:extLst>
              <a:ext uri="{FF2B5EF4-FFF2-40B4-BE49-F238E27FC236}">
                <a16:creationId xmlns:a16="http://schemas.microsoft.com/office/drawing/2014/main" id="{9E509AA9-2EA1-BDD4-86FB-739F03CAB5E8}"/>
              </a:ext>
            </a:extLst>
          </p:cNvPr>
          <p:cNvSpPr/>
          <p:nvPr/>
        </p:nvSpPr>
        <p:spPr>
          <a:xfrm rot="19656031">
            <a:off x="8054064" y="591129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9" name="Oval 758">
            <a:extLst>
              <a:ext uri="{FF2B5EF4-FFF2-40B4-BE49-F238E27FC236}">
                <a16:creationId xmlns:a16="http://schemas.microsoft.com/office/drawing/2014/main" id="{812B394B-B2FD-68E6-515F-F93BFBC76FD3}"/>
              </a:ext>
            </a:extLst>
          </p:cNvPr>
          <p:cNvSpPr/>
          <p:nvPr/>
        </p:nvSpPr>
        <p:spPr>
          <a:xfrm rot="19656031">
            <a:off x="8089401" y="604896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0" name="Oval 759">
            <a:extLst>
              <a:ext uri="{FF2B5EF4-FFF2-40B4-BE49-F238E27FC236}">
                <a16:creationId xmlns:a16="http://schemas.microsoft.com/office/drawing/2014/main" id="{33987916-F97D-D408-764C-D6E60E92117B}"/>
              </a:ext>
            </a:extLst>
          </p:cNvPr>
          <p:cNvSpPr/>
          <p:nvPr/>
        </p:nvSpPr>
        <p:spPr>
          <a:xfrm rot="19656031">
            <a:off x="8120146" y="616423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1" name="Oval 760">
            <a:extLst>
              <a:ext uri="{FF2B5EF4-FFF2-40B4-BE49-F238E27FC236}">
                <a16:creationId xmlns:a16="http://schemas.microsoft.com/office/drawing/2014/main" id="{5C8D5033-2D05-FF0B-C951-A264ADB1C160}"/>
              </a:ext>
            </a:extLst>
          </p:cNvPr>
          <p:cNvSpPr/>
          <p:nvPr/>
        </p:nvSpPr>
        <p:spPr>
          <a:xfrm>
            <a:off x="1524449" y="547825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2" name="Oval 761">
            <a:extLst>
              <a:ext uri="{FF2B5EF4-FFF2-40B4-BE49-F238E27FC236}">
                <a16:creationId xmlns:a16="http://schemas.microsoft.com/office/drawing/2014/main" id="{E6E2171A-683D-4FDE-3D2F-5FD7ADC4AE9D}"/>
              </a:ext>
            </a:extLst>
          </p:cNvPr>
          <p:cNvSpPr/>
          <p:nvPr/>
        </p:nvSpPr>
        <p:spPr>
          <a:xfrm>
            <a:off x="1922995" y="362758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3" name="Oval 762">
            <a:extLst>
              <a:ext uri="{FF2B5EF4-FFF2-40B4-BE49-F238E27FC236}">
                <a16:creationId xmlns:a16="http://schemas.microsoft.com/office/drawing/2014/main" id="{C0681A43-AF29-C531-ACA4-9599EC0778CD}"/>
              </a:ext>
            </a:extLst>
          </p:cNvPr>
          <p:cNvSpPr/>
          <p:nvPr/>
        </p:nvSpPr>
        <p:spPr>
          <a:xfrm>
            <a:off x="2099204" y="360627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4" name="Oval 763">
            <a:extLst>
              <a:ext uri="{FF2B5EF4-FFF2-40B4-BE49-F238E27FC236}">
                <a16:creationId xmlns:a16="http://schemas.microsoft.com/office/drawing/2014/main" id="{D7660063-4D8F-EC4A-0C5C-B9F9DBFAA604}"/>
              </a:ext>
            </a:extLst>
          </p:cNvPr>
          <p:cNvSpPr/>
          <p:nvPr/>
        </p:nvSpPr>
        <p:spPr>
          <a:xfrm>
            <a:off x="1827174" y="365539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5" name="Oval 764">
            <a:extLst>
              <a:ext uri="{FF2B5EF4-FFF2-40B4-BE49-F238E27FC236}">
                <a16:creationId xmlns:a16="http://schemas.microsoft.com/office/drawing/2014/main" id="{418AF496-441A-2DD5-A414-BA621F7E98B9}"/>
              </a:ext>
            </a:extLst>
          </p:cNvPr>
          <p:cNvSpPr/>
          <p:nvPr/>
        </p:nvSpPr>
        <p:spPr>
          <a:xfrm>
            <a:off x="2215986" y="307153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6" name="Oval 765">
            <a:extLst>
              <a:ext uri="{FF2B5EF4-FFF2-40B4-BE49-F238E27FC236}">
                <a16:creationId xmlns:a16="http://schemas.microsoft.com/office/drawing/2014/main" id="{E403923D-A622-E532-DC6B-964BED6BC1AA}"/>
              </a:ext>
            </a:extLst>
          </p:cNvPr>
          <p:cNvSpPr/>
          <p:nvPr/>
        </p:nvSpPr>
        <p:spPr>
          <a:xfrm>
            <a:off x="2156163" y="294840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7" name="Oval 766">
            <a:extLst>
              <a:ext uri="{FF2B5EF4-FFF2-40B4-BE49-F238E27FC236}">
                <a16:creationId xmlns:a16="http://schemas.microsoft.com/office/drawing/2014/main" id="{2D0DD2F2-3119-1FD9-B1A9-4AB24F21F5B7}"/>
              </a:ext>
            </a:extLst>
          </p:cNvPr>
          <p:cNvSpPr/>
          <p:nvPr/>
        </p:nvSpPr>
        <p:spPr>
          <a:xfrm>
            <a:off x="3521856" y="262124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8" name="Oval 767">
            <a:extLst>
              <a:ext uri="{FF2B5EF4-FFF2-40B4-BE49-F238E27FC236}">
                <a16:creationId xmlns:a16="http://schemas.microsoft.com/office/drawing/2014/main" id="{FE0D441E-1E13-470D-E29E-2280ED87C2E0}"/>
              </a:ext>
            </a:extLst>
          </p:cNvPr>
          <p:cNvSpPr/>
          <p:nvPr/>
        </p:nvSpPr>
        <p:spPr>
          <a:xfrm>
            <a:off x="3560202" y="240393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9" name="Oval 768">
            <a:extLst>
              <a:ext uri="{FF2B5EF4-FFF2-40B4-BE49-F238E27FC236}">
                <a16:creationId xmlns:a16="http://schemas.microsoft.com/office/drawing/2014/main" id="{0578BC4C-3D6F-AAED-E7EB-0BB5464239BB}"/>
              </a:ext>
            </a:extLst>
          </p:cNvPr>
          <p:cNvSpPr/>
          <p:nvPr/>
        </p:nvSpPr>
        <p:spPr>
          <a:xfrm>
            <a:off x="3331577" y="239765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D81EB86-FA42-8482-1F42-CA7BF8771314}"/>
              </a:ext>
            </a:extLst>
          </p:cNvPr>
          <p:cNvSpPr txBox="1"/>
          <p:nvPr/>
        </p:nvSpPr>
        <p:spPr>
          <a:xfrm>
            <a:off x="3746612" y="3607094"/>
            <a:ext cx="485663" cy="307777"/>
          </a:xfrm>
          <a:prstGeom prst="rect">
            <a:avLst/>
          </a:prstGeom>
          <a:noFill/>
        </p:spPr>
        <p:txBody>
          <a:bodyPr wrap="square" rtlCol="0">
            <a:spAutoFit/>
          </a:bodyPr>
          <a:lstStyle/>
          <a:p>
            <a:r>
              <a:rPr lang="en-GB" sz="1400" dirty="0"/>
              <a:t>LG</a:t>
            </a:r>
          </a:p>
        </p:txBody>
      </p:sp>
      <p:sp>
        <p:nvSpPr>
          <p:cNvPr id="14" name="TextBox 13">
            <a:extLst>
              <a:ext uri="{FF2B5EF4-FFF2-40B4-BE49-F238E27FC236}">
                <a16:creationId xmlns:a16="http://schemas.microsoft.com/office/drawing/2014/main" id="{534207B1-8C11-44A4-8EE2-FC278FE3B657}"/>
              </a:ext>
            </a:extLst>
          </p:cNvPr>
          <p:cNvSpPr txBox="1"/>
          <p:nvPr/>
        </p:nvSpPr>
        <p:spPr>
          <a:xfrm>
            <a:off x="6054679" y="5353458"/>
            <a:ext cx="442245" cy="307777"/>
          </a:xfrm>
          <a:prstGeom prst="rect">
            <a:avLst/>
          </a:prstGeom>
          <a:noFill/>
        </p:spPr>
        <p:txBody>
          <a:bodyPr wrap="square" rtlCol="0">
            <a:spAutoFit/>
          </a:bodyPr>
          <a:lstStyle/>
          <a:p>
            <a:r>
              <a:rPr lang="en-GB" sz="1400" dirty="0"/>
              <a:t>UG</a:t>
            </a:r>
          </a:p>
        </p:txBody>
      </p:sp>
      <p:pic>
        <p:nvPicPr>
          <p:cNvPr id="512" name="Picture 511">
            <a:extLst>
              <a:ext uri="{FF2B5EF4-FFF2-40B4-BE49-F238E27FC236}">
                <a16:creationId xmlns:a16="http://schemas.microsoft.com/office/drawing/2014/main" id="{D0D2FB59-65C9-1538-D02B-98403E6DBA9C}"/>
              </a:ext>
            </a:extLst>
          </p:cNvPr>
          <p:cNvPicPr>
            <a:picLocks noChangeAspect="1"/>
          </p:cNvPicPr>
          <p:nvPr/>
        </p:nvPicPr>
        <p:blipFill rotWithShape="1">
          <a:blip r:embed="rId3"/>
          <a:srcRect l="11049" t="18293" b="9204"/>
          <a:stretch/>
        </p:blipFill>
        <p:spPr>
          <a:xfrm>
            <a:off x="221622" y="66000"/>
            <a:ext cx="12041867" cy="6725999"/>
          </a:xfrm>
          <a:prstGeom prst="rect">
            <a:avLst/>
          </a:prstGeom>
        </p:spPr>
      </p:pic>
      <p:sp>
        <p:nvSpPr>
          <p:cNvPr id="12" name="Rectangle 11">
            <a:extLst>
              <a:ext uri="{FF2B5EF4-FFF2-40B4-BE49-F238E27FC236}">
                <a16:creationId xmlns:a16="http://schemas.microsoft.com/office/drawing/2014/main" id="{FFA73481-5B33-F8D0-5FB7-1BA9A4F53145}"/>
              </a:ext>
            </a:extLst>
          </p:cNvPr>
          <p:cNvSpPr/>
          <p:nvPr/>
        </p:nvSpPr>
        <p:spPr>
          <a:xfrm>
            <a:off x="8345091" y="143701"/>
            <a:ext cx="1247468" cy="598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C6F0577-43F5-289B-1C02-C682D8A35476}"/>
              </a:ext>
            </a:extLst>
          </p:cNvPr>
          <p:cNvSpPr txBox="1"/>
          <p:nvPr/>
        </p:nvSpPr>
        <p:spPr>
          <a:xfrm>
            <a:off x="8085851" y="297166"/>
            <a:ext cx="2755642" cy="369332"/>
          </a:xfrm>
          <a:prstGeom prst="rect">
            <a:avLst/>
          </a:prstGeom>
          <a:solidFill>
            <a:schemeClr val="bg1"/>
          </a:solidFill>
          <a:ln>
            <a:solidFill>
              <a:schemeClr val="accent1"/>
            </a:solidFill>
          </a:ln>
        </p:spPr>
        <p:txBody>
          <a:bodyPr wrap="square" rtlCol="0">
            <a:spAutoFit/>
          </a:bodyPr>
          <a:lstStyle/>
          <a:p>
            <a:r>
              <a:rPr lang="en-GB" dirty="0"/>
              <a:t>1761 Tracks &amp; structures</a:t>
            </a:r>
          </a:p>
        </p:txBody>
      </p:sp>
    </p:spTree>
    <p:extLst>
      <p:ext uri="{BB962C8B-B14F-4D97-AF65-F5344CB8AC3E}">
        <p14:creationId xmlns:p14="http://schemas.microsoft.com/office/powerpoint/2010/main" val="185440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8EDB8765-4E04-B537-4637-E63D2A692136}"/>
              </a:ext>
            </a:extLst>
          </p:cNvPr>
          <p:cNvSpPr txBox="1"/>
          <p:nvPr/>
        </p:nvSpPr>
        <p:spPr>
          <a:xfrm>
            <a:off x="10045546" y="2120028"/>
            <a:ext cx="1595594" cy="646331"/>
          </a:xfrm>
          <a:prstGeom prst="rect">
            <a:avLst/>
          </a:prstGeom>
          <a:solidFill>
            <a:schemeClr val="bg1"/>
          </a:solidFill>
          <a:ln>
            <a:solidFill>
              <a:schemeClr val="accent1"/>
            </a:solidFill>
          </a:ln>
        </p:spPr>
        <p:txBody>
          <a:bodyPr wrap="square" rtlCol="0">
            <a:spAutoFit/>
          </a:bodyPr>
          <a:lstStyle/>
          <a:p>
            <a:r>
              <a:rPr lang="en-GB" dirty="0"/>
              <a:t>NE LIMIT OF 1842 MAPS</a:t>
            </a:r>
          </a:p>
        </p:txBody>
      </p:sp>
      <p:sp>
        <p:nvSpPr>
          <p:cNvPr id="6" name="TextBox 5">
            <a:extLst>
              <a:ext uri="{FF2B5EF4-FFF2-40B4-BE49-F238E27FC236}">
                <a16:creationId xmlns:a16="http://schemas.microsoft.com/office/drawing/2014/main" id="{CB5A6EF1-5283-3DBA-B557-1EE04CE5F812}"/>
              </a:ext>
            </a:extLst>
          </p:cNvPr>
          <p:cNvSpPr txBox="1"/>
          <p:nvPr/>
        </p:nvSpPr>
        <p:spPr>
          <a:xfrm>
            <a:off x="7326030" y="318021"/>
            <a:ext cx="2755642" cy="369332"/>
          </a:xfrm>
          <a:prstGeom prst="rect">
            <a:avLst/>
          </a:prstGeom>
          <a:solidFill>
            <a:schemeClr val="bg1"/>
          </a:solidFill>
          <a:ln>
            <a:solidFill>
              <a:schemeClr val="accent1"/>
            </a:solidFill>
          </a:ln>
        </p:spPr>
        <p:txBody>
          <a:bodyPr wrap="square" rtlCol="0">
            <a:spAutoFit/>
          </a:bodyPr>
          <a:lstStyle/>
          <a:p>
            <a:r>
              <a:rPr lang="en-GB" dirty="0"/>
              <a:t>1842 Tracks &amp; structures</a:t>
            </a:r>
          </a:p>
        </p:txBody>
      </p:sp>
      <p:sp>
        <p:nvSpPr>
          <p:cNvPr id="9" name="Freeform: Shape 8">
            <a:extLst>
              <a:ext uri="{FF2B5EF4-FFF2-40B4-BE49-F238E27FC236}">
                <a16:creationId xmlns:a16="http://schemas.microsoft.com/office/drawing/2014/main" id="{3B8C6455-1302-9EF1-E9B7-4C1DA9BBA94E}"/>
              </a:ext>
            </a:extLst>
          </p:cNvPr>
          <p:cNvSpPr/>
          <p:nvPr/>
        </p:nvSpPr>
        <p:spPr>
          <a:xfrm>
            <a:off x="2188029" y="106053"/>
            <a:ext cx="9285514" cy="3640417"/>
          </a:xfrm>
          <a:custGeom>
            <a:avLst/>
            <a:gdLst>
              <a:gd name="connsiteX0" fmla="*/ 8458200 w 8458200"/>
              <a:gd name="connsiteY0" fmla="*/ 3461657 h 3461657"/>
              <a:gd name="connsiteX1" fmla="*/ 5900057 w 8458200"/>
              <a:gd name="connsiteY1" fmla="*/ 2057400 h 3461657"/>
              <a:gd name="connsiteX2" fmla="*/ 3298371 w 8458200"/>
              <a:gd name="connsiteY2" fmla="*/ 1480457 h 3461657"/>
              <a:gd name="connsiteX3" fmla="*/ 0 w 8458200"/>
              <a:gd name="connsiteY3" fmla="*/ 0 h 3461657"/>
            </a:gdLst>
            <a:ahLst/>
            <a:cxnLst>
              <a:cxn ang="0">
                <a:pos x="connsiteX0" y="connsiteY0"/>
              </a:cxn>
              <a:cxn ang="0">
                <a:pos x="connsiteX1" y="connsiteY1"/>
              </a:cxn>
              <a:cxn ang="0">
                <a:pos x="connsiteX2" y="connsiteY2"/>
              </a:cxn>
              <a:cxn ang="0">
                <a:pos x="connsiteX3" y="connsiteY3"/>
              </a:cxn>
            </a:cxnLst>
            <a:rect l="l" t="t" r="r" b="b"/>
            <a:pathLst>
              <a:path w="8458200" h="3461657">
                <a:moveTo>
                  <a:pt x="8458200" y="3461657"/>
                </a:moveTo>
                <a:lnTo>
                  <a:pt x="5900057" y="2057400"/>
                </a:lnTo>
                <a:lnTo>
                  <a:pt x="3298371" y="1480457"/>
                </a:lnTo>
                <a:lnTo>
                  <a:pt x="0" y="0"/>
                </a:lnTo>
              </a:path>
            </a:pathLst>
          </a:custGeom>
          <a:noFill/>
          <a:ln w="285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TextBox 223">
            <a:extLst>
              <a:ext uri="{FF2B5EF4-FFF2-40B4-BE49-F238E27FC236}">
                <a16:creationId xmlns:a16="http://schemas.microsoft.com/office/drawing/2014/main" id="{5A76E889-829B-F70C-B4CC-6FF19E00C933}"/>
              </a:ext>
            </a:extLst>
          </p:cNvPr>
          <p:cNvSpPr txBox="1"/>
          <p:nvPr/>
        </p:nvSpPr>
        <p:spPr>
          <a:xfrm>
            <a:off x="849866" y="3170638"/>
            <a:ext cx="1117742" cy="307777"/>
          </a:xfrm>
          <a:prstGeom prst="rect">
            <a:avLst/>
          </a:prstGeom>
          <a:noFill/>
        </p:spPr>
        <p:txBody>
          <a:bodyPr wrap="none" rtlCol="0">
            <a:spAutoFit/>
          </a:bodyPr>
          <a:lstStyle/>
          <a:p>
            <a:r>
              <a:rPr lang="en-GB" sz="1400" dirty="0"/>
              <a:t>Sadlers Farm</a:t>
            </a:r>
          </a:p>
        </p:txBody>
      </p:sp>
      <p:sp>
        <p:nvSpPr>
          <p:cNvPr id="225" name="TextBox 224">
            <a:extLst>
              <a:ext uri="{FF2B5EF4-FFF2-40B4-BE49-F238E27FC236}">
                <a16:creationId xmlns:a16="http://schemas.microsoft.com/office/drawing/2014/main" id="{D5AF4571-4EC8-4EE4-3249-6768C9A866C0}"/>
              </a:ext>
            </a:extLst>
          </p:cNvPr>
          <p:cNvSpPr txBox="1"/>
          <p:nvPr/>
        </p:nvSpPr>
        <p:spPr>
          <a:xfrm>
            <a:off x="730774" y="994191"/>
            <a:ext cx="1029897" cy="307777"/>
          </a:xfrm>
          <a:prstGeom prst="rect">
            <a:avLst/>
          </a:prstGeom>
          <a:noFill/>
        </p:spPr>
        <p:txBody>
          <a:bodyPr wrap="none" rtlCol="0">
            <a:spAutoFit/>
          </a:bodyPr>
          <a:lstStyle/>
          <a:p>
            <a:r>
              <a:rPr lang="en-GB" sz="1400" dirty="0" err="1"/>
              <a:t>Totterdown</a:t>
            </a:r>
            <a:endParaRPr lang="en-GB" sz="1400" dirty="0"/>
          </a:p>
        </p:txBody>
      </p:sp>
      <p:sp>
        <p:nvSpPr>
          <p:cNvPr id="226" name="TextBox 225">
            <a:extLst>
              <a:ext uri="{FF2B5EF4-FFF2-40B4-BE49-F238E27FC236}">
                <a16:creationId xmlns:a16="http://schemas.microsoft.com/office/drawing/2014/main" id="{99694684-B0FE-3286-EF53-04AEC1732CA3}"/>
              </a:ext>
            </a:extLst>
          </p:cNvPr>
          <p:cNvSpPr txBox="1"/>
          <p:nvPr/>
        </p:nvSpPr>
        <p:spPr>
          <a:xfrm>
            <a:off x="4503171" y="504117"/>
            <a:ext cx="764953" cy="307777"/>
          </a:xfrm>
          <a:prstGeom prst="rect">
            <a:avLst/>
          </a:prstGeom>
          <a:noFill/>
        </p:spPr>
        <p:txBody>
          <a:bodyPr wrap="none" rtlCol="0">
            <a:spAutoFit/>
          </a:bodyPr>
          <a:lstStyle/>
          <a:p>
            <a:r>
              <a:rPr lang="en-GB" sz="1400" dirty="0"/>
              <a:t>Balsdon</a:t>
            </a:r>
          </a:p>
        </p:txBody>
      </p:sp>
      <p:sp>
        <p:nvSpPr>
          <p:cNvPr id="227" name="TextBox 226">
            <a:extLst>
              <a:ext uri="{FF2B5EF4-FFF2-40B4-BE49-F238E27FC236}">
                <a16:creationId xmlns:a16="http://schemas.microsoft.com/office/drawing/2014/main" id="{F6D108D5-58F6-F96B-CDF6-34F30E207C5C}"/>
              </a:ext>
            </a:extLst>
          </p:cNvPr>
          <p:cNvSpPr txBox="1"/>
          <p:nvPr/>
        </p:nvSpPr>
        <p:spPr>
          <a:xfrm>
            <a:off x="3746612" y="3430118"/>
            <a:ext cx="485663" cy="307777"/>
          </a:xfrm>
          <a:prstGeom prst="rect">
            <a:avLst/>
          </a:prstGeom>
          <a:noFill/>
        </p:spPr>
        <p:txBody>
          <a:bodyPr wrap="square" rtlCol="0">
            <a:spAutoFit/>
          </a:bodyPr>
          <a:lstStyle/>
          <a:p>
            <a:r>
              <a:rPr lang="en-GB" sz="1400" dirty="0"/>
              <a:t>LG</a:t>
            </a:r>
          </a:p>
        </p:txBody>
      </p:sp>
      <p:sp>
        <p:nvSpPr>
          <p:cNvPr id="228" name="TextBox 227">
            <a:extLst>
              <a:ext uri="{FF2B5EF4-FFF2-40B4-BE49-F238E27FC236}">
                <a16:creationId xmlns:a16="http://schemas.microsoft.com/office/drawing/2014/main" id="{1B4800A3-C1F6-3E3A-3D4E-A2F67ABFED8D}"/>
              </a:ext>
            </a:extLst>
          </p:cNvPr>
          <p:cNvSpPr txBox="1"/>
          <p:nvPr/>
        </p:nvSpPr>
        <p:spPr>
          <a:xfrm>
            <a:off x="8258360" y="5911185"/>
            <a:ext cx="1179554" cy="307777"/>
          </a:xfrm>
          <a:prstGeom prst="rect">
            <a:avLst/>
          </a:prstGeom>
          <a:noFill/>
        </p:spPr>
        <p:txBody>
          <a:bodyPr wrap="square" rtlCol="0">
            <a:spAutoFit/>
          </a:bodyPr>
          <a:lstStyle/>
          <a:p>
            <a:r>
              <a:rPr lang="en-GB" sz="1400" dirty="0"/>
              <a:t>Kirby House</a:t>
            </a:r>
          </a:p>
        </p:txBody>
      </p:sp>
      <p:sp>
        <p:nvSpPr>
          <p:cNvPr id="229" name="TextBox 228">
            <a:extLst>
              <a:ext uri="{FF2B5EF4-FFF2-40B4-BE49-F238E27FC236}">
                <a16:creationId xmlns:a16="http://schemas.microsoft.com/office/drawing/2014/main" id="{EACB7841-5245-C353-0D49-CD1B11BF57DF}"/>
              </a:ext>
            </a:extLst>
          </p:cNvPr>
          <p:cNvSpPr txBox="1"/>
          <p:nvPr/>
        </p:nvSpPr>
        <p:spPr>
          <a:xfrm>
            <a:off x="3468949" y="4376675"/>
            <a:ext cx="744001" cy="307777"/>
          </a:xfrm>
          <a:prstGeom prst="rect">
            <a:avLst/>
          </a:prstGeom>
          <a:noFill/>
        </p:spPr>
        <p:txBody>
          <a:bodyPr wrap="square" rtlCol="0">
            <a:spAutoFit/>
          </a:bodyPr>
          <a:lstStyle/>
          <a:p>
            <a:r>
              <a:rPr lang="en-GB" sz="1400" dirty="0"/>
              <a:t>Church</a:t>
            </a:r>
          </a:p>
        </p:txBody>
      </p:sp>
      <p:sp>
        <p:nvSpPr>
          <p:cNvPr id="235" name="Oval 234">
            <a:extLst>
              <a:ext uri="{FF2B5EF4-FFF2-40B4-BE49-F238E27FC236}">
                <a16:creationId xmlns:a16="http://schemas.microsoft.com/office/drawing/2014/main" id="{B7DFD0B6-0443-1E5A-0A5C-3DB371CA1B4B}"/>
              </a:ext>
            </a:extLst>
          </p:cNvPr>
          <p:cNvSpPr/>
          <p:nvPr/>
        </p:nvSpPr>
        <p:spPr>
          <a:xfrm rot="20936303">
            <a:off x="3293335" y="1584085"/>
            <a:ext cx="842213" cy="1571893"/>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id="{1FB54399-4131-22C7-7675-DF61E1014F85}"/>
              </a:ext>
            </a:extLst>
          </p:cNvPr>
          <p:cNvSpPr/>
          <p:nvPr/>
        </p:nvSpPr>
        <p:spPr>
          <a:xfrm rot="2559454">
            <a:off x="3419844" y="4032073"/>
            <a:ext cx="842213" cy="895751"/>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5FAEB5D2-EFDC-862D-B63D-CDB9BD7C48E2}"/>
              </a:ext>
            </a:extLst>
          </p:cNvPr>
          <p:cNvSpPr/>
          <p:nvPr/>
        </p:nvSpPr>
        <p:spPr>
          <a:xfrm rot="915421">
            <a:off x="4061642" y="3025651"/>
            <a:ext cx="842213" cy="1226788"/>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B5FE6C36-D5DE-F004-3E9A-FE64B715C199}"/>
              </a:ext>
            </a:extLst>
          </p:cNvPr>
          <p:cNvSpPr/>
          <p:nvPr/>
        </p:nvSpPr>
        <p:spPr>
          <a:xfrm rot="18987291">
            <a:off x="6529431" y="2971034"/>
            <a:ext cx="541875" cy="1226788"/>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43415080-3BA4-A5FA-4440-9E1F7B6AC4DB}"/>
              </a:ext>
            </a:extLst>
          </p:cNvPr>
          <p:cNvSpPr/>
          <p:nvPr/>
        </p:nvSpPr>
        <p:spPr>
          <a:xfrm rot="18987291">
            <a:off x="8517906" y="1819373"/>
            <a:ext cx="541875" cy="1763123"/>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id="{0DA24FD0-6D9B-7DBA-3C86-24A448C74BFF}"/>
              </a:ext>
            </a:extLst>
          </p:cNvPr>
          <p:cNvSpPr/>
          <p:nvPr/>
        </p:nvSpPr>
        <p:spPr>
          <a:xfrm rot="2559454">
            <a:off x="6330255" y="4920691"/>
            <a:ext cx="1016840" cy="655882"/>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9A90A0B8-5F13-DD2E-C41E-0331861BB2C2}"/>
              </a:ext>
            </a:extLst>
          </p:cNvPr>
          <p:cNvSpPr/>
          <p:nvPr/>
        </p:nvSpPr>
        <p:spPr>
          <a:xfrm rot="2559454">
            <a:off x="7485210" y="4804743"/>
            <a:ext cx="486671" cy="655882"/>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Oval 241">
            <a:extLst>
              <a:ext uri="{FF2B5EF4-FFF2-40B4-BE49-F238E27FC236}">
                <a16:creationId xmlns:a16="http://schemas.microsoft.com/office/drawing/2014/main" id="{4525E68E-B11F-5FC5-1F02-79FF9FB722B1}"/>
              </a:ext>
            </a:extLst>
          </p:cNvPr>
          <p:cNvSpPr/>
          <p:nvPr/>
        </p:nvSpPr>
        <p:spPr>
          <a:xfrm rot="2559454">
            <a:off x="9757164" y="3168781"/>
            <a:ext cx="486671" cy="655882"/>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TextBox 243">
            <a:extLst>
              <a:ext uri="{FF2B5EF4-FFF2-40B4-BE49-F238E27FC236}">
                <a16:creationId xmlns:a16="http://schemas.microsoft.com/office/drawing/2014/main" id="{086B9C9C-C950-0D09-CB15-30A4863BA29E}"/>
              </a:ext>
            </a:extLst>
          </p:cNvPr>
          <p:cNvSpPr txBox="1"/>
          <p:nvPr/>
        </p:nvSpPr>
        <p:spPr>
          <a:xfrm>
            <a:off x="849866" y="3170638"/>
            <a:ext cx="1117742" cy="307777"/>
          </a:xfrm>
          <a:prstGeom prst="rect">
            <a:avLst/>
          </a:prstGeom>
          <a:noFill/>
          <a:ln>
            <a:noFill/>
          </a:ln>
        </p:spPr>
        <p:txBody>
          <a:bodyPr wrap="none" rtlCol="0">
            <a:spAutoFit/>
          </a:bodyPr>
          <a:lstStyle/>
          <a:p>
            <a:r>
              <a:rPr lang="en-GB" sz="1400" dirty="0"/>
              <a:t>Sadlers Farm</a:t>
            </a:r>
          </a:p>
        </p:txBody>
      </p:sp>
      <p:sp>
        <p:nvSpPr>
          <p:cNvPr id="245" name="TextBox 244">
            <a:extLst>
              <a:ext uri="{FF2B5EF4-FFF2-40B4-BE49-F238E27FC236}">
                <a16:creationId xmlns:a16="http://schemas.microsoft.com/office/drawing/2014/main" id="{66E4A8C7-0454-F22B-19C4-470F0278C801}"/>
              </a:ext>
            </a:extLst>
          </p:cNvPr>
          <p:cNvSpPr txBox="1"/>
          <p:nvPr/>
        </p:nvSpPr>
        <p:spPr>
          <a:xfrm>
            <a:off x="730774" y="994191"/>
            <a:ext cx="1029897" cy="307777"/>
          </a:xfrm>
          <a:prstGeom prst="rect">
            <a:avLst/>
          </a:prstGeom>
          <a:noFill/>
        </p:spPr>
        <p:txBody>
          <a:bodyPr wrap="none" rtlCol="0">
            <a:spAutoFit/>
          </a:bodyPr>
          <a:lstStyle/>
          <a:p>
            <a:r>
              <a:rPr lang="en-GB" sz="1400" dirty="0" err="1"/>
              <a:t>Totterdown</a:t>
            </a:r>
            <a:endParaRPr lang="en-GB" sz="1400" dirty="0"/>
          </a:p>
        </p:txBody>
      </p:sp>
      <p:sp>
        <p:nvSpPr>
          <p:cNvPr id="246" name="TextBox 245">
            <a:extLst>
              <a:ext uri="{FF2B5EF4-FFF2-40B4-BE49-F238E27FC236}">
                <a16:creationId xmlns:a16="http://schemas.microsoft.com/office/drawing/2014/main" id="{C581F30E-7D4C-53DC-3D32-9FF686C184CA}"/>
              </a:ext>
            </a:extLst>
          </p:cNvPr>
          <p:cNvSpPr txBox="1"/>
          <p:nvPr/>
        </p:nvSpPr>
        <p:spPr>
          <a:xfrm>
            <a:off x="4503171" y="504117"/>
            <a:ext cx="764953" cy="307777"/>
          </a:xfrm>
          <a:prstGeom prst="rect">
            <a:avLst/>
          </a:prstGeom>
          <a:noFill/>
        </p:spPr>
        <p:txBody>
          <a:bodyPr wrap="none" rtlCol="0">
            <a:spAutoFit/>
          </a:bodyPr>
          <a:lstStyle/>
          <a:p>
            <a:r>
              <a:rPr lang="en-GB" sz="1400" dirty="0"/>
              <a:t>Balsdon</a:t>
            </a:r>
          </a:p>
        </p:txBody>
      </p:sp>
      <p:sp>
        <p:nvSpPr>
          <p:cNvPr id="247" name="TextBox 246">
            <a:extLst>
              <a:ext uri="{FF2B5EF4-FFF2-40B4-BE49-F238E27FC236}">
                <a16:creationId xmlns:a16="http://schemas.microsoft.com/office/drawing/2014/main" id="{EFB8F615-A3D6-671E-7C58-823969A45C54}"/>
              </a:ext>
            </a:extLst>
          </p:cNvPr>
          <p:cNvSpPr txBox="1"/>
          <p:nvPr/>
        </p:nvSpPr>
        <p:spPr>
          <a:xfrm>
            <a:off x="6054679" y="5176482"/>
            <a:ext cx="442245" cy="307777"/>
          </a:xfrm>
          <a:prstGeom prst="rect">
            <a:avLst/>
          </a:prstGeom>
          <a:noFill/>
        </p:spPr>
        <p:txBody>
          <a:bodyPr wrap="square" rtlCol="0">
            <a:spAutoFit/>
          </a:bodyPr>
          <a:lstStyle/>
          <a:p>
            <a:r>
              <a:rPr lang="en-GB" sz="1400" dirty="0"/>
              <a:t>UG</a:t>
            </a:r>
          </a:p>
        </p:txBody>
      </p:sp>
      <p:sp>
        <p:nvSpPr>
          <p:cNvPr id="248" name="TextBox 247">
            <a:extLst>
              <a:ext uri="{FF2B5EF4-FFF2-40B4-BE49-F238E27FC236}">
                <a16:creationId xmlns:a16="http://schemas.microsoft.com/office/drawing/2014/main" id="{986A3995-CC03-5E67-92F6-F0D7272CB04D}"/>
              </a:ext>
            </a:extLst>
          </p:cNvPr>
          <p:cNvSpPr txBox="1"/>
          <p:nvPr/>
        </p:nvSpPr>
        <p:spPr>
          <a:xfrm>
            <a:off x="8258360" y="5911185"/>
            <a:ext cx="1179554" cy="307777"/>
          </a:xfrm>
          <a:prstGeom prst="rect">
            <a:avLst/>
          </a:prstGeom>
          <a:noFill/>
        </p:spPr>
        <p:txBody>
          <a:bodyPr wrap="square" rtlCol="0">
            <a:spAutoFit/>
          </a:bodyPr>
          <a:lstStyle/>
          <a:p>
            <a:r>
              <a:rPr lang="en-GB" sz="1400" dirty="0"/>
              <a:t>Kirby House</a:t>
            </a:r>
          </a:p>
        </p:txBody>
      </p:sp>
      <p:sp>
        <p:nvSpPr>
          <p:cNvPr id="249" name="TextBox 248">
            <a:extLst>
              <a:ext uri="{FF2B5EF4-FFF2-40B4-BE49-F238E27FC236}">
                <a16:creationId xmlns:a16="http://schemas.microsoft.com/office/drawing/2014/main" id="{5D50AE46-67CB-AB42-C51A-C3D5F7B12BAB}"/>
              </a:ext>
            </a:extLst>
          </p:cNvPr>
          <p:cNvSpPr txBox="1"/>
          <p:nvPr/>
        </p:nvSpPr>
        <p:spPr>
          <a:xfrm>
            <a:off x="3468949" y="4376675"/>
            <a:ext cx="744001" cy="307777"/>
          </a:xfrm>
          <a:prstGeom prst="rect">
            <a:avLst/>
          </a:prstGeom>
          <a:noFill/>
        </p:spPr>
        <p:txBody>
          <a:bodyPr wrap="square" rtlCol="0">
            <a:spAutoFit/>
          </a:bodyPr>
          <a:lstStyle/>
          <a:p>
            <a:r>
              <a:rPr lang="en-GB" sz="1400" dirty="0"/>
              <a:t>Church</a:t>
            </a:r>
          </a:p>
        </p:txBody>
      </p:sp>
      <p:sp>
        <p:nvSpPr>
          <p:cNvPr id="250" name="Oval 249">
            <a:extLst>
              <a:ext uri="{FF2B5EF4-FFF2-40B4-BE49-F238E27FC236}">
                <a16:creationId xmlns:a16="http://schemas.microsoft.com/office/drawing/2014/main" id="{80151487-B8C7-2450-3B02-31ACC6090F6F}"/>
              </a:ext>
            </a:extLst>
          </p:cNvPr>
          <p:cNvSpPr/>
          <p:nvPr/>
        </p:nvSpPr>
        <p:spPr>
          <a:xfrm>
            <a:off x="478971" y="2041533"/>
            <a:ext cx="45719" cy="4571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B6DF770C-956E-7353-EE3B-215C266D06B0}"/>
              </a:ext>
            </a:extLst>
          </p:cNvPr>
          <p:cNvSpPr/>
          <p:nvPr/>
        </p:nvSpPr>
        <p:spPr>
          <a:xfrm>
            <a:off x="1814171" y="125317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749732F0-2EBC-CABD-4224-32FCD871C0DC}"/>
              </a:ext>
            </a:extLst>
          </p:cNvPr>
          <p:cNvSpPr/>
          <p:nvPr/>
        </p:nvSpPr>
        <p:spPr>
          <a:xfrm>
            <a:off x="1938693" y="119077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07F3F7CE-6D8C-9E1D-9A78-11FB12084A19}"/>
              </a:ext>
            </a:extLst>
          </p:cNvPr>
          <p:cNvSpPr/>
          <p:nvPr/>
        </p:nvSpPr>
        <p:spPr>
          <a:xfrm>
            <a:off x="1766416" y="101604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E24C982-D1EA-7DC1-2702-6CE1EE2993B2}"/>
              </a:ext>
            </a:extLst>
          </p:cNvPr>
          <p:cNvSpPr/>
          <p:nvPr/>
        </p:nvSpPr>
        <p:spPr>
          <a:xfrm>
            <a:off x="2244989" y="72057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41BBB9F-9A91-D735-F760-C9953FA64D98}"/>
              </a:ext>
            </a:extLst>
          </p:cNvPr>
          <p:cNvSpPr/>
          <p:nvPr/>
        </p:nvSpPr>
        <p:spPr>
          <a:xfrm>
            <a:off x="2985616" y="8200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910514A6-6A03-C322-21D9-BD799D6C210A}"/>
              </a:ext>
            </a:extLst>
          </p:cNvPr>
          <p:cNvSpPr/>
          <p:nvPr/>
        </p:nvSpPr>
        <p:spPr>
          <a:xfrm>
            <a:off x="2928657" y="101604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9BDEB90-511F-C95F-BAA1-D5333DDF95FD}"/>
              </a:ext>
            </a:extLst>
          </p:cNvPr>
          <p:cNvSpPr/>
          <p:nvPr/>
        </p:nvSpPr>
        <p:spPr>
          <a:xfrm>
            <a:off x="3274618" y="99419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268919E2-FEEB-55CA-2406-E6AB03A87A9E}"/>
              </a:ext>
            </a:extLst>
          </p:cNvPr>
          <p:cNvSpPr/>
          <p:nvPr/>
        </p:nvSpPr>
        <p:spPr>
          <a:xfrm>
            <a:off x="4444567" y="59181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1E8DB9CC-D868-CE08-74B4-AC1D2C1D47BE}"/>
              </a:ext>
            </a:extLst>
          </p:cNvPr>
          <p:cNvSpPr/>
          <p:nvPr/>
        </p:nvSpPr>
        <p:spPr>
          <a:xfrm>
            <a:off x="4741933" y="42083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63FCE24-3AED-A787-2C25-CCDA00B75DE9}"/>
              </a:ext>
            </a:extLst>
          </p:cNvPr>
          <p:cNvSpPr/>
          <p:nvPr/>
        </p:nvSpPr>
        <p:spPr>
          <a:xfrm>
            <a:off x="8224557" y="216914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27F41459-F448-9EBC-C9D1-E681D0B15C2B}"/>
              </a:ext>
            </a:extLst>
          </p:cNvPr>
          <p:cNvSpPr/>
          <p:nvPr/>
        </p:nvSpPr>
        <p:spPr>
          <a:xfrm>
            <a:off x="8376957" y="223154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2F15946D-EAA3-43D0-2D5B-84E28CEACA5F}"/>
              </a:ext>
            </a:extLst>
          </p:cNvPr>
          <p:cNvSpPr/>
          <p:nvPr/>
        </p:nvSpPr>
        <p:spPr>
          <a:xfrm>
            <a:off x="8523782" y="243691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A7D16BB9-956C-73FD-DF42-4A881033AAFA}"/>
              </a:ext>
            </a:extLst>
          </p:cNvPr>
          <p:cNvSpPr/>
          <p:nvPr/>
        </p:nvSpPr>
        <p:spPr>
          <a:xfrm>
            <a:off x="8709636" y="269639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E9D7A678-795A-A791-B512-EB710777E763}"/>
              </a:ext>
            </a:extLst>
          </p:cNvPr>
          <p:cNvSpPr/>
          <p:nvPr/>
        </p:nvSpPr>
        <p:spPr>
          <a:xfrm>
            <a:off x="8881551" y="289176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CAF05CF-B70E-260F-60D4-788CC2173CA9}"/>
              </a:ext>
            </a:extLst>
          </p:cNvPr>
          <p:cNvSpPr/>
          <p:nvPr/>
        </p:nvSpPr>
        <p:spPr>
          <a:xfrm>
            <a:off x="8986559" y="297561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B6B1C924-D21F-D402-7FD2-C68103C02756}"/>
              </a:ext>
            </a:extLst>
          </p:cNvPr>
          <p:cNvSpPr/>
          <p:nvPr/>
        </p:nvSpPr>
        <p:spPr>
          <a:xfrm>
            <a:off x="9091567" y="305946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9CC58AF6-3ED2-0DA6-33A2-4F8D0F1665E3}"/>
              </a:ext>
            </a:extLst>
          </p:cNvPr>
          <p:cNvSpPr/>
          <p:nvPr/>
        </p:nvSpPr>
        <p:spPr>
          <a:xfrm>
            <a:off x="9263483" y="305946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136A8647-9813-2F1D-F568-461703A68F0F}"/>
              </a:ext>
            </a:extLst>
          </p:cNvPr>
          <p:cNvSpPr/>
          <p:nvPr/>
        </p:nvSpPr>
        <p:spPr>
          <a:xfrm>
            <a:off x="9171329" y="289324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F44BC2D2-72FB-592D-99F5-C9B96733BCEA}"/>
              </a:ext>
            </a:extLst>
          </p:cNvPr>
          <p:cNvSpPr/>
          <p:nvPr/>
        </p:nvSpPr>
        <p:spPr>
          <a:xfrm>
            <a:off x="10144116" y="335867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724FF55A-C829-81B3-B407-A2847B9D53E5}"/>
              </a:ext>
            </a:extLst>
          </p:cNvPr>
          <p:cNvSpPr/>
          <p:nvPr/>
        </p:nvSpPr>
        <p:spPr>
          <a:xfrm>
            <a:off x="10007357" y="347841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198F8E5-7EA9-3F50-39C1-F414148C587B}"/>
              </a:ext>
            </a:extLst>
          </p:cNvPr>
          <p:cNvSpPr/>
          <p:nvPr/>
        </p:nvSpPr>
        <p:spPr>
          <a:xfrm>
            <a:off x="9848296" y="360373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CD82A3B-3206-4E88-D6EF-6012930F353F}"/>
              </a:ext>
            </a:extLst>
          </p:cNvPr>
          <p:cNvSpPr/>
          <p:nvPr/>
        </p:nvSpPr>
        <p:spPr>
          <a:xfrm>
            <a:off x="9034608" y="449878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3AD09BFB-3825-D213-9513-230C290E4D5F}"/>
              </a:ext>
            </a:extLst>
          </p:cNvPr>
          <p:cNvSpPr/>
          <p:nvPr/>
        </p:nvSpPr>
        <p:spPr>
          <a:xfrm>
            <a:off x="8901718" y="449878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34F75104-FD49-5536-7D79-6BC9821FE0C5}"/>
              </a:ext>
            </a:extLst>
          </p:cNvPr>
          <p:cNvSpPr/>
          <p:nvPr/>
        </p:nvSpPr>
        <p:spPr>
          <a:xfrm>
            <a:off x="9085891" y="417630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E6DC8764-5B48-1CC5-EF0A-26899F168FBF}"/>
              </a:ext>
            </a:extLst>
          </p:cNvPr>
          <p:cNvSpPr/>
          <p:nvPr/>
        </p:nvSpPr>
        <p:spPr>
          <a:xfrm>
            <a:off x="5614242" y="246811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676BE8AE-6B85-732C-8202-CD630702B9FD}"/>
              </a:ext>
            </a:extLst>
          </p:cNvPr>
          <p:cNvSpPr/>
          <p:nvPr/>
        </p:nvSpPr>
        <p:spPr>
          <a:xfrm>
            <a:off x="5504589" y="233058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261FC022-5893-B312-D284-D5E4AF75BC85}"/>
              </a:ext>
            </a:extLst>
          </p:cNvPr>
          <p:cNvSpPr/>
          <p:nvPr/>
        </p:nvSpPr>
        <p:spPr>
          <a:xfrm>
            <a:off x="5632376" y="229394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5625F7C4-938C-F9FF-8627-597DF82BF0C7}"/>
              </a:ext>
            </a:extLst>
          </p:cNvPr>
          <p:cNvSpPr/>
          <p:nvPr/>
        </p:nvSpPr>
        <p:spPr>
          <a:xfrm>
            <a:off x="5671201" y="257988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val 263">
            <a:extLst>
              <a:ext uri="{FF2B5EF4-FFF2-40B4-BE49-F238E27FC236}">
                <a16:creationId xmlns:a16="http://schemas.microsoft.com/office/drawing/2014/main" id="{75F131C7-444E-7210-FF5F-1F495ADB0797}"/>
              </a:ext>
            </a:extLst>
          </p:cNvPr>
          <p:cNvSpPr/>
          <p:nvPr/>
        </p:nvSpPr>
        <p:spPr>
          <a:xfrm>
            <a:off x="3830976" y="199790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val 264">
            <a:extLst>
              <a:ext uri="{FF2B5EF4-FFF2-40B4-BE49-F238E27FC236}">
                <a16:creationId xmlns:a16="http://schemas.microsoft.com/office/drawing/2014/main" id="{9E4EA53D-EF2E-76D7-0FA3-84E96C67721A}"/>
              </a:ext>
            </a:extLst>
          </p:cNvPr>
          <p:cNvSpPr/>
          <p:nvPr/>
        </p:nvSpPr>
        <p:spPr>
          <a:xfrm>
            <a:off x="3735261" y="207472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AAAE4096-AE04-31FC-9A2F-DB06DD9932C9}"/>
              </a:ext>
            </a:extLst>
          </p:cNvPr>
          <p:cNvSpPr/>
          <p:nvPr/>
        </p:nvSpPr>
        <p:spPr>
          <a:xfrm>
            <a:off x="3678302" y="194262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Oval 266">
            <a:extLst>
              <a:ext uri="{FF2B5EF4-FFF2-40B4-BE49-F238E27FC236}">
                <a16:creationId xmlns:a16="http://schemas.microsoft.com/office/drawing/2014/main" id="{D902F729-C08E-E57B-DBE2-EFE189A25D54}"/>
              </a:ext>
            </a:extLst>
          </p:cNvPr>
          <p:cNvSpPr/>
          <p:nvPr/>
        </p:nvSpPr>
        <p:spPr>
          <a:xfrm>
            <a:off x="3905849" y="249931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id="{984CEC54-BC8C-675D-08C4-0892D425CF7B}"/>
              </a:ext>
            </a:extLst>
          </p:cNvPr>
          <p:cNvSpPr/>
          <p:nvPr/>
        </p:nvSpPr>
        <p:spPr>
          <a:xfrm>
            <a:off x="3977011" y="262100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888A3E88-9FF9-024D-D26F-C483A1224E71}"/>
              </a:ext>
            </a:extLst>
          </p:cNvPr>
          <p:cNvSpPr/>
          <p:nvPr/>
        </p:nvSpPr>
        <p:spPr>
          <a:xfrm>
            <a:off x="3706781" y="251236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29F2DD53-439A-FBCE-D386-B2673EB2D89A}"/>
              </a:ext>
            </a:extLst>
          </p:cNvPr>
          <p:cNvSpPr/>
          <p:nvPr/>
        </p:nvSpPr>
        <p:spPr>
          <a:xfrm>
            <a:off x="3735261" y="265220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22E6999F-7472-61A7-3B2A-0D075266AD0D}"/>
              </a:ext>
            </a:extLst>
          </p:cNvPr>
          <p:cNvSpPr/>
          <p:nvPr/>
        </p:nvSpPr>
        <p:spPr>
          <a:xfrm>
            <a:off x="3814453" y="280334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7170B73F-F4D7-797A-88C8-1C912806CDE6}"/>
              </a:ext>
            </a:extLst>
          </p:cNvPr>
          <p:cNvSpPr/>
          <p:nvPr/>
        </p:nvSpPr>
        <p:spPr>
          <a:xfrm>
            <a:off x="4031317" y="309066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948A70A7-F092-1923-0A75-BF9EA1E44CF5}"/>
              </a:ext>
            </a:extLst>
          </p:cNvPr>
          <p:cNvSpPr/>
          <p:nvPr/>
        </p:nvSpPr>
        <p:spPr>
          <a:xfrm>
            <a:off x="4142244" y="344721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F6154B60-D365-A704-3D92-C776B78A2AAF}"/>
              </a:ext>
            </a:extLst>
          </p:cNvPr>
          <p:cNvSpPr/>
          <p:nvPr/>
        </p:nvSpPr>
        <p:spPr>
          <a:xfrm>
            <a:off x="4294586" y="338481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id="{C9851686-4CF2-8A6F-3842-7ECEF008E6D8}"/>
              </a:ext>
            </a:extLst>
          </p:cNvPr>
          <p:cNvSpPr/>
          <p:nvPr/>
        </p:nvSpPr>
        <p:spPr>
          <a:xfrm>
            <a:off x="4580742" y="321967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id="{0400002E-40D7-3ACC-E01D-505861345877}"/>
              </a:ext>
            </a:extLst>
          </p:cNvPr>
          <p:cNvSpPr/>
          <p:nvPr/>
        </p:nvSpPr>
        <p:spPr>
          <a:xfrm>
            <a:off x="4623975" y="311776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6BF27634-DD58-32C0-B713-A017F2A7B019}"/>
              </a:ext>
            </a:extLst>
          </p:cNvPr>
          <p:cNvSpPr/>
          <p:nvPr/>
        </p:nvSpPr>
        <p:spPr>
          <a:xfrm>
            <a:off x="4473256" y="279399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Oval 278">
            <a:extLst>
              <a:ext uri="{FF2B5EF4-FFF2-40B4-BE49-F238E27FC236}">
                <a16:creationId xmlns:a16="http://schemas.microsoft.com/office/drawing/2014/main" id="{B84156C7-7975-D4A0-911C-7C2EECB6885B}"/>
              </a:ext>
            </a:extLst>
          </p:cNvPr>
          <p:cNvSpPr/>
          <p:nvPr/>
        </p:nvSpPr>
        <p:spPr>
          <a:xfrm>
            <a:off x="4675790" y="266519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Oval 279">
            <a:extLst>
              <a:ext uri="{FF2B5EF4-FFF2-40B4-BE49-F238E27FC236}">
                <a16:creationId xmlns:a16="http://schemas.microsoft.com/office/drawing/2014/main" id="{FB304C1F-816B-DE6F-5159-5E1A8ED08B6D}"/>
              </a:ext>
            </a:extLst>
          </p:cNvPr>
          <p:cNvSpPr/>
          <p:nvPr/>
        </p:nvSpPr>
        <p:spPr>
          <a:xfrm>
            <a:off x="4928504" y="232457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Oval 313">
            <a:extLst>
              <a:ext uri="{FF2B5EF4-FFF2-40B4-BE49-F238E27FC236}">
                <a16:creationId xmlns:a16="http://schemas.microsoft.com/office/drawing/2014/main" id="{A036EEBE-B448-1928-88A0-BDFE4AB7679B}"/>
              </a:ext>
            </a:extLst>
          </p:cNvPr>
          <p:cNvSpPr/>
          <p:nvPr/>
        </p:nvSpPr>
        <p:spPr>
          <a:xfrm>
            <a:off x="5728160" y="293271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Oval 314">
            <a:extLst>
              <a:ext uri="{FF2B5EF4-FFF2-40B4-BE49-F238E27FC236}">
                <a16:creationId xmlns:a16="http://schemas.microsoft.com/office/drawing/2014/main" id="{0AD3FB77-84F1-9ABB-A9BD-DB96ECB5E0B5}"/>
              </a:ext>
            </a:extLst>
          </p:cNvPr>
          <p:cNvSpPr/>
          <p:nvPr/>
        </p:nvSpPr>
        <p:spPr>
          <a:xfrm>
            <a:off x="5642721" y="360373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2AB92177-8061-A992-F9B2-FBE0BB0438B3}"/>
              </a:ext>
            </a:extLst>
          </p:cNvPr>
          <p:cNvSpPr/>
          <p:nvPr/>
        </p:nvSpPr>
        <p:spPr>
          <a:xfrm>
            <a:off x="5533068" y="354133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id="{B93FEAE0-528E-0DAA-6E87-EF00E8DAA362}"/>
              </a:ext>
            </a:extLst>
          </p:cNvPr>
          <p:cNvSpPr/>
          <p:nvPr/>
        </p:nvSpPr>
        <p:spPr>
          <a:xfrm>
            <a:off x="5561547" y="369447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id="{BA24DEB1-2D8F-64B8-8DF7-C92BEEB7D8E1}"/>
              </a:ext>
            </a:extLst>
          </p:cNvPr>
          <p:cNvSpPr/>
          <p:nvPr/>
        </p:nvSpPr>
        <p:spPr>
          <a:xfrm>
            <a:off x="4687567" y="354081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id="{42000376-E174-45BC-A397-AD48A4D07ED4}"/>
              </a:ext>
            </a:extLst>
          </p:cNvPr>
          <p:cNvSpPr/>
          <p:nvPr/>
        </p:nvSpPr>
        <p:spPr>
          <a:xfrm>
            <a:off x="4501526" y="350961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id="{3F23EE89-0706-E00A-1995-D9BA6A1669F2}"/>
              </a:ext>
            </a:extLst>
          </p:cNvPr>
          <p:cNvSpPr/>
          <p:nvPr/>
        </p:nvSpPr>
        <p:spPr>
          <a:xfrm>
            <a:off x="4481191" y="367675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Oval 320">
            <a:extLst>
              <a:ext uri="{FF2B5EF4-FFF2-40B4-BE49-F238E27FC236}">
                <a16:creationId xmlns:a16="http://schemas.microsoft.com/office/drawing/2014/main" id="{D99B06D2-80BC-64C4-3FCA-26A5C0567933}"/>
              </a:ext>
            </a:extLst>
          </p:cNvPr>
          <p:cNvSpPr/>
          <p:nvPr/>
        </p:nvSpPr>
        <p:spPr>
          <a:xfrm>
            <a:off x="4704269" y="369447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Oval 321">
            <a:extLst>
              <a:ext uri="{FF2B5EF4-FFF2-40B4-BE49-F238E27FC236}">
                <a16:creationId xmlns:a16="http://schemas.microsoft.com/office/drawing/2014/main" id="{D52ADD1D-D451-D70E-CD3E-BFB5436660A2}"/>
              </a:ext>
            </a:extLst>
          </p:cNvPr>
          <p:cNvSpPr/>
          <p:nvPr/>
        </p:nvSpPr>
        <p:spPr>
          <a:xfrm>
            <a:off x="4580742" y="388502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Oval 322">
            <a:extLst>
              <a:ext uri="{FF2B5EF4-FFF2-40B4-BE49-F238E27FC236}">
                <a16:creationId xmlns:a16="http://schemas.microsoft.com/office/drawing/2014/main" id="{98E17F58-F881-5C71-77CA-3679F7A38518}"/>
              </a:ext>
            </a:extLst>
          </p:cNvPr>
          <p:cNvSpPr/>
          <p:nvPr/>
        </p:nvSpPr>
        <p:spPr>
          <a:xfrm>
            <a:off x="4743340" y="378572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val 323">
            <a:extLst>
              <a:ext uri="{FF2B5EF4-FFF2-40B4-BE49-F238E27FC236}">
                <a16:creationId xmlns:a16="http://schemas.microsoft.com/office/drawing/2014/main" id="{05D8E924-1B35-4DEE-B060-01B7E4D342F1}"/>
              </a:ext>
            </a:extLst>
          </p:cNvPr>
          <p:cNvSpPr/>
          <p:nvPr/>
        </p:nvSpPr>
        <p:spPr>
          <a:xfrm>
            <a:off x="5074774" y="402932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val 324">
            <a:extLst>
              <a:ext uri="{FF2B5EF4-FFF2-40B4-BE49-F238E27FC236}">
                <a16:creationId xmlns:a16="http://schemas.microsoft.com/office/drawing/2014/main" id="{48FF74C2-4D64-1A25-5A73-16C226317F40}"/>
              </a:ext>
            </a:extLst>
          </p:cNvPr>
          <p:cNvSpPr/>
          <p:nvPr/>
        </p:nvSpPr>
        <p:spPr>
          <a:xfrm>
            <a:off x="5447630" y="404636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16AE6EAE-565E-E9C7-75B7-7FE650E20B48}"/>
              </a:ext>
            </a:extLst>
          </p:cNvPr>
          <p:cNvSpPr/>
          <p:nvPr/>
        </p:nvSpPr>
        <p:spPr>
          <a:xfrm>
            <a:off x="5447629" y="418391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Oval 326">
            <a:extLst>
              <a:ext uri="{FF2B5EF4-FFF2-40B4-BE49-F238E27FC236}">
                <a16:creationId xmlns:a16="http://schemas.microsoft.com/office/drawing/2014/main" id="{33C65692-504C-DE59-0849-10BA523EA289}"/>
              </a:ext>
            </a:extLst>
          </p:cNvPr>
          <p:cNvSpPr/>
          <p:nvPr/>
        </p:nvSpPr>
        <p:spPr>
          <a:xfrm>
            <a:off x="5756639" y="424631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Oval 327">
            <a:extLst>
              <a:ext uri="{FF2B5EF4-FFF2-40B4-BE49-F238E27FC236}">
                <a16:creationId xmlns:a16="http://schemas.microsoft.com/office/drawing/2014/main" id="{69E8379A-71CD-5286-0E70-C3A3BC253E48}"/>
              </a:ext>
            </a:extLst>
          </p:cNvPr>
          <p:cNvSpPr/>
          <p:nvPr/>
        </p:nvSpPr>
        <p:spPr>
          <a:xfrm>
            <a:off x="5176339" y="427751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5E7B7631-2804-8993-0B27-C00EE0A3F112}"/>
              </a:ext>
            </a:extLst>
          </p:cNvPr>
          <p:cNvSpPr/>
          <p:nvPr/>
        </p:nvSpPr>
        <p:spPr>
          <a:xfrm>
            <a:off x="4451937" y="406052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8619B59D-D8E9-D632-C556-1BB02800C8A4}"/>
              </a:ext>
            </a:extLst>
          </p:cNvPr>
          <p:cNvSpPr/>
          <p:nvPr/>
        </p:nvSpPr>
        <p:spPr>
          <a:xfrm>
            <a:off x="4288613" y="394742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7ECCBD53-392D-84E5-8340-49AD356E8E1C}"/>
              </a:ext>
            </a:extLst>
          </p:cNvPr>
          <p:cNvSpPr/>
          <p:nvPr/>
        </p:nvSpPr>
        <p:spPr>
          <a:xfrm>
            <a:off x="4025307" y="417076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2347F841-53A0-2B31-29B5-4C3512FD4035}"/>
              </a:ext>
            </a:extLst>
          </p:cNvPr>
          <p:cNvSpPr/>
          <p:nvPr/>
        </p:nvSpPr>
        <p:spPr>
          <a:xfrm>
            <a:off x="3865836" y="413341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0664D288-CA28-7335-A4A0-69321669CD0C}"/>
              </a:ext>
            </a:extLst>
          </p:cNvPr>
          <p:cNvSpPr/>
          <p:nvPr/>
        </p:nvSpPr>
        <p:spPr>
          <a:xfrm>
            <a:off x="3735261" y="430222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2E4986F6-336F-C289-EDAD-7D77BFB9DC5C}"/>
              </a:ext>
            </a:extLst>
          </p:cNvPr>
          <p:cNvSpPr/>
          <p:nvPr/>
        </p:nvSpPr>
        <p:spPr>
          <a:xfrm>
            <a:off x="3706781" y="438588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6714B733-51C0-CE76-E432-05809F5F5D45}"/>
              </a:ext>
            </a:extLst>
          </p:cNvPr>
          <p:cNvSpPr/>
          <p:nvPr/>
        </p:nvSpPr>
        <p:spPr>
          <a:xfrm>
            <a:off x="3714144" y="459532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5A7BD837-1E6A-17D3-1CE9-C59D2B8EAF3C}"/>
              </a:ext>
            </a:extLst>
          </p:cNvPr>
          <p:cNvSpPr/>
          <p:nvPr/>
        </p:nvSpPr>
        <p:spPr>
          <a:xfrm>
            <a:off x="3877369" y="453292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8A96F196-551A-CCFD-A1C2-576D5FA20464}"/>
              </a:ext>
            </a:extLst>
          </p:cNvPr>
          <p:cNvSpPr/>
          <p:nvPr/>
        </p:nvSpPr>
        <p:spPr>
          <a:xfrm>
            <a:off x="3617161" y="453292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09C2AF89-ECB2-71F3-5FA6-CA5625E33363}"/>
              </a:ext>
            </a:extLst>
          </p:cNvPr>
          <p:cNvSpPr/>
          <p:nvPr/>
        </p:nvSpPr>
        <p:spPr>
          <a:xfrm>
            <a:off x="3769561" y="468532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00BC472B-16E6-B8EC-0EAB-5C23F12D82E8}"/>
              </a:ext>
            </a:extLst>
          </p:cNvPr>
          <p:cNvSpPr/>
          <p:nvPr/>
        </p:nvSpPr>
        <p:spPr>
          <a:xfrm>
            <a:off x="6466655" y="338481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val 339">
            <a:extLst>
              <a:ext uri="{FF2B5EF4-FFF2-40B4-BE49-F238E27FC236}">
                <a16:creationId xmlns:a16="http://schemas.microsoft.com/office/drawing/2014/main" id="{00E1164B-AC83-1D90-098D-8456E53217DF}"/>
              </a:ext>
            </a:extLst>
          </p:cNvPr>
          <p:cNvSpPr/>
          <p:nvPr/>
        </p:nvSpPr>
        <p:spPr>
          <a:xfrm>
            <a:off x="6638570" y="318016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a:extLst>
              <a:ext uri="{FF2B5EF4-FFF2-40B4-BE49-F238E27FC236}">
                <a16:creationId xmlns:a16="http://schemas.microsoft.com/office/drawing/2014/main" id="{C4F469E6-B559-953A-B860-2B3D416F0EC6}"/>
              </a:ext>
            </a:extLst>
          </p:cNvPr>
          <p:cNvSpPr/>
          <p:nvPr/>
        </p:nvSpPr>
        <p:spPr>
          <a:xfrm>
            <a:off x="6695529" y="33911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99D598DF-3115-1BD1-AFC7-2CD8DD451B89}"/>
              </a:ext>
            </a:extLst>
          </p:cNvPr>
          <p:cNvSpPr/>
          <p:nvPr/>
        </p:nvSpPr>
        <p:spPr>
          <a:xfrm>
            <a:off x="6838200" y="349169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Oval 342">
            <a:extLst>
              <a:ext uri="{FF2B5EF4-FFF2-40B4-BE49-F238E27FC236}">
                <a16:creationId xmlns:a16="http://schemas.microsoft.com/office/drawing/2014/main" id="{F767B11F-6ABA-D047-E719-8A78C7C241E4}"/>
              </a:ext>
            </a:extLst>
          </p:cNvPr>
          <p:cNvSpPr/>
          <p:nvPr/>
        </p:nvSpPr>
        <p:spPr>
          <a:xfrm>
            <a:off x="6838199" y="366613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65D04742-845F-CE13-8987-2E1C54AE4E0E}"/>
              </a:ext>
            </a:extLst>
          </p:cNvPr>
          <p:cNvSpPr/>
          <p:nvPr/>
        </p:nvSpPr>
        <p:spPr>
          <a:xfrm>
            <a:off x="7004318" y="370795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Oval 344">
            <a:extLst>
              <a:ext uri="{FF2B5EF4-FFF2-40B4-BE49-F238E27FC236}">
                <a16:creationId xmlns:a16="http://schemas.microsoft.com/office/drawing/2014/main" id="{59005C63-1CA8-6813-2E91-8A7E6A718DD4}"/>
              </a:ext>
            </a:extLst>
          </p:cNvPr>
          <p:cNvSpPr/>
          <p:nvPr/>
        </p:nvSpPr>
        <p:spPr>
          <a:xfrm>
            <a:off x="7131408" y="378572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Oval 345">
            <a:extLst>
              <a:ext uri="{FF2B5EF4-FFF2-40B4-BE49-F238E27FC236}">
                <a16:creationId xmlns:a16="http://schemas.microsoft.com/office/drawing/2014/main" id="{1B810503-4C99-91F8-231F-2AAC5DC3EA60}"/>
              </a:ext>
            </a:extLst>
          </p:cNvPr>
          <p:cNvSpPr/>
          <p:nvPr/>
        </p:nvSpPr>
        <p:spPr>
          <a:xfrm>
            <a:off x="6911851" y="385382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3153FBCA-1A85-F8D8-4B4B-9FAA4DBE7899}"/>
              </a:ext>
            </a:extLst>
          </p:cNvPr>
          <p:cNvSpPr/>
          <p:nvPr/>
        </p:nvSpPr>
        <p:spPr>
          <a:xfrm>
            <a:off x="7863725" y="503033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val 347">
            <a:extLst>
              <a:ext uri="{FF2B5EF4-FFF2-40B4-BE49-F238E27FC236}">
                <a16:creationId xmlns:a16="http://schemas.microsoft.com/office/drawing/2014/main" id="{A9971D65-A57E-A68F-58F6-12F6A4E75E48}"/>
              </a:ext>
            </a:extLst>
          </p:cNvPr>
          <p:cNvSpPr/>
          <p:nvPr/>
        </p:nvSpPr>
        <p:spPr>
          <a:xfrm>
            <a:off x="7806766" y="509273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val 348">
            <a:extLst>
              <a:ext uri="{FF2B5EF4-FFF2-40B4-BE49-F238E27FC236}">
                <a16:creationId xmlns:a16="http://schemas.microsoft.com/office/drawing/2014/main" id="{A4A953CC-CC56-A6D0-4040-D20A609E6FD1}"/>
              </a:ext>
            </a:extLst>
          </p:cNvPr>
          <p:cNvSpPr/>
          <p:nvPr/>
        </p:nvSpPr>
        <p:spPr>
          <a:xfrm>
            <a:off x="7666173" y="512393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95DC7D6D-5DCD-E00C-37A3-7CDDD2050143}"/>
              </a:ext>
            </a:extLst>
          </p:cNvPr>
          <p:cNvSpPr/>
          <p:nvPr/>
        </p:nvSpPr>
        <p:spPr>
          <a:xfrm>
            <a:off x="7567397" y="506153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Oval 350">
            <a:extLst>
              <a:ext uri="{FF2B5EF4-FFF2-40B4-BE49-F238E27FC236}">
                <a16:creationId xmlns:a16="http://schemas.microsoft.com/office/drawing/2014/main" id="{B25A0F33-CE72-8AE7-51E5-243D4B88527F}"/>
              </a:ext>
            </a:extLst>
          </p:cNvPr>
          <p:cNvSpPr/>
          <p:nvPr/>
        </p:nvSpPr>
        <p:spPr>
          <a:xfrm>
            <a:off x="7443531" y="523888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Oval 351">
            <a:extLst>
              <a:ext uri="{FF2B5EF4-FFF2-40B4-BE49-F238E27FC236}">
                <a16:creationId xmlns:a16="http://schemas.microsoft.com/office/drawing/2014/main" id="{25966583-9011-50C1-88C6-356593B4151C}"/>
              </a:ext>
            </a:extLst>
          </p:cNvPr>
          <p:cNvSpPr/>
          <p:nvPr/>
        </p:nvSpPr>
        <p:spPr>
          <a:xfrm>
            <a:off x="7595876" y="530128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DABEB27F-4449-0660-C98E-F817BC4895DA}"/>
              </a:ext>
            </a:extLst>
          </p:cNvPr>
          <p:cNvSpPr/>
          <p:nvPr/>
        </p:nvSpPr>
        <p:spPr>
          <a:xfrm>
            <a:off x="7120567" y="547519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Oval 353">
            <a:extLst>
              <a:ext uri="{FF2B5EF4-FFF2-40B4-BE49-F238E27FC236}">
                <a16:creationId xmlns:a16="http://schemas.microsoft.com/office/drawing/2014/main" id="{C73C65FA-1FA2-08EB-248F-319DC0F1245C}"/>
              </a:ext>
            </a:extLst>
          </p:cNvPr>
          <p:cNvSpPr/>
          <p:nvPr/>
        </p:nvSpPr>
        <p:spPr>
          <a:xfrm>
            <a:off x="6960520" y="537757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Oval 354">
            <a:extLst>
              <a:ext uri="{FF2B5EF4-FFF2-40B4-BE49-F238E27FC236}">
                <a16:creationId xmlns:a16="http://schemas.microsoft.com/office/drawing/2014/main" id="{154D7D8B-B89F-2896-A11A-923939E42DC4}"/>
              </a:ext>
            </a:extLst>
          </p:cNvPr>
          <p:cNvSpPr/>
          <p:nvPr/>
        </p:nvSpPr>
        <p:spPr>
          <a:xfrm>
            <a:off x="6874755" y="517648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val 355">
            <a:extLst>
              <a:ext uri="{FF2B5EF4-FFF2-40B4-BE49-F238E27FC236}">
                <a16:creationId xmlns:a16="http://schemas.microsoft.com/office/drawing/2014/main" id="{7E42177B-40F1-810B-5401-A1CBEF5E64D8}"/>
              </a:ext>
            </a:extLst>
          </p:cNvPr>
          <p:cNvSpPr/>
          <p:nvPr/>
        </p:nvSpPr>
        <p:spPr>
          <a:xfrm>
            <a:off x="6895158" y="5013908"/>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val 356">
            <a:extLst>
              <a:ext uri="{FF2B5EF4-FFF2-40B4-BE49-F238E27FC236}">
                <a16:creationId xmlns:a16="http://schemas.microsoft.com/office/drawing/2014/main" id="{CAE59E13-9DEC-5541-E6BD-2DD376EF3E60}"/>
              </a:ext>
            </a:extLst>
          </p:cNvPr>
          <p:cNvSpPr/>
          <p:nvPr/>
        </p:nvSpPr>
        <p:spPr>
          <a:xfrm>
            <a:off x="6605998" y="515513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Oval 357">
            <a:extLst>
              <a:ext uri="{FF2B5EF4-FFF2-40B4-BE49-F238E27FC236}">
                <a16:creationId xmlns:a16="http://schemas.microsoft.com/office/drawing/2014/main" id="{5F403C55-137C-A1F6-A2A5-5EBAA5887BFB}"/>
              </a:ext>
            </a:extLst>
          </p:cNvPr>
          <p:cNvSpPr/>
          <p:nvPr/>
        </p:nvSpPr>
        <p:spPr>
          <a:xfrm>
            <a:off x="6510612" y="518675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Oval 358">
            <a:extLst>
              <a:ext uri="{FF2B5EF4-FFF2-40B4-BE49-F238E27FC236}">
                <a16:creationId xmlns:a16="http://schemas.microsoft.com/office/drawing/2014/main" id="{7D607F53-13E8-47AA-3424-6355CD699A2A}"/>
              </a:ext>
            </a:extLst>
          </p:cNvPr>
          <p:cNvSpPr/>
          <p:nvPr/>
        </p:nvSpPr>
        <p:spPr>
          <a:xfrm>
            <a:off x="6502080" y="508130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Oval 359">
            <a:extLst>
              <a:ext uri="{FF2B5EF4-FFF2-40B4-BE49-F238E27FC236}">
                <a16:creationId xmlns:a16="http://schemas.microsoft.com/office/drawing/2014/main" id="{1007DB38-D458-6B05-47D1-ACABF9DB1837}"/>
              </a:ext>
            </a:extLst>
          </p:cNvPr>
          <p:cNvSpPr/>
          <p:nvPr/>
        </p:nvSpPr>
        <p:spPr>
          <a:xfrm>
            <a:off x="7920684" y="580880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Oval 360">
            <a:extLst>
              <a:ext uri="{FF2B5EF4-FFF2-40B4-BE49-F238E27FC236}">
                <a16:creationId xmlns:a16="http://schemas.microsoft.com/office/drawing/2014/main" id="{36F2AC8A-1F87-E9A5-5B4A-F83EDE2ABF0C}"/>
              </a:ext>
            </a:extLst>
          </p:cNvPr>
          <p:cNvSpPr/>
          <p:nvPr/>
        </p:nvSpPr>
        <p:spPr>
          <a:xfrm>
            <a:off x="7694652" y="580880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Oval 361">
            <a:extLst>
              <a:ext uri="{FF2B5EF4-FFF2-40B4-BE49-F238E27FC236}">
                <a16:creationId xmlns:a16="http://schemas.microsoft.com/office/drawing/2014/main" id="{C524521F-C4A2-82C0-EF1F-304CFD05869E}"/>
              </a:ext>
            </a:extLst>
          </p:cNvPr>
          <p:cNvSpPr/>
          <p:nvPr/>
        </p:nvSpPr>
        <p:spPr>
          <a:xfrm>
            <a:off x="7816424" y="588493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3" name="Oval 362">
            <a:extLst>
              <a:ext uri="{FF2B5EF4-FFF2-40B4-BE49-F238E27FC236}">
                <a16:creationId xmlns:a16="http://schemas.microsoft.com/office/drawing/2014/main" id="{083F6148-78A9-F883-F06B-0FF6D0BEF6EA}"/>
              </a:ext>
            </a:extLst>
          </p:cNvPr>
          <p:cNvSpPr/>
          <p:nvPr/>
        </p:nvSpPr>
        <p:spPr>
          <a:xfrm>
            <a:off x="7906460" y="591613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val 363">
            <a:extLst>
              <a:ext uri="{FF2B5EF4-FFF2-40B4-BE49-F238E27FC236}">
                <a16:creationId xmlns:a16="http://schemas.microsoft.com/office/drawing/2014/main" id="{A75D3322-770B-C14B-550F-592A7C607E40}"/>
              </a:ext>
            </a:extLst>
          </p:cNvPr>
          <p:cNvSpPr/>
          <p:nvPr/>
        </p:nvSpPr>
        <p:spPr>
          <a:xfrm>
            <a:off x="7835245" y="6038073"/>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val 364">
            <a:extLst>
              <a:ext uri="{FF2B5EF4-FFF2-40B4-BE49-F238E27FC236}">
                <a16:creationId xmlns:a16="http://schemas.microsoft.com/office/drawing/2014/main" id="{1A2076F1-BADC-4CD0-D43A-6894181E3712}"/>
              </a:ext>
            </a:extLst>
          </p:cNvPr>
          <p:cNvSpPr/>
          <p:nvPr/>
        </p:nvSpPr>
        <p:spPr>
          <a:xfrm rot="19656031">
            <a:off x="8054064" y="5734317"/>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Oval 365">
            <a:extLst>
              <a:ext uri="{FF2B5EF4-FFF2-40B4-BE49-F238E27FC236}">
                <a16:creationId xmlns:a16="http://schemas.microsoft.com/office/drawing/2014/main" id="{9962D21A-B1F5-B2FB-1ED0-1532B0101664}"/>
              </a:ext>
            </a:extLst>
          </p:cNvPr>
          <p:cNvSpPr/>
          <p:nvPr/>
        </p:nvSpPr>
        <p:spPr>
          <a:xfrm rot="19656031">
            <a:off x="8089401" y="5871990"/>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20629399-AD85-CD16-6EA3-2C60BF07203E}"/>
              </a:ext>
            </a:extLst>
          </p:cNvPr>
          <p:cNvSpPr/>
          <p:nvPr/>
        </p:nvSpPr>
        <p:spPr>
          <a:xfrm rot="19656031">
            <a:off x="8120146" y="5987254"/>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Oval 367">
            <a:extLst>
              <a:ext uri="{FF2B5EF4-FFF2-40B4-BE49-F238E27FC236}">
                <a16:creationId xmlns:a16="http://schemas.microsoft.com/office/drawing/2014/main" id="{3305A4F8-6880-746C-4D53-999A5C120E6A}"/>
              </a:ext>
            </a:extLst>
          </p:cNvPr>
          <p:cNvSpPr/>
          <p:nvPr/>
        </p:nvSpPr>
        <p:spPr>
          <a:xfrm>
            <a:off x="1524449" y="5301282"/>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Oval 368">
            <a:extLst>
              <a:ext uri="{FF2B5EF4-FFF2-40B4-BE49-F238E27FC236}">
                <a16:creationId xmlns:a16="http://schemas.microsoft.com/office/drawing/2014/main" id="{08003326-6D29-754A-4FCB-EA2EB8F926AD}"/>
              </a:ext>
            </a:extLst>
          </p:cNvPr>
          <p:cNvSpPr/>
          <p:nvPr/>
        </p:nvSpPr>
        <p:spPr>
          <a:xfrm>
            <a:off x="1922995" y="345061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832F134D-6116-8B89-97AB-7E49D12442A1}"/>
              </a:ext>
            </a:extLst>
          </p:cNvPr>
          <p:cNvSpPr/>
          <p:nvPr/>
        </p:nvSpPr>
        <p:spPr>
          <a:xfrm>
            <a:off x="2099204" y="342929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Oval 370">
            <a:extLst>
              <a:ext uri="{FF2B5EF4-FFF2-40B4-BE49-F238E27FC236}">
                <a16:creationId xmlns:a16="http://schemas.microsoft.com/office/drawing/2014/main" id="{FB33AC86-2686-1459-06FE-38BBBACD732A}"/>
              </a:ext>
            </a:extLst>
          </p:cNvPr>
          <p:cNvSpPr/>
          <p:nvPr/>
        </p:nvSpPr>
        <p:spPr>
          <a:xfrm>
            <a:off x="1827174" y="3478415"/>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Oval 371">
            <a:extLst>
              <a:ext uri="{FF2B5EF4-FFF2-40B4-BE49-F238E27FC236}">
                <a16:creationId xmlns:a16="http://schemas.microsoft.com/office/drawing/2014/main" id="{BA876D21-7CD8-015C-794C-32ECC18F4C99}"/>
              </a:ext>
            </a:extLst>
          </p:cNvPr>
          <p:cNvSpPr/>
          <p:nvPr/>
        </p:nvSpPr>
        <p:spPr>
          <a:xfrm>
            <a:off x="2215986" y="2894559"/>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871365EC-68B7-4BB9-96DD-5C5C37D7DB44}"/>
              </a:ext>
            </a:extLst>
          </p:cNvPr>
          <p:cNvSpPr/>
          <p:nvPr/>
        </p:nvSpPr>
        <p:spPr>
          <a:xfrm>
            <a:off x="2156163" y="277143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val 373">
            <a:extLst>
              <a:ext uri="{FF2B5EF4-FFF2-40B4-BE49-F238E27FC236}">
                <a16:creationId xmlns:a16="http://schemas.microsoft.com/office/drawing/2014/main" id="{18A56A50-1AD6-BD75-D285-1FEEF0DF8866}"/>
              </a:ext>
            </a:extLst>
          </p:cNvPr>
          <p:cNvSpPr/>
          <p:nvPr/>
        </p:nvSpPr>
        <p:spPr>
          <a:xfrm>
            <a:off x="3521856" y="244427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val 374">
            <a:extLst>
              <a:ext uri="{FF2B5EF4-FFF2-40B4-BE49-F238E27FC236}">
                <a16:creationId xmlns:a16="http://schemas.microsoft.com/office/drawing/2014/main" id="{F8BE4C7B-075A-1099-D49D-7D92EFCA6969}"/>
              </a:ext>
            </a:extLst>
          </p:cNvPr>
          <p:cNvSpPr/>
          <p:nvPr/>
        </p:nvSpPr>
        <p:spPr>
          <a:xfrm>
            <a:off x="3560202" y="2226961"/>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4732BFB4-662D-DCD4-35AD-CCE33FC4BFBA}"/>
              </a:ext>
            </a:extLst>
          </p:cNvPr>
          <p:cNvSpPr/>
          <p:nvPr/>
        </p:nvSpPr>
        <p:spPr>
          <a:xfrm>
            <a:off x="3331577" y="2220676"/>
            <a:ext cx="63575" cy="6355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17038D02-F224-6EC4-2B8D-7E4B5CDECF47}"/>
              </a:ext>
            </a:extLst>
          </p:cNvPr>
          <p:cNvGrpSpPr/>
          <p:nvPr/>
        </p:nvGrpSpPr>
        <p:grpSpPr>
          <a:xfrm>
            <a:off x="1101710" y="671253"/>
            <a:ext cx="8979962" cy="5749341"/>
            <a:chOff x="1107084" y="779687"/>
            <a:chExt cx="8979962" cy="5749341"/>
          </a:xfrm>
        </p:grpSpPr>
        <p:sp>
          <p:nvSpPr>
            <p:cNvPr id="4" name="Freeform: Shape 3">
              <a:extLst>
                <a:ext uri="{FF2B5EF4-FFF2-40B4-BE49-F238E27FC236}">
                  <a16:creationId xmlns:a16="http://schemas.microsoft.com/office/drawing/2014/main" id="{773E4B71-1DE6-49E8-E728-74EEEBC213CD}"/>
                </a:ext>
              </a:extLst>
            </p:cNvPr>
            <p:cNvSpPr/>
            <p:nvPr/>
          </p:nvSpPr>
          <p:spPr>
            <a:xfrm>
              <a:off x="3463013" y="3030854"/>
              <a:ext cx="440953" cy="1375558"/>
            </a:xfrm>
            <a:custGeom>
              <a:avLst/>
              <a:gdLst>
                <a:gd name="connsiteX0" fmla="*/ 291402 w 572756"/>
                <a:gd name="connsiteY0" fmla="*/ 1353178 h 1353178"/>
                <a:gd name="connsiteX1" fmla="*/ 160774 w 572756"/>
                <a:gd name="connsiteY1" fmla="*/ 1279490 h 1353178"/>
                <a:gd name="connsiteX2" fmla="*/ 66989 w 572756"/>
                <a:gd name="connsiteY2" fmla="*/ 1199103 h 1353178"/>
                <a:gd name="connsiteX3" fmla="*/ 0 w 572756"/>
                <a:gd name="connsiteY3" fmla="*/ 1125415 h 1353178"/>
                <a:gd name="connsiteX4" fmla="*/ 33494 w 572756"/>
                <a:gd name="connsiteY4" fmla="*/ 1048378 h 1353178"/>
                <a:gd name="connsiteX5" fmla="*/ 73688 w 572756"/>
                <a:gd name="connsiteY5" fmla="*/ 994786 h 1353178"/>
                <a:gd name="connsiteX6" fmla="*/ 127279 w 572756"/>
                <a:gd name="connsiteY6" fmla="*/ 941195 h 1353178"/>
                <a:gd name="connsiteX7" fmla="*/ 194268 w 572756"/>
                <a:gd name="connsiteY7" fmla="*/ 854110 h 1353178"/>
                <a:gd name="connsiteX8" fmla="*/ 328246 w 572756"/>
                <a:gd name="connsiteY8" fmla="*/ 679938 h 1353178"/>
                <a:gd name="connsiteX9" fmla="*/ 368439 w 572756"/>
                <a:gd name="connsiteY9" fmla="*/ 606250 h 1353178"/>
                <a:gd name="connsiteX10" fmla="*/ 411982 w 572756"/>
                <a:gd name="connsiteY10" fmla="*/ 505767 h 1353178"/>
                <a:gd name="connsiteX11" fmla="*/ 452176 w 572756"/>
                <a:gd name="connsiteY11" fmla="*/ 405283 h 1353178"/>
                <a:gd name="connsiteX12" fmla="*/ 472272 w 572756"/>
                <a:gd name="connsiteY12" fmla="*/ 378488 h 1353178"/>
                <a:gd name="connsiteX13" fmla="*/ 472272 w 572756"/>
                <a:gd name="connsiteY13" fmla="*/ 344993 h 1353178"/>
                <a:gd name="connsiteX14" fmla="*/ 472272 w 572756"/>
                <a:gd name="connsiteY14" fmla="*/ 211015 h 1353178"/>
                <a:gd name="connsiteX15" fmla="*/ 478971 w 572756"/>
                <a:gd name="connsiteY15" fmla="*/ 197617 h 1353178"/>
                <a:gd name="connsiteX16" fmla="*/ 472272 w 572756"/>
                <a:gd name="connsiteY16" fmla="*/ 77037 h 1353178"/>
                <a:gd name="connsiteX17" fmla="*/ 485670 w 572756"/>
                <a:gd name="connsiteY17" fmla="*/ 33494 h 1353178"/>
                <a:gd name="connsiteX18" fmla="*/ 505767 w 572756"/>
                <a:gd name="connsiteY18" fmla="*/ 26795 h 1353178"/>
                <a:gd name="connsiteX19" fmla="*/ 572756 w 572756"/>
                <a:gd name="connsiteY19" fmla="*/ 0 h 1353178"/>
                <a:gd name="connsiteX0" fmla="*/ 423370 w 572756"/>
                <a:gd name="connsiteY0" fmla="*/ 1353178 h 1353178"/>
                <a:gd name="connsiteX1" fmla="*/ 160774 w 572756"/>
                <a:gd name="connsiteY1" fmla="*/ 1279490 h 1353178"/>
                <a:gd name="connsiteX2" fmla="*/ 66989 w 572756"/>
                <a:gd name="connsiteY2" fmla="*/ 1199103 h 1353178"/>
                <a:gd name="connsiteX3" fmla="*/ 0 w 572756"/>
                <a:gd name="connsiteY3" fmla="*/ 1125415 h 1353178"/>
                <a:gd name="connsiteX4" fmla="*/ 33494 w 572756"/>
                <a:gd name="connsiteY4" fmla="*/ 1048378 h 1353178"/>
                <a:gd name="connsiteX5" fmla="*/ 73688 w 572756"/>
                <a:gd name="connsiteY5" fmla="*/ 994786 h 1353178"/>
                <a:gd name="connsiteX6" fmla="*/ 127279 w 572756"/>
                <a:gd name="connsiteY6" fmla="*/ 941195 h 1353178"/>
                <a:gd name="connsiteX7" fmla="*/ 194268 w 572756"/>
                <a:gd name="connsiteY7" fmla="*/ 854110 h 1353178"/>
                <a:gd name="connsiteX8" fmla="*/ 328246 w 572756"/>
                <a:gd name="connsiteY8" fmla="*/ 679938 h 1353178"/>
                <a:gd name="connsiteX9" fmla="*/ 368439 w 572756"/>
                <a:gd name="connsiteY9" fmla="*/ 606250 h 1353178"/>
                <a:gd name="connsiteX10" fmla="*/ 411982 w 572756"/>
                <a:gd name="connsiteY10" fmla="*/ 505767 h 1353178"/>
                <a:gd name="connsiteX11" fmla="*/ 452176 w 572756"/>
                <a:gd name="connsiteY11" fmla="*/ 405283 h 1353178"/>
                <a:gd name="connsiteX12" fmla="*/ 472272 w 572756"/>
                <a:gd name="connsiteY12" fmla="*/ 378488 h 1353178"/>
                <a:gd name="connsiteX13" fmla="*/ 472272 w 572756"/>
                <a:gd name="connsiteY13" fmla="*/ 344993 h 1353178"/>
                <a:gd name="connsiteX14" fmla="*/ 472272 w 572756"/>
                <a:gd name="connsiteY14" fmla="*/ 211015 h 1353178"/>
                <a:gd name="connsiteX15" fmla="*/ 478971 w 572756"/>
                <a:gd name="connsiteY15" fmla="*/ 197617 h 1353178"/>
                <a:gd name="connsiteX16" fmla="*/ 472272 w 572756"/>
                <a:gd name="connsiteY16" fmla="*/ 77037 h 1353178"/>
                <a:gd name="connsiteX17" fmla="*/ 485670 w 572756"/>
                <a:gd name="connsiteY17" fmla="*/ 33494 h 1353178"/>
                <a:gd name="connsiteX18" fmla="*/ 505767 w 572756"/>
                <a:gd name="connsiteY18" fmla="*/ 26795 h 1353178"/>
                <a:gd name="connsiteX19" fmla="*/ 572756 w 572756"/>
                <a:gd name="connsiteY19" fmla="*/ 0 h 135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2756" h="1353178">
                  <a:moveTo>
                    <a:pt x="423370" y="1353178"/>
                  </a:moveTo>
                  <a:lnTo>
                    <a:pt x="160774" y="1279490"/>
                  </a:lnTo>
                  <a:lnTo>
                    <a:pt x="66989" y="1199103"/>
                  </a:lnTo>
                  <a:lnTo>
                    <a:pt x="0" y="1125415"/>
                  </a:lnTo>
                  <a:lnTo>
                    <a:pt x="33494" y="1048378"/>
                  </a:lnTo>
                  <a:lnTo>
                    <a:pt x="73688" y="994786"/>
                  </a:lnTo>
                  <a:lnTo>
                    <a:pt x="127279" y="941195"/>
                  </a:lnTo>
                  <a:lnTo>
                    <a:pt x="194268" y="854110"/>
                  </a:lnTo>
                  <a:lnTo>
                    <a:pt x="328246" y="679938"/>
                  </a:lnTo>
                  <a:lnTo>
                    <a:pt x="368439" y="606250"/>
                  </a:lnTo>
                  <a:lnTo>
                    <a:pt x="411982" y="505767"/>
                  </a:lnTo>
                  <a:lnTo>
                    <a:pt x="452176" y="405283"/>
                  </a:lnTo>
                  <a:lnTo>
                    <a:pt x="472272" y="378488"/>
                  </a:lnTo>
                  <a:lnTo>
                    <a:pt x="472272" y="344993"/>
                  </a:lnTo>
                  <a:lnTo>
                    <a:pt x="472272" y="211015"/>
                  </a:lnTo>
                  <a:lnTo>
                    <a:pt x="478971" y="197617"/>
                  </a:lnTo>
                  <a:lnTo>
                    <a:pt x="472272" y="77037"/>
                  </a:lnTo>
                  <a:lnTo>
                    <a:pt x="485670" y="33494"/>
                  </a:lnTo>
                  <a:lnTo>
                    <a:pt x="505767" y="26795"/>
                  </a:lnTo>
                  <a:lnTo>
                    <a:pt x="572756"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60641220-E5F0-B00E-D583-9DA915130B76}"/>
                </a:ext>
              </a:extLst>
            </p:cNvPr>
            <p:cNvSpPr/>
            <p:nvPr/>
          </p:nvSpPr>
          <p:spPr>
            <a:xfrm>
              <a:off x="6789193" y="5134213"/>
              <a:ext cx="531696" cy="373940"/>
            </a:xfrm>
            <a:custGeom>
              <a:avLst/>
              <a:gdLst>
                <a:gd name="connsiteX0" fmla="*/ 531696 w 531696"/>
                <a:gd name="connsiteY0" fmla="*/ 0 h 373940"/>
                <a:gd name="connsiteX1" fmla="*/ 251241 w 531696"/>
                <a:gd name="connsiteY1" fmla="*/ 49664 h 373940"/>
                <a:gd name="connsiteX2" fmla="*/ 90564 w 531696"/>
                <a:gd name="connsiteY2" fmla="*/ 87642 h 373940"/>
                <a:gd name="connsiteX3" fmla="*/ 5843 w 531696"/>
                <a:gd name="connsiteY3" fmla="*/ 181127 h 373940"/>
                <a:gd name="connsiteX4" fmla="*/ 0 w 531696"/>
                <a:gd name="connsiteY4" fmla="*/ 373940 h 37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696" h="373940">
                  <a:moveTo>
                    <a:pt x="531696" y="0"/>
                  </a:moveTo>
                  <a:lnTo>
                    <a:pt x="251241" y="49664"/>
                  </a:lnTo>
                  <a:lnTo>
                    <a:pt x="90564" y="87642"/>
                  </a:lnTo>
                  <a:lnTo>
                    <a:pt x="5843" y="181127"/>
                  </a:lnTo>
                  <a:lnTo>
                    <a:pt x="0" y="37394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5DBBE810-4BB9-3467-D123-EB289BE5D3C4}"/>
                </a:ext>
              </a:extLst>
            </p:cNvPr>
            <p:cNvSpPr/>
            <p:nvPr/>
          </p:nvSpPr>
          <p:spPr>
            <a:xfrm>
              <a:off x="6768731" y="5529475"/>
              <a:ext cx="753912" cy="999553"/>
            </a:xfrm>
            <a:custGeom>
              <a:avLst/>
              <a:gdLst>
                <a:gd name="connsiteX0" fmla="*/ 0 w 691763"/>
                <a:gd name="connsiteY0" fmla="*/ 0 h 922352"/>
                <a:gd name="connsiteX1" fmla="*/ 230588 w 691763"/>
                <a:gd name="connsiteY1" fmla="*/ 310101 h 922352"/>
                <a:gd name="connsiteX2" fmla="*/ 413468 w 691763"/>
                <a:gd name="connsiteY2" fmla="*/ 612251 h 922352"/>
                <a:gd name="connsiteX3" fmla="*/ 580445 w 691763"/>
                <a:gd name="connsiteY3" fmla="*/ 771277 h 922352"/>
                <a:gd name="connsiteX4" fmla="*/ 691763 w 691763"/>
                <a:gd name="connsiteY4" fmla="*/ 922352 h 922352"/>
                <a:gd name="connsiteX5" fmla="*/ 691763 w 691763"/>
                <a:gd name="connsiteY5" fmla="*/ 922352 h 92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763" h="922352">
                  <a:moveTo>
                    <a:pt x="0" y="0"/>
                  </a:moveTo>
                  <a:lnTo>
                    <a:pt x="230588" y="310101"/>
                  </a:lnTo>
                  <a:lnTo>
                    <a:pt x="413468" y="612251"/>
                  </a:lnTo>
                  <a:lnTo>
                    <a:pt x="580445" y="771277"/>
                  </a:lnTo>
                  <a:lnTo>
                    <a:pt x="691763" y="922352"/>
                  </a:lnTo>
                  <a:lnTo>
                    <a:pt x="691763" y="922352"/>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D286E781-B2FB-0769-9E03-0F28AC13C30C}"/>
                </a:ext>
              </a:extLst>
            </p:cNvPr>
            <p:cNvSpPr/>
            <p:nvPr/>
          </p:nvSpPr>
          <p:spPr>
            <a:xfrm>
              <a:off x="6962962" y="2605934"/>
              <a:ext cx="965216" cy="1676346"/>
            </a:xfrm>
            <a:custGeom>
              <a:avLst/>
              <a:gdLst>
                <a:gd name="connsiteX0" fmla="*/ 0 w 944545"/>
                <a:gd name="connsiteY0" fmla="*/ 1611085 h 1611085"/>
                <a:gd name="connsiteX1" fmla="*/ 147376 w 944545"/>
                <a:gd name="connsiteY1" fmla="*/ 1262743 h 1611085"/>
                <a:gd name="connsiteX2" fmla="*/ 224414 w 944545"/>
                <a:gd name="connsiteY2" fmla="*/ 1001485 h 1611085"/>
                <a:gd name="connsiteX3" fmla="*/ 398585 w 944545"/>
                <a:gd name="connsiteY3" fmla="*/ 606250 h 1611085"/>
                <a:gd name="connsiteX4" fmla="*/ 944545 w 944545"/>
                <a:gd name="connsiteY4" fmla="*/ 0 h 1611085"/>
                <a:gd name="connsiteX0" fmla="*/ 0 w 944545"/>
                <a:gd name="connsiteY0" fmla="*/ 1611085 h 1611085"/>
                <a:gd name="connsiteX1" fmla="*/ 147376 w 944545"/>
                <a:gd name="connsiteY1" fmla="*/ 1262743 h 1611085"/>
                <a:gd name="connsiteX2" fmla="*/ 224414 w 944545"/>
                <a:gd name="connsiteY2" fmla="*/ 1001485 h 1611085"/>
                <a:gd name="connsiteX3" fmla="*/ 425856 w 944545"/>
                <a:gd name="connsiteY3" fmla="*/ 622872 h 1611085"/>
                <a:gd name="connsiteX4" fmla="*/ 944545 w 944545"/>
                <a:gd name="connsiteY4" fmla="*/ 0 h 1611085"/>
                <a:gd name="connsiteX0" fmla="*/ 0 w 944545"/>
                <a:gd name="connsiteY0" fmla="*/ 1611085 h 1611085"/>
                <a:gd name="connsiteX1" fmla="*/ 147376 w 944545"/>
                <a:gd name="connsiteY1" fmla="*/ 1262743 h 1611085"/>
                <a:gd name="connsiteX2" fmla="*/ 257139 w 944545"/>
                <a:gd name="connsiteY2" fmla="*/ 998715 h 1611085"/>
                <a:gd name="connsiteX3" fmla="*/ 425856 w 944545"/>
                <a:gd name="connsiteY3" fmla="*/ 622872 h 1611085"/>
                <a:gd name="connsiteX4" fmla="*/ 944545 w 944545"/>
                <a:gd name="connsiteY4" fmla="*/ 0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45" h="1611085">
                  <a:moveTo>
                    <a:pt x="0" y="1611085"/>
                  </a:moveTo>
                  <a:lnTo>
                    <a:pt x="147376" y="1262743"/>
                  </a:lnTo>
                  <a:lnTo>
                    <a:pt x="257139" y="998715"/>
                  </a:lnTo>
                  <a:lnTo>
                    <a:pt x="425856" y="622872"/>
                  </a:lnTo>
                  <a:cubicBezTo>
                    <a:pt x="607843" y="420789"/>
                    <a:pt x="762558" y="202083"/>
                    <a:pt x="944545" y="0"/>
                  </a:cubicBez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47AEEDEA-CF02-6D78-497D-61454681DF76}"/>
                </a:ext>
              </a:extLst>
            </p:cNvPr>
            <p:cNvSpPr/>
            <p:nvPr/>
          </p:nvSpPr>
          <p:spPr>
            <a:xfrm>
              <a:off x="5623330" y="5516517"/>
              <a:ext cx="1160802" cy="747701"/>
            </a:xfrm>
            <a:custGeom>
              <a:avLst/>
              <a:gdLst>
                <a:gd name="connsiteX0" fmla="*/ 0 w 1224069"/>
                <a:gd name="connsiteY0" fmla="*/ 514167 h 774172"/>
                <a:gd name="connsiteX1" fmla="*/ 353490 w 1224069"/>
                <a:gd name="connsiteY1" fmla="*/ 768330 h 774172"/>
                <a:gd name="connsiteX2" fmla="*/ 441132 w 1224069"/>
                <a:gd name="connsiteY2" fmla="*/ 774172 h 774172"/>
                <a:gd name="connsiteX3" fmla="*/ 473268 w 1224069"/>
                <a:gd name="connsiteY3" fmla="*/ 768330 h 774172"/>
                <a:gd name="connsiteX4" fmla="*/ 534617 w 1224069"/>
                <a:gd name="connsiteY4" fmla="*/ 742037 h 774172"/>
                <a:gd name="connsiteX5" fmla="*/ 563831 w 1224069"/>
                <a:gd name="connsiteY5" fmla="*/ 727430 h 774172"/>
                <a:gd name="connsiteX6" fmla="*/ 584281 w 1224069"/>
                <a:gd name="connsiteY6" fmla="*/ 733273 h 774172"/>
                <a:gd name="connsiteX7" fmla="*/ 613495 w 1224069"/>
                <a:gd name="connsiteY7" fmla="*/ 736194 h 774172"/>
                <a:gd name="connsiteX8" fmla="*/ 698216 w 1224069"/>
                <a:gd name="connsiteY8" fmla="*/ 692373 h 774172"/>
                <a:gd name="connsiteX9" fmla="*/ 712823 w 1224069"/>
                <a:gd name="connsiteY9" fmla="*/ 663159 h 774172"/>
                <a:gd name="connsiteX10" fmla="*/ 712823 w 1224069"/>
                <a:gd name="connsiteY10" fmla="*/ 566753 h 774172"/>
                <a:gd name="connsiteX11" fmla="*/ 709902 w 1224069"/>
                <a:gd name="connsiteY11" fmla="*/ 505403 h 774172"/>
                <a:gd name="connsiteX12" fmla="*/ 701137 w 1224069"/>
                <a:gd name="connsiteY12" fmla="*/ 484953 h 774172"/>
                <a:gd name="connsiteX13" fmla="*/ 768330 w 1224069"/>
                <a:gd name="connsiteY13" fmla="*/ 408997 h 774172"/>
                <a:gd name="connsiteX14" fmla="*/ 768330 w 1224069"/>
                <a:gd name="connsiteY14" fmla="*/ 373940 h 774172"/>
                <a:gd name="connsiteX15" fmla="*/ 753723 w 1224069"/>
                <a:gd name="connsiteY15" fmla="*/ 286298 h 774172"/>
                <a:gd name="connsiteX16" fmla="*/ 759565 w 1224069"/>
                <a:gd name="connsiteY16" fmla="*/ 233712 h 774172"/>
                <a:gd name="connsiteX17" fmla="*/ 782937 w 1224069"/>
                <a:gd name="connsiteY17" fmla="*/ 210341 h 774172"/>
                <a:gd name="connsiteX18" fmla="*/ 826758 w 1224069"/>
                <a:gd name="connsiteY18" fmla="*/ 224948 h 774172"/>
                <a:gd name="connsiteX19" fmla="*/ 847208 w 1224069"/>
                <a:gd name="connsiteY19" fmla="*/ 239555 h 774172"/>
                <a:gd name="connsiteX20" fmla="*/ 867657 w 1224069"/>
                <a:gd name="connsiteY20" fmla="*/ 219105 h 774172"/>
                <a:gd name="connsiteX21" fmla="*/ 893950 w 1224069"/>
                <a:gd name="connsiteY21" fmla="*/ 189891 h 774172"/>
                <a:gd name="connsiteX22" fmla="*/ 931928 w 1224069"/>
                <a:gd name="connsiteY22" fmla="*/ 210341 h 774172"/>
                <a:gd name="connsiteX23" fmla="*/ 961142 w 1224069"/>
                <a:gd name="connsiteY23" fmla="*/ 219105 h 774172"/>
                <a:gd name="connsiteX24" fmla="*/ 984514 w 1224069"/>
                <a:gd name="connsiteY24" fmla="*/ 210341 h 774172"/>
                <a:gd name="connsiteX25" fmla="*/ 1069234 w 1224069"/>
                <a:gd name="connsiteY25" fmla="*/ 148992 h 774172"/>
                <a:gd name="connsiteX26" fmla="*/ 1159798 w 1224069"/>
                <a:gd name="connsiteY26" fmla="*/ 64271 h 774172"/>
                <a:gd name="connsiteX27" fmla="*/ 1168562 w 1224069"/>
                <a:gd name="connsiteY27" fmla="*/ 49664 h 774172"/>
                <a:gd name="connsiteX28" fmla="*/ 1224069 w 1224069"/>
                <a:gd name="connsiteY28" fmla="*/ 0 h 7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4069" h="774172">
                  <a:moveTo>
                    <a:pt x="0" y="514167"/>
                  </a:moveTo>
                  <a:lnTo>
                    <a:pt x="353490" y="768330"/>
                  </a:lnTo>
                  <a:lnTo>
                    <a:pt x="441132" y="774172"/>
                  </a:lnTo>
                  <a:lnTo>
                    <a:pt x="473268" y="768330"/>
                  </a:lnTo>
                  <a:lnTo>
                    <a:pt x="534617" y="742037"/>
                  </a:lnTo>
                  <a:lnTo>
                    <a:pt x="563831" y="727430"/>
                  </a:lnTo>
                  <a:lnTo>
                    <a:pt x="584281" y="733273"/>
                  </a:lnTo>
                  <a:lnTo>
                    <a:pt x="613495" y="736194"/>
                  </a:lnTo>
                  <a:lnTo>
                    <a:pt x="698216" y="692373"/>
                  </a:lnTo>
                  <a:lnTo>
                    <a:pt x="712823" y="663159"/>
                  </a:lnTo>
                  <a:lnTo>
                    <a:pt x="712823" y="566753"/>
                  </a:lnTo>
                  <a:lnTo>
                    <a:pt x="709902" y="505403"/>
                  </a:lnTo>
                  <a:lnTo>
                    <a:pt x="701137" y="484953"/>
                  </a:lnTo>
                  <a:lnTo>
                    <a:pt x="768330" y="408997"/>
                  </a:lnTo>
                  <a:lnTo>
                    <a:pt x="768330" y="373940"/>
                  </a:lnTo>
                  <a:lnTo>
                    <a:pt x="753723" y="286298"/>
                  </a:lnTo>
                  <a:lnTo>
                    <a:pt x="759565" y="233712"/>
                  </a:lnTo>
                  <a:lnTo>
                    <a:pt x="782937" y="210341"/>
                  </a:lnTo>
                  <a:lnTo>
                    <a:pt x="826758" y="224948"/>
                  </a:lnTo>
                  <a:lnTo>
                    <a:pt x="847208" y="239555"/>
                  </a:lnTo>
                  <a:lnTo>
                    <a:pt x="867657" y="219105"/>
                  </a:lnTo>
                  <a:lnTo>
                    <a:pt x="893950" y="189891"/>
                  </a:lnTo>
                  <a:lnTo>
                    <a:pt x="931928" y="210341"/>
                  </a:lnTo>
                  <a:lnTo>
                    <a:pt x="961142" y="219105"/>
                  </a:lnTo>
                  <a:lnTo>
                    <a:pt x="984514" y="210341"/>
                  </a:lnTo>
                  <a:lnTo>
                    <a:pt x="1069234" y="148992"/>
                  </a:lnTo>
                  <a:lnTo>
                    <a:pt x="1159798" y="64271"/>
                  </a:lnTo>
                  <a:lnTo>
                    <a:pt x="1168562" y="49664"/>
                  </a:lnTo>
                  <a:lnTo>
                    <a:pt x="1224069"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62CAF716-9051-1C23-C216-81D1275A3C8D}"/>
                </a:ext>
              </a:extLst>
            </p:cNvPr>
            <p:cNvSpPr/>
            <p:nvPr/>
          </p:nvSpPr>
          <p:spPr>
            <a:xfrm>
              <a:off x="2243588" y="5313138"/>
              <a:ext cx="445401" cy="119982"/>
            </a:xfrm>
            <a:custGeom>
              <a:avLst/>
              <a:gdLst>
                <a:gd name="connsiteX0" fmla="*/ 0 w 694944"/>
                <a:gd name="connsiteY0" fmla="*/ 192024 h 192024"/>
                <a:gd name="connsiteX1" fmla="*/ 310896 w 694944"/>
                <a:gd name="connsiteY1" fmla="*/ 109728 h 192024"/>
                <a:gd name="connsiteX2" fmla="*/ 694944 w 694944"/>
                <a:gd name="connsiteY2" fmla="*/ 0 h 192024"/>
              </a:gdLst>
              <a:ahLst/>
              <a:cxnLst>
                <a:cxn ang="0">
                  <a:pos x="connsiteX0" y="connsiteY0"/>
                </a:cxn>
                <a:cxn ang="0">
                  <a:pos x="connsiteX1" y="connsiteY1"/>
                </a:cxn>
                <a:cxn ang="0">
                  <a:pos x="connsiteX2" y="connsiteY2"/>
                </a:cxn>
              </a:cxnLst>
              <a:rect l="l" t="t" r="r" b="b"/>
              <a:pathLst>
                <a:path w="694944" h="192024">
                  <a:moveTo>
                    <a:pt x="0" y="192024"/>
                  </a:moveTo>
                  <a:lnTo>
                    <a:pt x="310896" y="109728"/>
                  </a:lnTo>
                  <a:lnTo>
                    <a:pt x="694944"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31998D4-9123-0F1A-8B9B-25E2F7838BAA}"/>
                </a:ext>
              </a:extLst>
            </p:cNvPr>
            <p:cNvSpPr/>
            <p:nvPr/>
          </p:nvSpPr>
          <p:spPr>
            <a:xfrm>
              <a:off x="7342788" y="5098569"/>
              <a:ext cx="859859" cy="1355938"/>
            </a:xfrm>
            <a:custGeom>
              <a:avLst/>
              <a:gdLst>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604299 w 962108"/>
                <a:gd name="connsiteY6" fmla="*/ 500932 h 1367624"/>
                <a:gd name="connsiteX7" fmla="*/ 461175 w 962108"/>
                <a:gd name="connsiteY7" fmla="*/ 437322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583889 w 962108"/>
                <a:gd name="connsiteY6" fmla="*/ 521343 h 1367624"/>
                <a:gd name="connsiteX7" fmla="*/ 461175 w 962108"/>
                <a:gd name="connsiteY7" fmla="*/ 437322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758448 w 962108"/>
                <a:gd name="connsiteY2" fmla="*/ 1045533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806308 w 962108"/>
                <a:gd name="connsiteY1" fmla="*/ 1241547 h 1367624"/>
                <a:gd name="connsiteX2" fmla="*/ 758448 w 962108"/>
                <a:gd name="connsiteY2" fmla="*/ 1045533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859859 w 859859"/>
                <a:gd name="connsiteY0" fmla="*/ 1355938 h 1355938"/>
                <a:gd name="connsiteX1" fmla="*/ 806308 w 859859"/>
                <a:gd name="connsiteY1" fmla="*/ 1241547 h 1355938"/>
                <a:gd name="connsiteX2" fmla="*/ 758448 w 859859"/>
                <a:gd name="connsiteY2" fmla="*/ 1045533 h 1355938"/>
                <a:gd name="connsiteX3" fmla="*/ 691103 w 859859"/>
                <a:gd name="connsiteY3" fmla="*/ 919608 h 1355938"/>
                <a:gd name="connsiteX4" fmla="*/ 630896 w 859859"/>
                <a:gd name="connsiteY4" fmla="*/ 763807 h 1355938"/>
                <a:gd name="connsiteX5" fmla="*/ 624571 w 859859"/>
                <a:gd name="connsiteY5" fmla="*/ 652007 h 1355938"/>
                <a:gd name="connsiteX6" fmla="*/ 583889 w 859859"/>
                <a:gd name="connsiteY6" fmla="*/ 521343 h 1355938"/>
                <a:gd name="connsiteX7" fmla="*/ 465257 w 859859"/>
                <a:gd name="connsiteY7" fmla="*/ 465897 h 1355938"/>
                <a:gd name="connsiteX8" fmla="*/ 405516 w 859859"/>
                <a:gd name="connsiteY8" fmla="*/ 437322 h 1355938"/>
                <a:gd name="connsiteX9" fmla="*/ 318052 w 859859"/>
                <a:gd name="connsiteY9" fmla="*/ 365760 h 1355938"/>
                <a:gd name="connsiteX10" fmla="*/ 190831 w 859859"/>
                <a:gd name="connsiteY10" fmla="*/ 286247 h 1355938"/>
                <a:gd name="connsiteX11" fmla="*/ 39756 w 859859"/>
                <a:gd name="connsiteY11" fmla="*/ 135172 h 1355938"/>
                <a:gd name="connsiteX12" fmla="*/ 0 w 859859"/>
                <a:gd name="connsiteY12" fmla="*/ 0 h 13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859" h="1355938">
                  <a:moveTo>
                    <a:pt x="859859" y="1355938"/>
                  </a:moveTo>
                  <a:lnTo>
                    <a:pt x="806308" y="1241547"/>
                  </a:lnTo>
                  <a:lnTo>
                    <a:pt x="758448" y="1045533"/>
                  </a:lnTo>
                  <a:lnTo>
                    <a:pt x="691103" y="919608"/>
                  </a:lnTo>
                  <a:lnTo>
                    <a:pt x="630896" y="763807"/>
                  </a:lnTo>
                  <a:lnTo>
                    <a:pt x="624571" y="652007"/>
                  </a:lnTo>
                  <a:lnTo>
                    <a:pt x="583889" y="521343"/>
                  </a:lnTo>
                  <a:lnTo>
                    <a:pt x="465257" y="465897"/>
                  </a:lnTo>
                  <a:lnTo>
                    <a:pt x="405516" y="437322"/>
                  </a:lnTo>
                  <a:lnTo>
                    <a:pt x="318052" y="365760"/>
                  </a:lnTo>
                  <a:lnTo>
                    <a:pt x="190831" y="286247"/>
                  </a:lnTo>
                  <a:lnTo>
                    <a:pt x="39756" y="135172"/>
                  </a:lnTo>
                  <a:lnTo>
                    <a:pt x="0"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57190EC4-076F-D691-DB15-F6F6748A7D06}"/>
                </a:ext>
              </a:extLst>
            </p:cNvPr>
            <p:cNvSpPr/>
            <p:nvPr/>
          </p:nvSpPr>
          <p:spPr>
            <a:xfrm>
              <a:off x="4526997" y="4690515"/>
              <a:ext cx="1184745" cy="1765189"/>
            </a:xfrm>
            <a:custGeom>
              <a:avLst/>
              <a:gdLst>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71562 w 1184745"/>
                <a:gd name="connsiteY8" fmla="*/ 413467 h 1765189"/>
                <a:gd name="connsiteX9" fmla="*/ 7952 w 1184745"/>
                <a:gd name="connsiteY9" fmla="*/ 365760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71562 w 1184745"/>
                <a:gd name="connsiteY8" fmla="*/ 413467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206734 w 1184745"/>
                <a:gd name="connsiteY7" fmla="*/ 479728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426721 w 1184745"/>
                <a:gd name="connsiteY6" fmla="*/ 596348 h 1765189"/>
                <a:gd name="connsiteX7" fmla="*/ 206734 w 1184745"/>
                <a:gd name="connsiteY7" fmla="*/ 479728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426721 w 1184745"/>
                <a:gd name="connsiteY6" fmla="*/ 596348 h 1765189"/>
                <a:gd name="connsiteX7" fmla="*/ 215569 w 1184745"/>
                <a:gd name="connsiteY7" fmla="*/ 470893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4745" h="1765189">
                  <a:moveTo>
                    <a:pt x="1184745" y="1765189"/>
                  </a:moveTo>
                  <a:lnTo>
                    <a:pt x="1113183" y="1447137"/>
                  </a:lnTo>
                  <a:lnTo>
                    <a:pt x="1041621" y="1272208"/>
                  </a:lnTo>
                  <a:lnTo>
                    <a:pt x="938254" y="1121133"/>
                  </a:lnTo>
                  <a:lnTo>
                    <a:pt x="803082" y="882594"/>
                  </a:lnTo>
                  <a:lnTo>
                    <a:pt x="620202" y="755373"/>
                  </a:lnTo>
                  <a:lnTo>
                    <a:pt x="426721" y="596348"/>
                  </a:lnTo>
                  <a:lnTo>
                    <a:pt x="215569" y="470893"/>
                  </a:lnTo>
                  <a:lnTo>
                    <a:pt x="142240" y="389171"/>
                  </a:lnTo>
                  <a:lnTo>
                    <a:pt x="58752" y="348091"/>
                  </a:lnTo>
                  <a:lnTo>
                    <a:pt x="7952" y="286246"/>
                  </a:lnTo>
                  <a:lnTo>
                    <a:pt x="0" y="0"/>
                  </a:lnTo>
                  <a:lnTo>
                    <a:pt x="0" y="0"/>
                  </a:lnTo>
                  <a:lnTo>
                    <a:pt x="0" y="0"/>
                  </a:lnTo>
                  <a:lnTo>
                    <a:pt x="0"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ACE5105F-854A-5B9D-0B0F-26ACFA2E975A}"/>
                </a:ext>
              </a:extLst>
            </p:cNvPr>
            <p:cNvSpPr/>
            <p:nvPr/>
          </p:nvSpPr>
          <p:spPr>
            <a:xfrm>
              <a:off x="5623330" y="3087904"/>
              <a:ext cx="401934" cy="1500554"/>
            </a:xfrm>
            <a:custGeom>
              <a:avLst/>
              <a:gdLst>
                <a:gd name="connsiteX0" fmla="*/ 123929 w 401934"/>
                <a:gd name="connsiteY0" fmla="*/ 1500554 h 1500554"/>
                <a:gd name="connsiteX1" fmla="*/ 100483 w 401934"/>
                <a:gd name="connsiteY1" fmla="*/ 1349829 h 1500554"/>
                <a:gd name="connsiteX2" fmla="*/ 50242 w 401934"/>
                <a:gd name="connsiteY2" fmla="*/ 1195754 h 1500554"/>
                <a:gd name="connsiteX3" fmla="*/ 20097 w 401934"/>
                <a:gd name="connsiteY3" fmla="*/ 1078523 h 1500554"/>
                <a:gd name="connsiteX4" fmla="*/ 0 w 401934"/>
                <a:gd name="connsiteY4" fmla="*/ 907701 h 1500554"/>
                <a:gd name="connsiteX5" fmla="*/ 0 w 401934"/>
                <a:gd name="connsiteY5" fmla="*/ 756976 h 1500554"/>
                <a:gd name="connsiteX6" fmla="*/ 3349 w 401934"/>
                <a:gd name="connsiteY6" fmla="*/ 710084 h 1500554"/>
                <a:gd name="connsiteX7" fmla="*/ 117231 w 401934"/>
                <a:gd name="connsiteY7" fmla="*/ 750277 h 1500554"/>
                <a:gd name="connsiteX8" fmla="*/ 227762 w 401934"/>
                <a:gd name="connsiteY8" fmla="*/ 689987 h 1500554"/>
                <a:gd name="connsiteX9" fmla="*/ 284703 w 401934"/>
                <a:gd name="connsiteY9" fmla="*/ 572756 h 1500554"/>
                <a:gd name="connsiteX10" fmla="*/ 288053 w 401934"/>
                <a:gd name="connsiteY10" fmla="*/ 505767 h 1500554"/>
                <a:gd name="connsiteX11" fmla="*/ 274655 w 401934"/>
                <a:gd name="connsiteY11" fmla="*/ 452176 h 1500554"/>
                <a:gd name="connsiteX12" fmla="*/ 251209 w 401934"/>
                <a:gd name="connsiteY12" fmla="*/ 411983 h 1500554"/>
                <a:gd name="connsiteX13" fmla="*/ 291402 w 401934"/>
                <a:gd name="connsiteY13" fmla="*/ 211016 h 1500554"/>
                <a:gd name="connsiteX14" fmla="*/ 318198 w 401934"/>
                <a:gd name="connsiteY14" fmla="*/ 113882 h 1500554"/>
                <a:gd name="connsiteX15" fmla="*/ 401934 w 401934"/>
                <a:gd name="connsiteY15" fmla="*/ 0 h 150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1934" h="1500554">
                  <a:moveTo>
                    <a:pt x="123929" y="1500554"/>
                  </a:moveTo>
                  <a:lnTo>
                    <a:pt x="100483" y="1349829"/>
                  </a:lnTo>
                  <a:lnTo>
                    <a:pt x="50242" y="1195754"/>
                  </a:lnTo>
                  <a:lnTo>
                    <a:pt x="20097" y="1078523"/>
                  </a:lnTo>
                  <a:lnTo>
                    <a:pt x="0" y="907701"/>
                  </a:lnTo>
                  <a:lnTo>
                    <a:pt x="0" y="756976"/>
                  </a:lnTo>
                  <a:lnTo>
                    <a:pt x="3349" y="710084"/>
                  </a:lnTo>
                  <a:lnTo>
                    <a:pt x="117231" y="750277"/>
                  </a:lnTo>
                  <a:lnTo>
                    <a:pt x="227762" y="689987"/>
                  </a:lnTo>
                  <a:lnTo>
                    <a:pt x="284703" y="572756"/>
                  </a:lnTo>
                  <a:lnTo>
                    <a:pt x="288053" y="505767"/>
                  </a:lnTo>
                  <a:lnTo>
                    <a:pt x="274655" y="452176"/>
                  </a:lnTo>
                  <a:lnTo>
                    <a:pt x="251209" y="411983"/>
                  </a:lnTo>
                  <a:lnTo>
                    <a:pt x="291402" y="211016"/>
                  </a:lnTo>
                  <a:lnTo>
                    <a:pt x="318198" y="113882"/>
                  </a:lnTo>
                  <a:lnTo>
                    <a:pt x="401934"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A803E9F0-9A17-5B11-FF53-0D9BB7FB5E48}"/>
                </a:ext>
              </a:extLst>
            </p:cNvPr>
            <p:cNvSpPr/>
            <p:nvPr/>
          </p:nvSpPr>
          <p:spPr>
            <a:xfrm>
              <a:off x="6302335" y="3030965"/>
              <a:ext cx="770932" cy="956656"/>
            </a:xfrm>
            <a:custGeom>
              <a:avLst/>
              <a:gdLst>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57459 h 927798"/>
                <a:gd name="connsiteX18" fmla="*/ 468923 w 850761"/>
                <a:gd name="connsiteY18" fmla="*/ 877556 h 927798"/>
                <a:gd name="connsiteX19" fmla="*/ 539262 w 850761"/>
                <a:gd name="connsiteY19" fmla="*/ 874206 h 927798"/>
                <a:gd name="connsiteX20" fmla="*/ 633046 w 850761"/>
                <a:gd name="connsiteY20" fmla="*/ 874206 h 927798"/>
                <a:gd name="connsiteX21" fmla="*/ 686638 w 850761"/>
                <a:gd name="connsiteY21" fmla="*/ 877556 h 927798"/>
                <a:gd name="connsiteX22" fmla="*/ 850761 w 850761"/>
                <a:gd name="connsiteY22" fmla="*/ 927798 h 927798"/>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72066 h 927798"/>
                <a:gd name="connsiteX18" fmla="*/ 468923 w 850761"/>
                <a:gd name="connsiteY18" fmla="*/ 877556 h 927798"/>
                <a:gd name="connsiteX19" fmla="*/ 539262 w 850761"/>
                <a:gd name="connsiteY19" fmla="*/ 874206 h 927798"/>
                <a:gd name="connsiteX20" fmla="*/ 633046 w 850761"/>
                <a:gd name="connsiteY20" fmla="*/ 874206 h 927798"/>
                <a:gd name="connsiteX21" fmla="*/ 686638 w 850761"/>
                <a:gd name="connsiteY21" fmla="*/ 877556 h 927798"/>
                <a:gd name="connsiteX22" fmla="*/ 850761 w 850761"/>
                <a:gd name="connsiteY22" fmla="*/ 927798 h 927798"/>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72066 h 927798"/>
                <a:gd name="connsiteX18" fmla="*/ 468923 w 850761"/>
                <a:gd name="connsiteY18" fmla="*/ 900927 h 927798"/>
                <a:gd name="connsiteX19" fmla="*/ 539262 w 850761"/>
                <a:gd name="connsiteY19" fmla="*/ 874206 h 927798"/>
                <a:gd name="connsiteX20" fmla="*/ 633046 w 850761"/>
                <a:gd name="connsiteY20" fmla="*/ 874206 h 927798"/>
                <a:gd name="connsiteX21" fmla="*/ 686638 w 850761"/>
                <a:gd name="connsiteY21" fmla="*/ 877556 h 927798"/>
                <a:gd name="connsiteX22" fmla="*/ 850761 w 850761"/>
                <a:gd name="connsiteY22" fmla="*/ 927798 h 927798"/>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72066 h 927798"/>
                <a:gd name="connsiteX18" fmla="*/ 468923 w 850761"/>
                <a:gd name="connsiteY18" fmla="*/ 900927 h 927798"/>
                <a:gd name="connsiteX19" fmla="*/ 545105 w 850761"/>
                <a:gd name="connsiteY19" fmla="*/ 909263 h 927798"/>
                <a:gd name="connsiteX20" fmla="*/ 633046 w 850761"/>
                <a:gd name="connsiteY20" fmla="*/ 874206 h 927798"/>
                <a:gd name="connsiteX21" fmla="*/ 686638 w 850761"/>
                <a:gd name="connsiteY21" fmla="*/ 877556 h 927798"/>
                <a:gd name="connsiteX22" fmla="*/ 850761 w 850761"/>
                <a:gd name="connsiteY22" fmla="*/ 927798 h 927798"/>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72066 h 927798"/>
                <a:gd name="connsiteX18" fmla="*/ 468923 w 850761"/>
                <a:gd name="connsiteY18" fmla="*/ 900927 h 927798"/>
                <a:gd name="connsiteX19" fmla="*/ 545105 w 850761"/>
                <a:gd name="connsiteY19" fmla="*/ 909263 h 927798"/>
                <a:gd name="connsiteX20" fmla="*/ 633046 w 850761"/>
                <a:gd name="connsiteY20" fmla="*/ 915106 h 927798"/>
                <a:gd name="connsiteX21" fmla="*/ 686638 w 850761"/>
                <a:gd name="connsiteY21" fmla="*/ 877556 h 927798"/>
                <a:gd name="connsiteX22" fmla="*/ 850761 w 850761"/>
                <a:gd name="connsiteY22" fmla="*/ 927798 h 927798"/>
                <a:gd name="connsiteX0" fmla="*/ 0 w 850761"/>
                <a:gd name="connsiteY0" fmla="*/ 0 h 933063"/>
                <a:gd name="connsiteX1" fmla="*/ 160774 w 850761"/>
                <a:gd name="connsiteY1" fmla="*/ 311499 h 933063"/>
                <a:gd name="connsiteX2" fmla="*/ 187569 w 850761"/>
                <a:gd name="connsiteY2" fmla="*/ 341644 h 933063"/>
                <a:gd name="connsiteX3" fmla="*/ 204317 w 850761"/>
                <a:gd name="connsiteY3" fmla="*/ 371789 h 933063"/>
                <a:gd name="connsiteX4" fmla="*/ 254558 w 850761"/>
                <a:gd name="connsiteY4" fmla="*/ 395235 h 933063"/>
                <a:gd name="connsiteX5" fmla="*/ 294752 w 850761"/>
                <a:gd name="connsiteY5" fmla="*/ 401934 h 933063"/>
                <a:gd name="connsiteX6" fmla="*/ 311499 w 850761"/>
                <a:gd name="connsiteY6" fmla="*/ 401934 h 933063"/>
                <a:gd name="connsiteX7" fmla="*/ 331596 w 850761"/>
                <a:gd name="connsiteY7" fmla="*/ 418681 h 933063"/>
                <a:gd name="connsiteX8" fmla="*/ 355042 w 850761"/>
                <a:gd name="connsiteY8" fmla="*/ 448826 h 933063"/>
                <a:gd name="connsiteX9" fmla="*/ 361741 w 850761"/>
                <a:gd name="connsiteY9" fmla="*/ 542611 h 933063"/>
                <a:gd name="connsiteX10" fmla="*/ 361741 w 850761"/>
                <a:gd name="connsiteY10" fmla="*/ 589503 h 933063"/>
                <a:gd name="connsiteX11" fmla="*/ 361741 w 850761"/>
                <a:gd name="connsiteY11" fmla="*/ 643094 h 933063"/>
                <a:gd name="connsiteX12" fmla="*/ 344994 w 850761"/>
                <a:gd name="connsiteY12" fmla="*/ 663191 h 933063"/>
                <a:gd name="connsiteX13" fmla="*/ 314849 w 850761"/>
                <a:gd name="connsiteY13" fmla="*/ 760325 h 933063"/>
                <a:gd name="connsiteX14" fmla="*/ 291402 w 850761"/>
                <a:gd name="connsiteY14" fmla="*/ 793819 h 933063"/>
                <a:gd name="connsiteX15" fmla="*/ 301451 w 850761"/>
                <a:gd name="connsiteY15" fmla="*/ 837362 h 933063"/>
                <a:gd name="connsiteX16" fmla="*/ 314849 w 850761"/>
                <a:gd name="connsiteY16" fmla="*/ 847411 h 933063"/>
                <a:gd name="connsiteX17" fmla="*/ 375139 w 850761"/>
                <a:gd name="connsiteY17" fmla="*/ 872066 h 933063"/>
                <a:gd name="connsiteX18" fmla="*/ 468923 w 850761"/>
                <a:gd name="connsiteY18" fmla="*/ 900927 h 933063"/>
                <a:gd name="connsiteX19" fmla="*/ 545105 w 850761"/>
                <a:gd name="connsiteY19" fmla="*/ 909263 h 933063"/>
                <a:gd name="connsiteX20" fmla="*/ 633046 w 850761"/>
                <a:gd name="connsiteY20" fmla="*/ 915106 h 933063"/>
                <a:gd name="connsiteX21" fmla="*/ 689559 w 850761"/>
                <a:gd name="connsiteY21" fmla="*/ 933063 h 933063"/>
                <a:gd name="connsiteX22" fmla="*/ 850761 w 850761"/>
                <a:gd name="connsiteY22" fmla="*/ 927798 h 933063"/>
                <a:gd name="connsiteX0" fmla="*/ 0 w 847840"/>
                <a:gd name="connsiteY0" fmla="*/ 0 h 962854"/>
                <a:gd name="connsiteX1" fmla="*/ 160774 w 847840"/>
                <a:gd name="connsiteY1" fmla="*/ 311499 h 962854"/>
                <a:gd name="connsiteX2" fmla="*/ 187569 w 847840"/>
                <a:gd name="connsiteY2" fmla="*/ 341644 h 962854"/>
                <a:gd name="connsiteX3" fmla="*/ 204317 w 847840"/>
                <a:gd name="connsiteY3" fmla="*/ 371789 h 962854"/>
                <a:gd name="connsiteX4" fmla="*/ 254558 w 847840"/>
                <a:gd name="connsiteY4" fmla="*/ 395235 h 962854"/>
                <a:gd name="connsiteX5" fmla="*/ 294752 w 847840"/>
                <a:gd name="connsiteY5" fmla="*/ 401934 h 962854"/>
                <a:gd name="connsiteX6" fmla="*/ 311499 w 847840"/>
                <a:gd name="connsiteY6" fmla="*/ 401934 h 962854"/>
                <a:gd name="connsiteX7" fmla="*/ 331596 w 847840"/>
                <a:gd name="connsiteY7" fmla="*/ 418681 h 962854"/>
                <a:gd name="connsiteX8" fmla="*/ 355042 w 847840"/>
                <a:gd name="connsiteY8" fmla="*/ 448826 h 962854"/>
                <a:gd name="connsiteX9" fmla="*/ 361741 w 847840"/>
                <a:gd name="connsiteY9" fmla="*/ 542611 h 962854"/>
                <a:gd name="connsiteX10" fmla="*/ 361741 w 847840"/>
                <a:gd name="connsiteY10" fmla="*/ 589503 h 962854"/>
                <a:gd name="connsiteX11" fmla="*/ 361741 w 847840"/>
                <a:gd name="connsiteY11" fmla="*/ 643094 h 962854"/>
                <a:gd name="connsiteX12" fmla="*/ 344994 w 847840"/>
                <a:gd name="connsiteY12" fmla="*/ 663191 h 962854"/>
                <a:gd name="connsiteX13" fmla="*/ 314849 w 847840"/>
                <a:gd name="connsiteY13" fmla="*/ 760325 h 962854"/>
                <a:gd name="connsiteX14" fmla="*/ 291402 w 847840"/>
                <a:gd name="connsiteY14" fmla="*/ 793819 h 962854"/>
                <a:gd name="connsiteX15" fmla="*/ 301451 w 847840"/>
                <a:gd name="connsiteY15" fmla="*/ 837362 h 962854"/>
                <a:gd name="connsiteX16" fmla="*/ 314849 w 847840"/>
                <a:gd name="connsiteY16" fmla="*/ 847411 h 962854"/>
                <a:gd name="connsiteX17" fmla="*/ 375139 w 847840"/>
                <a:gd name="connsiteY17" fmla="*/ 872066 h 962854"/>
                <a:gd name="connsiteX18" fmla="*/ 468923 w 847840"/>
                <a:gd name="connsiteY18" fmla="*/ 900927 h 962854"/>
                <a:gd name="connsiteX19" fmla="*/ 545105 w 847840"/>
                <a:gd name="connsiteY19" fmla="*/ 909263 h 962854"/>
                <a:gd name="connsiteX20" fmla="*/ 633046 w 847840"/>
                <a:gd name="connsiteY20" fmla="*/ 915106 h 962854"/>
                <a:gd name="connsiteX21" fmla="*/ 689559 w 847840"/>
                <a:gd name="connsiteY21" fmla="*/ 933063 h 962854"/>
                <a:gd name="connsiteX22" fmla="*/ 847840 w 847840"/>
                <a:gd name="connsiteY22" fmla="*/ 962854 h 962854"/>
                <a:gd name="connsiteX0" fmla="*/ 0 w 847840"/>
                <a:gd name="connsiteY0" fmla="*/ 0 h 962854"/>
                <a:gd name="connsiteX1" fmla="*/ 160774 w 847840"/>
                <a:gd name="connsiteY1" fmla="*/ 311499 h 962854"/>
                <a:gd name="connsiteX2" fmla="*/ 187569 w 847840"/>
                <a:gd name="connsiteY2" fmla="*/ 341644 h 962854"/>
                <a:gd name="connsiteX3" fmla="*/ 204317 w 847840"/>
                <a:gd name="connsiteY3" fmla="*/ 371789 h 962854"/>
                <a:gd name="connsiteX4" fmla="*/ 254558 w 847840"/>
                <a:gd name="connsiteY4" fmla="*/ 395235 h 962854"/>
                <a:gd name="connsiteX5" fmla="*/ 294752 w 847840"/>
                <a:gd name="connsiteY5" fmla="*/ 401934 h 962854"/>
                <a:gd name="connsiteX6" fmla="*/ 311499 w 847840"/>
                <a:gd name="connsiteY6" fmla="*/ 401934 h 962854"/>
                <a:gd name="connsiteX7" fmla="*/ 331596 w 847840"/>
                <a:gd name="connsiteY7" fmla="*/ 418681 h 962854"/>
                <a:gd name="connsiteX8" fmla="*/ 355042 w 847840"/>
                <a:gd name="connsiteY8" fmla="*/ 448826 h 962854"/>
                <a:gd name="connsiteX9" fmla="*/ 361741 w 847840"/>
                <a:gd name="connsiteY9" fmla="*/ 542611 h 962854"/>
                <a:gd name="connsiteX10" fmla="*/ 361741 w 847840"/>
                <a:gd name="connsiteY10" fmla="*/ 589503 h 962854"/>
                <a:gd name="connsiteX11" fmla="*/ 361741 w 847840"/>
                <a:gd name="connsiteY11" fmla="*/ 643094 h 962854"/>
                <a:gd name="connsiteX12" fmla="*/ 344994 w 847840"/>
                <a:gd name="connsiteY12" fmla="*/ 663191 h 962854"/>
                <a:gd name="connsiteX13" fmla="*/ 314849 w 847840"/>
                <a:gd name="connsiteY13" fmla="*/ 760325 h 962854"/>
                <a:gd name="connsiteX14" fmla="*/ 291402 w 847840"/>
                <a:gd name="connsiteY14" fmla="*/ 793819 h 962854"/>
                <a:gd name="connsiteX15" fmla="*/ 301451 w 847840"/>
                <a:gd name="connsiteY15" fmla="*/ 837362 h 962854"/>
                <a:gd name="connsiteX16" fmla="*/ 314849 w 847840"/>
                <a:gd name="connsiteY16" fmla="*/ 847411 h 962854"/>
                <a:gd name="connsiteX17" fmla="*/ 375139 w 847840"/>
                <a:gd name="connsiteY17" fmla="*/ 889594 h 962854"/>
                <a:gd name="connsiteX18" fmla="*/ 468923 w 847840"/>
                <a:gd name="connsiteY18" fmla="*/ 900927 h 962854"/>
                <a:gd name="connsiteX19" fmla="*/ 545105 w 847840"/>
                <a:gd name="connsiteY19" fmla="*/ 909263 h 962854"/>
                <a:gd name="connsiteX20" fmla="*/ 633046 w 847840"/>
                <a:gd name="connsiteY20" fmla="*/ 915106 h 962854"/>
                <a:gd name="connsiteX21" fmla="*/ 689559 w 847840"/>
                <a:gd name="connsiteY21" fmla="*/ 933063 h 962854"/>
                <a:gd name="connsiteX22" fmla="*/ 847840 w 847840"/>
                <a:gd name="connsiteY22" fmla="*/ 962854 h 962854"/>
                <a:gd name="connsiteX0" fmla="*/ 0 w 847840"/>
                <a:gd name="connsiteY0" fmla="*/ 0 h 962854"/>
                <a:gd name="connsiteX1" fmla="*/ 160774 w 847840"/>
                <a:gd name="connsiteY1" fmla="*/ 311499 h 962854"/>
                <a:gd name="connsiteX2" fmla="*/ 187569 w 847840"/>
                <a:gd name="connsiteY2" fmla="*/ 341644 h 962854"/>
                <a:gd name="connsiteX3" fmla="*/ 204317 w 847840"/>
                <a:gd name="connsiteY3" fmla="*/ 371789 h 962854"/>
                <a:gd name="connsiteX4" fmla="*/ 254558 w 847840"/>
                <a:gd name="connsiteY4" fmla="*/ 395235 h 962854"/>
                <a:gd name="connsiteX5" fmla="*/ 294752 w 847840"/>
                <a:gd name="connsiteY5" fmla="*/ 401934 h 962854"/>
                <a:gd name="connsiteX6" fmla="*/ 311499 w 847840"/>
                <a:gd name="connsiteY6" fmla="*/ 401934 h 962854"/>
                <a:gd name="connsiteX7" fmla="*/ 331596 w 847840"/>
                <a:gd name="connsiteY7" fmla="*/ 418681 h 962854"/>
                <a:gd name="connsiteX8" fmla="*/ 355042 w 847840"/>
                <a:gd name="connsiteY8" fmla="*/ 448826 h 962854"/>
                <a:gd name="connsiteX9" fmla="*/ 361741 w 847840"/>
                <a:gd name="connsiteY9" fmla="*/ 542611 h 962854"/>
                <a:gd name="connsiteX10" fmla="*/ 361741 w 847840"/>
                <a:gd name="connsiteY10" fmla="*/ 589503 h 962854"/>
                <a:gd name="connsiteX11" fmla="*/ 361741 w 847840"/>
                <a:gd name="connsiteY11" fmla="*/ 643094 h 962854"/>
                <a:gd name="connsiteX12" fmla="*/ 344994 w 847840"/>
                <a:gd name="connsiteY12" fmla="*/ 663191 h 962854"/>
                <a:gd name="connsiteX13" fmla="*/ 314849 w 847840"/>
                <a:gd name="connsiteY13" fmla="*/ 760325 h 962854"/>
                <a:gd name="connsiteX14" fmla="*/ 291402 w 847840"/>
                <a:gd name="connsiteY14" fmla="*/ 793819 h 962854"/>
                <a:gd name="connsiteX15" fmla="*/ 301451 w 847840"/>
                <a:gd name="connsiteY15" fmla="*/ 837362 h 962854"/>
                <a:gd name="connsiteX16" fmla="*/ 314849 w 847840"/>
                <a:gd name="connsiteY16" fmla="*/ 850332 h 962854"/>
                <a:gd name="connsiteX17" fmla="*/ 375139 w 847840"/>
                <a:gd name="connsiteY17" fmla="*/ 889594 h 962854"/>
                <a:gd name="connsiteX18" fmla="*/ 468923 w 847840"/>
                <a:gd name="connsiteY18" fmla="*/ 900927 h 962854"/>
                <a:gd name="connsiteX19" fmla="*/ 545105 w 847840"/>
                <a:gd name="connsiteY19" fmla="*/ 909263 h 962854"/>
                <a:gd name="connsiteX20" fmla="*/ 633046 w 847840"/>
                <a:gd name="connsiteY20" fmla="*/ 915106 h 962854"/>
                <a:gd name="connsiteX21" fmla="*/ 689559 w 847840"/>
                <a:gd name="connsiteY21" fmla="*/ 933063 h 962854"/>
                <a:gd name="connsiteX22" fmla="*/ 847840 w 847840"/>
                <a:gd name="connsiteY22" fmla="*/ 962854 h 96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7840" h="962854">
                  <a:moveTo>
                    <a:pt x="0" y="0"/>
                  </a:moveTo>
                  <a:lnTo>
                    <a:pt x="160774" y="311499"/>
                  </a:lnTo>
                  <a:lnTo>
                    <a:pt x="187569" y="341644"/>
                  </a:lnTo>
                  <a:lnTo>
                    <a:pt x="204317" y="371789"/>
                  </a:lnTo>
                  <a:lnTo>
                    <a:pt x="254558" y="395235"/>
                  </a:lnTo>
                  <a:lnTo>
                    <a:pt x="294752" y="401934"/>
                  </a:lnTo>
                  <a:lnTo>
                    <a:pt x="311499" y="401934"/>
                  </a:lnTo>
                  <a:lnTo>
                    <a:pt x="331596" y="418681"/>
                  </a:lnTo>
                  <a:lnTo>
                    <a:pt x="355042" y="448826"/>
                  </a:lnTo>
                  <a:lnTo>
                    <a:pt x="361741" y="542611"/>
                  </a:lnTo>
                  <a:lnTo>
                    <a:pt x="361741" y="589503"/>
                  </a:lnTo>
                  <a:lnTo>
                    <a:pt x="361741" y="643094"/>
                  </a:lnTo>
                  <a:lnTo>
                    <a:pt x="344994" y="663191"/>
                  </a:lnTo>
                  <a:lnTo>
                    <a:pt x="314849" y="760325"/>
                  </a:lnTo>
                  <a:lnTo>
                    <a:pt x="291402" y="793819"/>
                  </a:lnTo>
                  <a:lnTo>
                    <a:pt x="301451" y="837362"/>
                  </a:lnTo>
                  <a:lnTo>
                    <a:pt x="314849" y="850332"/>
                  </a:lnTo>
                  <a:lnTo>
                    <a:pt x="375139" y="889594"/>
                  </a:lnTo>
                  <a:lnTo>
                    <a:pt x="468923" y="900927"/>
                  </a:lnTo>
                  <a:lnTo>
                    <a:pt x="545105" y="909263"/>
                  </a:lnTo>
                  <a:lnTo>
                    <a:pt x="633046" y="915106"/>
                  </a:lnTo>
                  <a:lnTo>
                    <a:pt x="689559" y="933063"/>
                  </a:lnTo>
                  <a:lnTo>
                    <a:pt x="847840" y="962854"/>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0BE7ED38-BE16-4E59-972D-CB9801A9D44D}"/>
                </a:ext>
              </a:extLst>
            </p:cNvPr>
            <p:cNvSpPr/>
            <p:nvPr/>
          </p:nvSpPr>
          <p:spPr>
            <a:xfrm>
              <a:off x="7922102" y="4628468"/>
              <a:ext cx="401592" cy="1042657"/>
            </a:xfrm>
            <a:custGeom>
              <a:avLst/>
              <a:gdLst>
                <a:gd name="connsiteX0" fmla="*/ 0 w 351065"/>
                <a:gd name="connsiteY0" fmla="*/ 1073604 h 1073604"/>
                <a:gd name="connsiteX1" fmla="*/ 106136 w 351065"/>
                <a:gd name="connsiteY1" fmla="*/ 963386 h 1073604"/>
                <a:gd name="connsiteX2" fmla="*/ 163286 w 351065"/>
                <a:gd name="connsiteY2" fmla="*/ 873579 h 1073604"/>
                <a:gd name="connsiteX3" fmla="*/ 155122 w 351065"/>
                <a:gd name="connsiteY3" fmla="*/ 812347 h 1073604"/>
                <a:gd name="connsiteX4" fmla="*/ 146957 w 351065"/>
                <a:gd name="connsiteY4" fmla="*/ 775607 h 1073604"/>
                <a:gd name="connsiteX5" fmla="*/ 146957 w 351065"/>
                <a:gd name="connsiteY5" fmla="*/ 759279 h 1073604"/>
                <a:gd name="connsiteX6" fmla="*/ 134711 w 351065"/>
                <a:gd name="connsiteY6" fmla="*/ 722540 h 1073604"/>
                <a:gd name="connsiteX7" fmla="*/ 281668 w 351065"/>
                <a:gd name="connsiteY7" fmla="*/ 379640 h 1073604"/>
                <a:gd name="connsiteX8" fmla="*/ 351065 w 351065"/>
                <a:gd name="connsiteY8" fmla="*/ 228600 h 1073604"/>
                <a:gd name="connsiteX9" fmla="*/ 342900 w 351065"/>
                <a:gd name="connsiteY9" fmla="*/ 183697 h 1073604"/>
                <a:gd name="connsiteX10" fmla="*/ 322490 w 351065"/>
                <a:gd name="connsiteY10" fmla="*/ 106136 h 1073604"/>
                <a:gd name="connsiteX11" fmla="*/ 338818 w 351065"/>
                <a:gd name="connsiteY11" fmla="*/ 0 h 107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65" h="1073604">
                  <a:moveTo>
                    <a:pt x="0" y="1073604"/>
                  </a:moveTo>
                  <a:lnTo>
                    <a:pt x="106136" y="963386"/>
                  </a:lnTo>
                  <a:lnTo>
                    <a:pt x="163286" y="873579"/>
                  </a:lnTo>
                  <a:lnTo>
                    <a:pt x="155122" y="812347"/>
                  </a:lnTo>
                  <a:lnTo>
                    <a:pt x="146957" y="775607"/>
                  </a:lnTo>
                  <a:lnTo>
                    <a:pt x="146957" y="759279"/>
                  </a:lnTo>
                  <a:lnTo>
                    <a:pt x="134711" y="722540"/>
                  </a:lnTo>
                  <a:lnTo>
                    <a:pt x="281668" y="379640"/>
                  </a:lnTo>
                  <a:lnTo>
                    <a:pt x="351065" y="228600"/>
                  </a:lnTo>
                  <a:lnTo>
                    <a:pt x="342900" y="183697"/>
                  </a:lnTo>
                  <a:lnTo>
                    <a:pt x="322490" y="106136"/>
                  </a:lnTo>
                  <a:lnTo>
                    <a:pt x="338818"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4D0644A5-2832-865E-BFCD-8C188D57C11C}"/>
                </a:ext>
              </a:extLst>
            </p:cNvPr>
            <p:cNvSpPr/>
            <p:nvPr/>
          </p:nvSpPr>
          <p:spPr>
            <a:xfrm>
              <a:off x="6709734" y="5337265"/>
              <a:ext cx="87943" cy="62804"/>
            </a:xfrm>
            <a:custGeom>
              <a:avLst/>
              <a:gdLst>
                <a:gd name="connsiteX0" fmla="*/ 0 w 146957"/>
                <a:gd name="connsiteY0" fmla="*/ 126546 h 126546"/>
                <a:gd name="connsiteX1" fmla="*/ 77561 w 146957"/>
                <a:gd name="connsiteY1" fmla="*/ 69396 h 126546"/>
                <a:gd name="connsiteX2" fmla="*/ 146957 w 146957"/>
                <a:gd name="connsiteY2" fmla="*/ 0 h 126546"/>
              </a:gdLst>
              <a:ahLst/>
              <a:cxnLst>
                <a:cxn ang="0">
                  <a:pos x="connsiteX0" y="connsiteY0"/>
                </a:cxn>
                <a:cxn ang="0">
                  <a:pos x="connsiteX1" y="connsiteY1"/>
                </a:cxn>
                <a:cxn ang="0">
                  <a:pos x="connsiteX2" y="connsiteY2"/>
                </a:cxn>
              </a:cxnLst>
              <a:rect l="l" t="t" r="r" b="b"/>
              <a:pathLst>
                <a:path w="146957" h="126546">
                  <a:moveTo>
                    <a:pt x="0" y="126546"/>
                  </a:moveTo>
                  <a:lnTo>
                    <a:pt x="77561" y="69396"/>
                  </a:lnTo>
                  <a:lnTo>
                    <a:pt x="146957"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F5A2FC7E-34F9-9247-D512-785AA6A8CA8B}"/>
                </a:ext>
              </a:extLst>
            </p:cNvPr>
            <p:cNvSpPr/>
            <p:nvPr/>
          </p:nvSpPr>
          <p:spPr>
            <a:xfrm rot="2330891">
              <a:off x="4330756" y="3734798"/>
              <a:ext cx="55815" cy="45719"/>
            </a:xfrm>
            <a:custGeom>
              <a:avLst/>
              <a:gdLst>
                <a:gd name="connsiteX0" fmla="*/ 0 w 87086"/>
                <a:gd name="connsiteY0" fmla="*/ 20096 h 20096"/>
                <a:gd name="connsiteX1" fmla="*/ 0 w 87086"/>
                <a:gd name="connsiteY1" fmla="*/ 20096 h 20096"/>
                <a:gd name="connsiteX2" fmla="*/ 33494 w 87086"/>
                <a:gd name="connsiteY2" fmla="*/ 16747 h 20096"/>
                <a:gd name="connsiteX3" fmla="*/ 60290 w 87086"/>
                <a:gd name="connsiteY3" fmla="*/ 6699 h 20096"/>
                <a:gd name="connsiteX4" fmla="*/ 87086 w 87086"/>
                <a:gd name="connsiteY4" fmla="*/ 0 h 20096"/>
                <a:gd name="connsiteX5" fmla="*/ 87086 w 87086"/>
                <a:gd name="connsiteY5" fmla="*/ 0 h 2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86" h="20096">
                  <a:moveTo>
                    <a:pt x="0" y="20096"/>
                  </a:moveTo>
                  <a:lnTo>
                    <a:pt x="0" y="20096"/>
                  </a:lnTo>
                  <a:cubicBezTo>
                    <a:pt x="11165" y="18980"/>
                    <a:pt x="22541" y="19181"/>
                    <a:pt x="33494" y="16747"/>
                  </a:cubicBezTo>
                  <a:cubicBezTo>
                    <a:pt x="42806" y="14678"/>
                    <a:pt x="51240" y="9716"/>
                    <a:pt x="60290" y="6699"/>
                  </a:cubicBezTo>
                  <a:cubicBezTo>
                    <a:pt x="60306" y="6694"/>
                    <a:pt x="87070" y="4"/>
                    <a:pt x="87086" y="0"/>
                  </a:cubicBezTo>
                  <a:lnTo>
                    <a:pt x="87086"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55F127F0-40B6-60BD-5329-81CAEC30A279}"/>
                </a:ext>
              </a:extLst>
            </p:cNvPr>
            <p:cNvSpPr/>
            <p:nvPr/>
          </p:nvSpPr>
          <p:spPr>
            <a:xfrm>
              <a:off x="2810211" y="5426220"/>
              <a:ext cx="363354" cy="217110"/>
            </a:xfrm>
            <a:custGeom>
              <a:avLst/>
              <a:gdLst>
                <a:gd name="connsiteX0" fmla="*/ 566928 w 566928"/>
                <a:gd name="connsiteY0" fmla="*/ 0 h 347472"/>
                <a:gd name="connsiteX1" fmla="*/ 484632 w 566928"/>
                <a:gd name="connsiteY1" fmla="*/ 54864 h 347472"/>
                <a:gd name="connsiteX2" fmla="*/ 109728 w 566928"/>
                <a:gd name="connsiteY2" fmla="*/ 146304 h 347472"/>
                <a:gd name="connsiteX3" fmla="*/ 64008 w 566928"/>
                <a:gd name="connsiteY3" fmla="*/ 192024 h 347472"/>
                <a:gd name="connsiteX4" fmla="*/ 64008 w 566928"/>
                <a:gd name="connsiteY4" fmla="*/ 265176 h 347472"/>
                <a:gd name="connsiteX5" fmla="*/ 0 w 566928"/>
                <a:gd name="connsiteY5" fmla="*/ 347472 h 3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928" h="347472">
                  <a:moveTo>
                    <a:pt x="566928" y="0"/>
                  </a:moveTo>
                  <a:lnTo>
                    <a:pt x="484632" y="54864"/>
                  </a:lnTo>
                  <a:lnTo>
                    <a:pt x="109728" y="146304"/>
                  </a:lnTo>
                  <a:lnTo>
                    <a:pt x="64008" y="192024"/>
                  </a:lnTo>
                  <a:lnTo>
                    <a:pt x="64008" y="265176"/>
                  </a:lnTo>
                  <a:lnTo>
                    <a:pt x="0" y="347472"/>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67269963-174F-DB21-A79D-C18E41A34872}"/>
                </a:ext>
              </a:extLst>
            </p:cNvPr>
            <p:cNvSpPr/>
            <p:nvPr/>
          </p:nvSpPr>
          <p:spPr>
            <a:xfrm>
              <a:off x="4388661" y="2616944"/>
              <a:ext cx="3532748" cy="1238502"/>
            </a:xfrm>
            <a:custGeom>
              <a:avLst/>
              <a:gdLst>
                <a:gd name="connsiteX0" fmla="*/ 0 w 3490128"/>
                <a:gd name="connsiteY0" fmla="*/ 1148861 h 1148861"/>
                <a:gd name="connsiteX1" fmla="*/ 36844 w 3490128"/>
                <a:gd name="connsiteY1" fmla="*/ 994786 h 1148861"/>
                <a:gd name="connsiteX2" fmla="*/ 70339 w 3490128"/>
                <a:gd name="connsiteY2" fmla="*/ 880905 h 1148861"/>
                <a:gd name="connsiteX3" fmla="*/ 66989 w 3490128"/>
                <a:gd name="connsiteY3" fmla="*/ 767024 h 1148861"/>
                <a:gd name="connsiteX4" fmla="*/ 97134 w 3490128"/>
                <a:gd name="connsiteY4" fmla="*/ 629696 h 1148861"/>
                <a:gd name="connsiteX5" fmla="*/ 264607 w 3490128"/>
                <a:gd name="connsiteY5" fmla="*/ 475621 h 1148861"/>
                <a:gd name="connsiteX6" fmla="*/ 388536 w 3490128"/>
                <a:gd name="connsiteY6" fmla="*/ 344993 h 1148861"/>
                <a:gd name="connsiteX7" fmla="*/ 542611 w 3490128"/>
                <a:gd name="connsiteY7" fmla="*/ 271305 h 1148861"/>
                <a:gd name="connsiteX8" fmla="*/ 693336 w 3490128"/>
                <a:gd name="connsiteY8" fmla="*/ 247859 h 1148861"/>
                <a:gd name="connsiteX9" fmla="*/ 847411 w 3490128"/>
                <a:gd name="connsiteY9" fmla="*/ 227762 h 1148861"/>
                <a:gd name="connsiteX10" fmla="*/ 904352 w 3490128"/>
                <a:gd name="connsiteY10" fmla="*/ 227762 h 1148861"/>
                <a:gd name="connsiteX11" fmla="*/ 1068475 w 3490128"/>
                <a:gd name="connsiteY11" fmla="*/ 241160 h 1148861"/>
                <a:gd name="connsiteX12" fmla="*/ 1199103 w 3490128"/>
                <a:gd name="connsiteY12" fmla="*/ 314848 h 1148861"/>
                <a:gd name="connsiteX13" fmla="*/ 1416818 w 3490128"/>
                <a:gd name="connsiteY13" fmla="*/ 371789 h 1148861"/>
                <a:gd name="connsiteX14" fmla="*/ 1487156 w 3490128"/>
                <a:gd name="connsiteY14" fmla="*/ 385186 h 1148861"/>
                <a:gd name="connsiteX15" fmla="*/ 1547446 w 3490128"/>
                <a:gd name="connsiteY15" fmla="*/ 378487 h 1148861"/>
                <a:gd name="connsiteX16" fmla="*/ 1728317 w 3490128"/>
                <a:gd name="connsiteY16" fmla="*/ 348342 h 1148861"/>
                <a:gd name="connsiteX17" fmla="*/ 1865644 w 3490128"/>
                <a:gd name="connsiteY17" fmla="*/ 321547 h 1148861"/>
                <a:gd name="connsiteX18" fmla="*/ 2043165 w 3490128"/>
                <a:gd name="connsiteY18" fmla="*/ 234461 h 1148861"/>
                <a:gd name="connsiteX19" fmla="*/ 2224035 w 3490128"/>
                <a:gd name="connsiteY19" fmla="*/ 150725 h 1148861"/>
                <a:gd name="connsiteX20" fmla="*/ 2331218 w 3490128"/>
                <a:gd name="connsiteY20" fmla="*/ 97134 h 1148861"/>
                <a:gd name="connsiteX21" fmla="*/ 2445099 w 3490128"/>
                <a:gd name="connsiteY21" fmla="*/ 66989 h 1148861"/>
                <a:gd name="connsiteX22" fmla="*/ 3490128 w 3490128"/>
                <a:gd name="connsiteY22" fmla="*/ 0 h 1148861"/>
                <a:gd name="connsiteX23" fmla="*/ 3490128 w 3490128"/>
                <a:gd name="connsiteY23" fmla="*/ 3349 h 1148861"/>
                <a:gd name="connsiteX24" fmla="*/ 3490128 w 3490128"/>
                <a:gd name="connsiteY24" fmla="*/ 3349 h 1148861"/>
                <a:gd name="connsiteX0" fmla="*/ 0 w 3490128"/>
                <a:gd name="connsiteY0" fmla="*/ 1148861 h 1148861"/>
                <a:gd name="connsiteX1" fmla="*/ 36844 w 3490128"/>
                <a:gd name="connsiteY1" fmla="*/ 994786 h 1148861"/>
                <a:gd name="connsiteX2" fmla="*/ 70339 w 3490128"/>
                <a:gd name="connsiteY2" fmla="*/ 880905 h 1148861"/>
                <a:gd name="connsiteX3" fmla="*/ 66989 w 3490128"/>
                <a:gd name="connsiteY3" fmla="*/ 767024 h 1148861"/>
                <a:gd name="connsiteX4" fmla="*/ 117231 w 3490128"/>
                <a:gd name="connsiteY4" fmla="*/ 622997 h 1148861"/>
                <a:gd name="connsiteX5" fmla="*/ 264607 w 3490128"/>
                <a:gd name="connsiteY5" fmla="*/ 475621 h 1148861"/>
                <a:gd name="connsiteX6" fmla="*/ 388536 w 3490128"/>
                <a:gd name="connsiteY6" fmla="*/ 344993 h 1148861"/>
                <a:gd name="connsiteX7" fmla="*/ 542611 w 3490128"/>
                <a:gd name="connsiteY7" fmla="*/ 271305 h 1148861"/>
                <a:gd name="connsiteX8" fmla="*/ 693336 w 3490128"/>
                <a:gd name="connsiteY8" fmla="*/ 247859 h 1148861"/>
                <a:gd name="connsiteX9" fmla="*/ 847411 w 3490128"/>
                <a:gd name="connsiteY9" fmla="*/ 227762 h 1148861"/>
                <a:gd name="connsiteX10" fmla="*/ 904352 w 3490128"/>
                <a:gd name="connsiteY10" fmla="*/ 227762 h 1148861"/>
                <a:gd name="connsiteX11" fmla="*/ 1068475 w 3490128"/>
                <a:gd name="connsiteY11" fmla="*/ 241160 h 1148861"/>
                <a:gd name="connsiteX12" fmla="*/ 1199103 w 3490128"/>
                <a:gd name="connsiteY12" fmla="*/ 314848 h 1148861"/>
                <a:gd name="connsiteX13" fmla="*/ 1416818 w 3490128"/>
                <a:gd name="connsiteY13" fmla="*/ 371789 h 1148861"/>
                <a:gd name="connsiteX14" fmla="*/ 1487156 w 3490128"/>
                <a:gd name="connsiteY14" fmla="*/ 385186 h 1148861"/>
                <a:gd name="connsiteX15" fmla="*/ 1547446 w 3490128"/>
                <a:gd name="connsiteY15" fmla="*/ 378487 h 1148861"/>
                <a:gd name="connsiteX16" fmla="*/ 1728317 w 3490128"/>
                <a:gd name="connsiteY16" fmla="*/ 348342 h 1148861"/>
                <a:gd name="connsiteX17" fmla="*/ 1865644 w 3490128"/>
                <a:gd name="connsiteY17" fmla="*/ 321547 h 1148861"/>
                <a:gd name="connsiteX18" fmla="*/ 2043165 w 3490128"/>
                <a:gd name="connsiteY18" fmla="*/ 234461 h 1148861"/>
                <a:gd name="connsiteX19" fmla="*/ 2224035 w 3490128"/>
                <a:gd name="connsiteY19" fmla="*/ 150725 h 1148861"/>
                <a:gd name="connsiteX20" fmla="*/ 2331218 w 3490128"/>
                <a:gd name="connsiteY20" fmla="*/ 97134 h 1148861"/>
                <a:gd name="connsiteX21" fmla="*/ 2445099 w 3490128"/>
                <a:gd name="connsiteY21" fmla="*/ 66989 h 1148861"/>
                <a:gd name="connsiteX22" fmla="*/ 3490128 w 3490128"/>
                <a:gd name="connsiteY22" fmla="*/ 0 h 1148861"/>
                <a:gd name="connsiteX23" fmla="*/ 3490128 w 3490128"/>
                <a:gd name="connsiteY23" fmla="*/ 3349 h 1148861"/>
                <a:gd name="connsiteX24" fmla="*/ 3490128 w 3490128"/>
                <a:gd name="connsiteY24" fmla="*/ 3349 h 1148861"/>
                <a:gd name="connsiteX0" fmla="*/ 0 w 3740038"/>
                <a:gd name="connsiteY0" fmla="*/ 1149386 h 1149386"/>
                <a:gd name="connsiteX1" fmla="*/ 36844 w 3740038"/>
                <a:gd name="connsiteY1" fmla="*/ 995311 h 1149386"/>
                <a:gd name="connsiteX2" fmla="*/ 70339 w 3740038"/>
                <a:gd name="connsiteY2" fmla="*/ 881430 h 1149386"/>
                <a:gd name="connsiteX3" fmla="*/ 66989 w 3740038"/>
                <a:gd name="connsiteY3" fmla="*/ 767549 h 1149386"/>
                <a:gd name="connsiteX4" fmla="*/ 117231 w 3740038"/>
                <a:gd name="connsiteY4" fmla="*/ 623522 h 1149386"/>
                <a:gd name="connsiteX5" fmla="*/ 264607 w 3740038"/>
                <a:gd name="connsiteY5" fmla="*/ 476146 h 1149386"/>
                <a:gd name="connsiteX6" fmla="*/ 388536 w 3740038"/>
                <a:gd name="connsiteY6" fmla="*/ 345518 h 1149386"/>
                <a:gd name="connsiteX7" fmla="*/ 542611 w 3740038"/>
                <a:gd name="connsiteY7" fmla="*/ 271830 h 1149386"/>
                <a:gd name="connsiteX8" fmla="*/ 693336 w 3740038"/>
                <a:gd name="connsiteY8" fmla="*/ 248384 h 1149386"/>
                <a:gd name="connsiteX9" fmla="*/ 847411 w 3740038"/>
                <a:gd name="connsiteY9" fmla="*/ 228287 h 1149386"/>
                <a:gd name="connsiteX10" fmla="*/ 904352 w 3740038"/>
                <a:gd name="connsiteY10" fmla="*/ 228287 h 1149386"/>
                <a:gd name="connsiteX11" fmla="*/ 1068475 w 3740038"/>
                <a:gd name="connsiteY11" fmla="*/ 241685 h 1149386"/>
                <a:gd name="connsiteX12" fmla="*/ 1199103 w 3740038"/>
                <a:gd name="connsiteY12" fmla="*/ 315373 h 1149386"/>
                <a:gd name="connsiteX13" fmla="*/ 1416818 w 3740038"/>
                <a:gd name="connsiteY13" fmla="*/ 372314 h 1149386"/>
                <a:gd name="connsiteX14" fmla="*/ 1487156 w 3740038"/>
                <a:gd name="connsiteY14" fmla="*/ 385711 h 1149386"/>
                <a:gd name="connsiteX15" fmla="*/ 1547446 w 3740038"/>
                <a:gd name="connsiteY15" fmla="*/ 379012 h 1149386"/>
                <a:gd name="connsiteX16" fmla="*/ 1728317 w 3740038"/>
                <a:gd name="connsiteY16" fmla="*/ 348867 h 1149386"/>
                <a:gd name="connsiteX17" fmla="*/ 1865644 w 3740038"/>
                <a:gd name="connsiteY17" fmla="*/ 322072 h 1149386"/>
                <a:gd name="connsiteX18" fmla="*/ 2043165 w 3740038"/>
                <a:gd name="connsiteY18" fmla="*/ 234986 h 1149386"/>
                <a:gd name="connsiteX19" fmla="*/ 2224035 w 3740038"/>
                <a:gd name="connsiteY19" fmla="*/ 151250 h 1149386"/>
                <a:gd name="connsiteX20" fmla="*/ 2331218 w 3740038"/>
                <a:gd name="connsiteY20" fmla="*/ 97659 h 1149386"/>
                <a:gd name="connsiteX21" fmla="*/ 2445099 w 3740038"/>
                <a:gd name="connsiteY21" fmla="*/ 67514 h 1149386"/>
                <a:gd name="connsiteX22" fmla="*/ 3490128 w 3740038"/>
                <a:gd name="connsiteY22" fmla="*/ 525 h 1149386"/>
                <a:gd name="connsiteX23" fmla="*/ 3490128 w 3740038"/>
                <a:gd name="connsiteY23" fmla="*/ 3874 h 1149386"/>
                <a:gd name="connsiteX24" fmla="*/ 3740038 w 3740038"/>
                <a:gd name="connsiteY24" fmla="*/ 0 h 1149386"/>
                <a:gd name="connsiteX0" fmla="*/ 0 w 3757474"/>
                <a:gd name="connsiteY0" fmla="*/ 1148861 h 1148861"/>
                <a:gd name="connsiteX1" fmla="*/ 36844 w 3757474"/>
                <a:gd name="connsiteY1" fmla="*/ 994786 h 1148861"/>
                <a:gd name="connsiteX2" fmla="*/ 70339 w 3757474"/>
                <a:gd name="connsiteY2" fmla="*/ 880905 h 1148861"/>
                <a:gd name="connsiteX3" fmla="*/ 66989 w 3757474"/>
                <a:gd name="connsiteY3" fmla="*/ 767024 h 1148861"/>
                <a:gd name="connsiteX4" fmla="*/ 117231 w 3757474"/>
                <a:gd name="connsiteY4" fmla="*/ 622997 h 1148861"/>
                <a:gd name="connsiteX5" fmla="*/ 264607 w 3757474"/>
                <a:gd name="connsiteY5" fmla="*/ 475621 h 1148861"/>
                <a:gd name="connsiteX6" fmla="*/ 388536 w 3757474"/>
                <a:gd name="connsiteY6" fmla="*/ 344993 h 1148861"/>
                <a:gd name="connsiteX7" fmla="*/ 542611 w 3757474"/>
                <a:gd name="connsiteY7" fmla="*/ 271305 h 1148861"/>
                <a:gd name="connsiteX8" fmla="*/ 693336 w 3757474"/>
                <a:gd name="connsiteY8" fmla="*/ 247859 h 1148861"/>
                <a:gd name="connsiteX9" fmla="*/ 847411 w 3757474"/>
                <a:gd name="connsiteY9" fmla="*/ 227762 h 1148861"/>
                <a:gd name="connsiteX10" fmla="*/ 904352 w 3757474"/>
                <a:gd name="connsiteY10" fmla="*/ 227762 h 1148861"/>
                <a:gd name="connsiteX11" fmla="*/ 1068475 w 3757474"/>
                <a:gd name="connsiteY11" fmla="*/ 241160 h 1148861"/>
                <a:gd name="connsiteX12" fmla="*/ 1199103 w 3757474"/>
                <a:gd name="connsiteY12" fmla="*/ 314848 h 1148861"/>
                <a:gd name="connsiteX13" fmla="*/ 1416818 w 3757474"/>
                <a:gd name="connsiteY13" fmla="*/ 371789 h 1148861"/>
                <a:gd name="connsiteX14" fmla="*/ 1487156 w 3757474"/>
                <a:gd name="connsiteY14" fmla="*/ 385186 h 1148861"/>
                <a:gd name="connsiteX15" fmla="*/ 1547446 w 3757474"/>
                <a:gd name="connsiteY15" fmla="*/ 378487 h 1148861"/>
                <a:gd name="connsiteX16" fmla="*/ 1728317 w 3757474"/>
                <a:gd name="connsiteY16" fmla="*/ 348342 h 1148861"/>
                <a:gd name="connsiteX17" fmla="*/ 1865644 w 3757474"/>
                <a:gd name="connsiteY17" fmla="*/ 321547 h 1148861"/>
                <a:gd name="connsiteX18" fmla="*/ 2043165 w 3757474"/>
                <a:gd name="connsiteY18" fmla="*/ 234461 h 1148861"/>
                <a:gd name="connsiteX19" fmla="*/ 2224035 w 3757474"/>
                <a:gd name="connsiteY19" fmla="*/ 150725 h 1148861"/>
                <a:gd name="connsiteX20" fmla="*/ 2331218 w 3757474"/>
                <a:gd name="connsiteY20" fmla="*/ 97134 h 1148861"/>
                <a:gd name="connsiteX21" fmla="*/ 2445099 w 3757474"/>
                <a:gd name="connsiteY21" fmla="*/ 66989 h 1148861"/>
                <a:gd name="connsiteX22" fmla="*/ 3490128 w 3757474"/>
                <a:gd name="connsiteY22" fmla="*/ 0 h 1148861"/>
                <a:gd name="connsiteX23" fmla="*/ 3490128 w 3757474"/>
                <a:gd name="connsiteY23" fmla="*/ 3349 h 1148861"/>
                <a:gd name="connsiteX24" fmla="*/ 3757474 w 3757474"/>
                <a:gd name="connsiteY24" fmla="*/ 249385 h 1148861"/>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45099 w 3757474"/>
                <a:gd name="connsiteY21" fmla="*/ 170191 h 1252063"/>
                <a:gd name="connsiteX22" fmla="*/ 3490128 w 3757474"/>
                <a:gd name="connsiteY22" fmla="*/ 103202 h 1252063"/>
                <a:gd name="connsiteX23" fmla="*/ 3540497 w 3757474"/>
                <a:gd name="connsiteY23" fmla="*/ 0 h 1252063"/>
                <a:gd name="connsiteX24" fmla="*/ 3757474 w 3757474"/>
                <a:gd name="connsiteY24" fmla="*/ 352587 h 1252063"/>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45099 w 3757474"/>
                <a:gd name="connsiteY21" fmla="*/ 170191 h 1252063"/>
                <a:gd name="connsiteX22" fmla="*/ 3511438 w 3757474"/>
                <a:gd name="connsiteY22" fmla="*/ 25710 h 1252063"/>
                <a:gd name="connsiteX23" fmla="*/ 3540497 w 3757474"/>
                <a:gd name="connsiteY23" fmla="*/ 0 h 1252063"/>
                <a:gd name="connsiteX24" fmla="*/ 3757474 w 3757474"/>
                <a:gd name="connsiteY24" fmla="*/ 352587 h 1252063"/>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52848 w 3757474"/>
                <a:gd name="connsiteY21" fmla="*/ 156630 h 1252063"/>
                <a:gd name="connsiteX22" fmla="*/ 3511438 w 3757474"/>
                <a:gd name="connsiteY22" fmla="*/ 25710 h 1252063"/>
                <a:gd name="connsiteX23" fmla="*/ 3540497 w 3757474"/>
                <a:gd name="connsiteY23" fmla="*/ 0 h 1252063"/>
                <a:gd name="connsiteX24" fmla="*/ 3757474 w 3757474"/>
                <a:gd name="connsiteY24" fmla="*/ 352587 h 1252063"/>
                <a:gd name="connsiteX0" fmla="*/ 0 w 3757474"/>
                <a:gd name="connsiteY0" fmla="*/ 1238502 h 1238502"/>
                <a:gd name="connsiteX1" fmla="*/ 36844 w 3757474"/>
                <a:gd name="connsiteY1" fmla="*/ 1084427 h 1238502"/>
                <a:gd name="connsiteX2" fmla="*/ 70339 w 3757474"/>
                <a:gd name="connsiteY2" fmla="*/ 970546 h 1238502"/>
                <a:gd name="connsiteX3" fmla="*/ 66989 w 3757474"/>
                <a:gd name="connsiteY3" fmla="*/ 856665 h 1238502"/>
                <a:gd name="connsiteX4" fmla="*/ 117231 w 3757474"/>
                <a:gd name="connsiteY4" fmla="*/ 712638 h 1238502"/>
                <a:gd name="connsiteX5" fmla="*/ 264607 w 3757474"/>
                <a:gd name="connsiteY5" fmla="*/ 565262 h 1238502"/>
                <a:gd name="connsiteX6" fmla="*/ 388536 w 3757474"/>
                <a:gd name="connsiteY6" fmla="*/ 434634 h 1238502"/>
                <a:gd name="connsiteX7" fmla="*/ 542611 w 3757474"/>
                <a:gd name="connsiteY7" fmla="*/ 360946 h 1238502"/>
                <a:gd name="connsiteX8" fmla="*/ 693336 w 3757474"/>
                <a:gd name="connsiteY8" fmla="*/ 337500 h 1238502"/>
                <a:gd name="connsiteX9" fmla="*/ 847411 w 3757474"/>
                <a:gd name="connsiteY9" fmla="*/ 317403 h 1238502"/>
                <a:gd name="connsiteX10" fmla="*/ 904352 w 3757474"/>
                <a:gd name="connsiteY10" fmla="*/ 317403 h 1238502"/>
                <a:gd name="connsiteX11" fmla="*/ 1068475 w 3757474"/>
                <a:gd name="connsiteY11" fmla="*/ 330801 h 1238502"/>
                <a:gd name="connsiteX12" fmla="*/ 1199103 w 3757474"/>
                <a:gd name="connsiteY12" fmla="*/ 404489 h 1238502"/>
                <a:gd name="connsiteX13" fmla="*/ 1416818 w 3757474"/>
                <a:gd name="connsiteY13" fmla="*/ 461430 h 1238502"/>
                <a:gd name="connsiteX14" fmla="*/ 1487156 w 3757474"/>
                <a:gd name="connsiteY14" fmla="*/ 474827 h 1238502"/>
                <a:gd name="connsiteX15" fmla="*/ 1547446 w 3757474"/>
                <a:gd name="connsiteY15" fmla="*/ 468128 h 1238502"/>
                <a:gd name="connsiteX16" fmla="*/ 1728317 w 3757474"/>
                <a:gd name="connsiteY16" fmla="*/ 437983 h 1238502"/>
                <a:gd name="connsiteX17" fmla="*/ 1865644 w 3757474"/>
                <a:gd name="connsiteY17" fmla="*/ 411188 h 1238502"/>
                <a:gd name="connsiteX18" fmla="*/ 2043165 w 3757474"/>
                <a:gd name="connsiteY18" fmla="*/ 324102 h 1238502"/>
                <a:gd name="connsiteX19" fmla="*/ 2224035 w 3757474"/>
                <a:gd name="connsiteY19" fmla="*/ 240366 h 1238502"/>
                <a:gd name="connsiteX20" fmla="*/ 2331218 w 3757474"/>
                <a:gd name="connsiteY20" fmla="*/ 186775 h 1238502"/>
                <a:gd name="connsiteX21" fmla="*/ 2452848 w 3757474"/>
                <a:gd name="connsiteY21" fmla="*/ 143069 h 1238502"/>
                <a:gd name="connsiteX22" fmla="*/ 3511438 w 3757474"/>
                <a:gd name="connsiteY22" fmla="*/ 12149 h 1238502"/>
                <a:gd name="connsiteX23" fmla="*/ 3532748 w 3757474"/>
                <a:gd name="connsiteY23" fmla="*/ 0 h 1238502"/>
                <a:gd name="connsiteX24" fmla="*/ 3757474 w 3757474"/>
                <a:gd name="connsiteY24" fmla="*/ 339026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17403 h 1238502"/>
                <a:gd name="connsiteX11" fmla="*/ 1068475 w 3532748"/>
                <a:gd name="connsiteY11" fmla="*/ 330801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17403 h 1238502"/>
                <a:gd name="connsiteX11" fmla="*/ 1068475 w 3532748"/>
                <a:gd name="connsiteY11" fmla="*/ 354173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23246 h 1238502"/>
                <a:gd name="connsiteX11" fmla="*/ 1068475 w 3532748"/>
                <a:gd name="connsiteY11" fmla="*/ 354173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2748" h="1238502">
                  <a:moveTo>
                    <a:pt x="0" y="1238502"/>
                  </a:moveTo>
                  <a:lnTo>
                    <a:pt x="36844" y="1084427"/>
                  </a:lnTo>
                  <a:lnTo>
                    <a:pt x="70339" y="970546"/>
                  </a:lnTo>
                  <a:cubicBezTo>
                    <a:pt x="69222" y="932586"/>
                    <a:pt x="68106" y="894625"/>
                    <a:pt x="66989" y="856665"/>
                  </a:cubicBezTo>
                  <a:lnTo>
                    <a:pt x="117231" y="712638"/>
                  </a:lnTo>
                  <a:lnTo>
                    <a:pt x="264607" y="565262"/>
                  </a:lnTo>
                  <a:lnTo>
                    <a:pt x="388536" y="434634"/>
                  </a:lnTo>
                  <a:lnTo>
                    <a:pt x="542611" y="360946"/>
                  </a:lnTo>
                  <a:lnTo>
                    <a:pt x="693336" y="337500"/>
                  </a:lnTo>
                  <a:lnTo>
                    <a:pt x="847411" y="317403"/>
                  </a:lnTo>
                  <a:lnTo>
                    <a:pt x="904352" y="323246"/>
                  </a:lnTo>
                  <a:lnTo>
                    <a:pt x="1068475" y="354173"/>
                  </a:lnTo>
                  <a:lnTo>
                    <a:pt x="1199103" y="404489"/>
                  </a:lnTo>
                  <a:lnTo>
                    <a:pt x="1416818" y="461430"/>
                  </a:lnTo>
                  <a:lnTo>
                    <a:pt x="1487156" y="474827"/>
                  </a:lnTo>
                  <a:lnTo>
                    <a:pt x="1547446" y="468128"/>
                  </a:lnTo>
                  <a:lnTo>
                    <a:pt x="1728317" y="437983"/>
                  </a:lnTo>
                  <a:lnTo>
                    <a:pt x="1865644" y="411188"/>
                  </a:lnTo>
                  <a:lnTo>
                    <a:pt x="2043165" y="324102"/>
                  </a:lnTo>
                  <a:lnTo>
                    <a:pt x="2224035" y="240366"/>
                  </a:lnTo>
                  <a:lnTo>
                    <a:pt x="2331218" y="186775"/>
                  </a:lnTo>
                  <a:lnTo>
                    <a:pt x="2452848" y="143069"/>
                  </a:lnTo>
                  <a:lnTo>
                    <a:pt x="3511438" y="12149"/>
                  </a:lnTo>
                  <a:lnTo>
                    <a:pt x="3532748" y="0"/>
                  </a:lnTo>
                  <a:lnTo>
                    <a:pt x="3524999" y="9687"/>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1AAB9E45-A8A9-3BA5-7F74-86E95A941D85}"/>
                </a:ext>
              </a:extLst>
            </p:cNvPr>
            <p:cNvSpPr/>
            <p:nvPr/>
          </p:nvSpPr>
          <p:spPr>
            <a:xfrm>
              <a:off x="1485113" y="1755047"/>
              <a:ext cx="1181100" cy="2324100"/>
            </a:xfrm>
            <a:custGeom>
              <a:avLst/>
              <a:gdLst>
                <a:gd name="connsiteX0" fmla="*/ 0 w 1181100"/>
                <a:gd name="connsiteY0" fmla="*/ 2324100 h 2324100"/>
                <a:gd name="connsiteX1" fmla="*/ 495300 w 1181100"/>
                <a:gd name="connsiteY1" fmla="*/ 1889760 h 2324100"/>
                <a:gd name="connsiteX2" fmla="*/ 647700 w 1181100"/>
                <a:gd name="connsiteY2" fmla="*/ 1714500 h 2324100"/>
                <a:gd name="connsiteX3" fmla="*/ 670560 w 1181100"/>
                <a:gd name="connsiteY3" fmla="*/ 1600200 h 2324100"/>
                <a:gd name="connsiteX4" fmla="*/ 609600 w 1181100"/>
                <a:gd name="connsiteY4" fmla="*/ 1478280 h 2324100"/>
                <a:gd name="connsiteX5" fmla="*/ 571500 w 1181100"/>
                <a:gd name="connsiteY5" fmla="*/ 1348740 h 2324100"/>
                <a:gd name="connsiteX6" fmla="*/ 541020 w 1181100"/>
                <a:gd name="connsiteY6" fmla="*/ 1264920 h 2324100"/>
                <a:gd name="connsiteX7" fmla="*/ 579120 w 1181100"/>
                <a:gd name="connsiteY7" fmla="*/ 1196340 h 2324100"/>
                <a:gd name="connsiteX8" fmla="*/ 586740 w 1181100"/>
                <a:gd name="connsiteY8" fmla="*/ 1089660 h 2324100"/>
                <a:gd name="connsiteX9" fmla="*/ 647700 w 1181100"/>
                <a:gd name="connsiteY9" fmla="*/ 960120 h 2324100"/>
                <a:gd name="connsiteX10" fmla="*/ 662940 w 1181100"/>
                <a:gd name="connsiteY10" fmla="*/ 876300 h 2324100"/>
                <a:gd name="connsiteX11" fmla="*/ 807720 w 1181100"/>
                <a:gd name="connsiteY11" fmla="*/ 685800 h 2324100"/>
                <a:gd name="connsiteX12" fmla="*/ 937260 w 1181100"/>
                <a:gd name="connsiteY12" fmla="*/ 487680 h 2324100"/>
                <a:gd name="connsiteX13" fmla="*/ 1074420 w 1181100"/>
                <a:gd name="connsiteY13" fmla="*/ 274320 h 2324100"/>
                <a:gd name="connsiteX14" fmla="*/ 1181100 w 1181100"/>
                <a:gd name="connsiteY14" fmla="*/ 0 h 2324100"/>
                <a:gd name="connsiteX15" fmla="*/ 1173480 w 1181100"/>
                <a:gd name="connsiteY15" fmla="*/ 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2324100">
                  <a:moveTo>
                    <a:pt x="0" y="2324100"/>
                  </a:moveTo>
                  <a:lnTo>
                    <a:pt x="495300" y="1889760"/>
                  </a:lnTo>
                  <a:lnTo>
                    <a:pt x="647700" y="1714500"/>
                  </a:lnTo>
                  <a:lnTo>
                    <a:pt x="670560" y="1600200"/>
                  </a:lnTo>
                  <a:lnTo>
                    <a:pt x="609600" y="1478280"/>
                  </a:lnTo>
                  <a:lnTo>
                    <a:pt x="571500" y="1348740"/>
                  </a:lnTo>
                  <a:lnTo>
                    <a:pt x="541020" y="1264920"/>
                  </a:lnTo>
                  <a:lnTo>
                    <a:pt x="579120" y="1196340"/>
                  </a:lnTo>
                  <a:lnTo>
                    <a:pt x="586740" y="1089660"/>
                  </a:lnTo>
                  <a:lnTo>
                    <a:pt x="647700" y="960120"/>
                  </a:lnTo>
                  <a:lnTo>
                    <a:pt x="662940" y="876300"/>
                  </a:lnTo>
                  <a:lnTo>
                    <a:pt x="807720" y="685800"/>
                  </a:lnTo>
                  <a:lnTo>
                    <a:pt x="937260" y="487680"/>
                  </a:lnTo>
                  <a:lnTo>
                    <a:pt x="1074420" y="274320"/>
                  </a:lnTo>
                  <a:lnTo>
                    <a:pt x="1181100" y="0"/>
                  </a:lnTo>
                  <a:lnTo>
                    <a:pt x="1173480"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C3867658-5511-97BB-F6FB-F25D3C3CD92D}"/>
                </a:ext>
              </a:extLst>
            </p:cNvPr>
            <p:cNvSpPr/>
            <p:nvPr/>
          </p:nvSpPr>
          <p:spPr>
            <a:xfrm>
              <a:off x="4036997" y="4965788"/>
              <a:ext cx="473528" cy="1489983"/>
            </a:xfrm>
            <a:custGeom>
              <a:avLst/>
              <a:gdLst>
                <a:gd name="connsiteX0" fmla="*/ 0 w 473528"/>
                <a:gd name="connsiteY0" fmla="*/ 1489983 h 1489983"/>
                <a:gd name="connsiteX1" fmla="*/ 40821 w 473528"/>
                <a:gd name="connsiteY1" fmla="*/ 1212397 h 1489983"/>
                <a:gd name="connsiteX2" fmla="*/ 118382 w 473528"/>
                <a:gd name="connsiteY2" fmla="*/ 1032783 h 1489983"/>
                <a:gd name="connsiteX3" fmla="*/ 208189 w 473528"/>
                <a:gd name="connsiteY3" fmla="*/ 771525 h 1489983"/>
                <a:gd name="connsiteX4" fmla="*/ 208189 w 473528"/>
                <a:gd name="connsiteY4" fmla="*/ 751115 h 1489983"/>
                <a:gd name="connsiteX5" fmla="*/ 195942 w 473528"/>
                <a:gd name="connsiteY5" fmla="*/ 710293 h 1489983"/>
                <a:gd name="connsiteX6" fmla="*/ 85725 w 473528"/>
                <a:gd name="connsiteY6" fmla="*/ 424543 h 1489983"/>
                <a:gd name="connsiteX7" fmla="*/ 85725 w 473528"/>
                <a:gd name="connsiteY7" fmla="*/ 424543 h 1489983"/>
                <a:gd name="connsiteX8" fmla="*/ 77560 w 473528"/>
                <a:gd name="connsiteY8" fmla="*/ 355147 h 1489983"/>
                <a:gd name="connsiteX9" fmla="*/ 69396 w 473528"/>
                <a:gd name="connsiteY9" fmla="*/ 269422 h 1489983"/>
                <a:gd name="connsiteX10" fmla="*/ 142875 w 473528"/>
                <a:gd name="connsiteY10" fmla="*/ 220436 h 1489983"/>
                <a:gd name="connsiteX11" fmla="*/ 216353 w 473528"/>
                <a:gd name="connsiteY11" fmla="*/ 171450 h 1489983"/>
                <a:gd name="connsiteX12" fmla="*/ 334735 w 473528"/>
                <a:gd name="connsiteY12" fmla="*/ 85725 h 1489983"/>
                <a:gd name="connsiteX13" fmla="*/ 400050 w 473528"/>
                <a:gd name="connsiteY13" fmla="*/ 53068 h 1489983"/>
                <a:gd name="connsiteX14" fmla="*/ 473528 w 473528"/>
                <a:gd name="connsiteY14" fmla="*/ 0 h 14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528" h="1489983">
                  <a:moveTo>
                    <a:pt x="0" y="1489983"/>
                  </a:moveTo>
                  <a:lnTo>
                    <a:pt x="40821" y="1212397"/>
                  </a:lnTo>
                  <a:lnTo>
                    <a:pt x="118382" y="1032783"/>
                  </a:lnTo>
                  <a:lnTo>
                    <a:pt x="208189" y="771525"/>
                  </a:lnTo>
                  <a:lnTo>
                    <a:pt x="208189" y="751115"/>
                  </a:lnTo>
                  <a:lnTo>
                    <a:pt x="195942" y="710293"/>
                  </a:lnTo>
                  <a:lnTo>
                    <a:pt x="85725" y="424543"/>
                  </a:lnTo>
                  <a:lnTo>
                    <a:pt x="85725" y="424543"/>
                  </a:lnTo>
                  <a:lnTo>
                    <a:pt x="77560" y="355147"/>
                  </a:lnTo>
                  <a:lnTo>
                    <a:pt x="69396" y="269422"/>
                  </a:lnTo>
                  <a:lnTo>
                    <a:pt x="142875" y="220436"/>
                  </a:lnTo>
                  <a:lnTo>
                    <a:pt x="216353" y="171450"/>
                  </a:lnTo>
                  <a:lnTo>
                    <a:pt x="334735" y="85725"/>
                  </a:lnTo>
                  <a:lnTo>
                    <a:pt x="400050" y="53068"/>
                  </a:lnTo>
                  <a:lnTo>
                    <a:pt x="473528"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B32B5D5B-83C7-F63A-4615-3F202BD953F8}"/>
                </a:ext>
              </a:extLst>
            </p:cNvPr>
            <p:cNvSpPr/>
            <p:nvPr/>
          </p:nvSpPr>
          <p:spPr>
            <a:xfrm>
              <a:off x="4499850" y="4574685"/>
              <a:ext cx="2291608" cy="935893"/>
            </a:xfrm>
            <a:custGeom>
              <a:avLst/>
              <a:gdLst>
                <a:gd name="connsiteX0" fmla="*/ 2408464 w 2408464"/>
                <a:gd name="connsiteY0" fmla="*/ 1004207 h 1004207"/>
                <a:gd name="connsiteX1" fmla="*/ 2363561 w 2408464"/>
                <a:gd name="connsiteY1" fmla="*/ 889907 h 1004207"/>
                <a:gd name="connsiteX2" fmla="*/ 2343150 w 2408464"/>
                <a:gd name="connsiteY2" fmla="*/ 881743 h 1004207"/>
                <a:gd name="connsiteX3" fmla="*/ 2302329 w 2408464"/>
                <a:gd name="connsiteY3" fmla="*/ 840921 h 1004207"/>
                <a:gd name="connsiteX4" fmla="*/ 2228850 w 2408464"/>
                <a:gd name="connsiteY4" fmla="*/ 808264 h 1004207"/>
                <a:gd name="connsiteX5" fmla="*/ 2085975 w 2408464"/>
                <a:gd name="connsiteY5" fmla="*/ 714375 h 1004207"/>
                <a:gd name="connsiteX6" fmla="*/ 1992086 w 2408464"/>
                <a:gd name="connsiteY6" fmla="*/ 644978 h 1004207"/>
                <a:gd name="connsiteX7" fmla="*/ 1975757 w 2408464"/>
                <a:gd name="connsiteY7" fmla="*/ 608239 h 1004207"/>
                <a:gd name="connsiteX8" fmla="*/ 1951264 w 2408464"/>
                <a:gd name="connsiteY8" fmla="*/ 542925 h 1004207"/>
                <a:gd name="connsiteX9" fmla="*/ 1873704 w 2408464"/>
                <a:gd name="connsiteY9" fmla="*/ 375557 h 1004207"/>
                <a:gd name="connsiteX10" fmla="*/ 1804307 w 2408464"/>
                <a:gd name="connsiteY10" fmla="*/ 273503 h 1004207"/>
                <a:gd name="connsiteX11" fmla="*/ 1645104 w 2408464"/>
                <a:gd name="connsiteY11" fmla="*/ 151039 h 1004207"/>
                <a:gd name="connsiteX12" fmla="*/ 1477736 w 2408464"/>
                <a:gd name="connsiteY12" fmla="*/ 32657 h 1004207"/>
                <a:gd name="connsiteX13" fmla="*/ 1298121 w 2408464"/>
                <a:gd name="connsiteY13" fmla="*/ 0 h 1004207"/>
                <a:gd name="connsiteX14" fmla="*/ 1208314 w 2408464"/>
                <a:gd name="connsiteY14" fmla="*/ 24493 h 1004207"/>
                <a:gd name="connsiteX15" fmla="*/ 1081768 w 2408464"/>
                <a:gd name="connsiteY15" fmla="*/ 36739 h 1004207"/>
                <a:gd name="connsiteX16" fmla="*/ 1057275 w 2408464"/>
                <a:gd name="connsiteY16" fmla="*/ 48985 h 1004207"/>
                <a:gd name="connsiteX17" fmla="*/ 951139 w 2408464"/>
                <a:gd name="connsiteY17" fmla="*/ 69396 h 1004207"/>
                <a:gd name="connsiteX18" fmla="*/ 640896 w 2408464"/>
                <a:gd name="connsiteY18" fmla="*/ 57150 h 1004207"/>
                <a:gd name="connsiteX19" fmla="*/ 502104 w 2408464"/>
                <a:gd name="connsiteY19" fmla="*/ 65314 h 1004207"/>
                <a:gd name="connsiteX20" fmla="*/ 424543 w 2408464"/>
                <a:gd name="connsiteY20" fmla="*/ 65314 h 1004207"/>
                <a:gd name="connsiteX21" fmla="*/ 257175 w 2408464"/>
                <a:gd name="connsiteY21" fmla="*/ 61232 h 1004207"/>
                <a:gd name="connsiteX22" fmla="*/ 0 w 2408464"/>
                <a:gd name="connsiteY22" fmla="*/ 142875 h 1004207"/>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126546 h 979714"/>
                <a:gd name="connsiteX12" fmla="*/ 1477736 w 2408464"/>
                <a:gd name="connsiteY12" fmla="*/ 8164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126546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40700 w 2408464"/>
                <a:gd name="connsiteY7" fmla="*/ 627567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33658 w 2408464"/>
                <a:gd name="connsiteY6" fmla="*/ 716892 h 979714"/>
                <a:gd name="connsiteX7" fmla="*/ 1940700 w 2408464"/>
                <a:gd name="connsiteY7" fmla="*/ 627567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77211 w 2408464"/>
                <a:gd name="connsiteY5" fmla="*/ 748310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232136 w 2408464"/>
                <a:gd name="connsiteY2" fmla="*/ 880621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264233 w 2408464"/>
                <a:gd name="connsiteY1" fmla="*/ 903393 h 979714"/>
                <a:gd name="connsiteX2" fmla="*/ 2232136 w 2408464"/>
                <a:gd name="connsiteY2" fmla="*/ 880621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291608 w 2291608"/>
                <a:gd name="connsiteY0" fmla="*/ 935893 h 935893"/>
                <a:gd name="connsiteX1" fmla="*/ 2264233 w 2291608"/>
                <a:gd name="connsiteY1" fmla="*/ 903393 h 935893"/>
                <a:gd name="connsiteX2" fmla="*/ 2232136 w 2291608"/>
                <a:gd name="connsiteY2" fmla="*/ 880621 h 935893"/>
                <a:gd name="connsiteX3" fmla="*/ 2223451 w 2291608"/>
                <a:gd name="connsiteY3" fmla="*/ 857328 h 935893"/>
                <a:gd name="connsiteX4" fmla="*/ 2109073 w 2291608"/>
                <a:gd name="connsiteY4" fmla="*/ 821749 h 935893"/>
                <a:gd name="connsiteX5" fmla="*/ 2030468 w 2291608"/>
                <a:gd name="connsiteY5" fmla="*/ 765838 h 935893"/>
                <a:gd name="connsiteX6" fmla="*/ 1933658 w 2291608"/>
                <a:gd name="connsiteY6" fmla="*/ 716892 h 935893"/>
                <a:gd name="connsiteX7" fmla="*/ 1893958 w 2291608"/>
                <a:gd name="connsiteY7" fmla="*/ 659703 h 935893"/>
                <a:gd name="connsiteX8" fmla="*/ 1866543 w 2291608"/>
                <a:gd name="connsiteY8" fmla="*/ 603153 h 935893"/>
                <a:gd name="connsiteX9" fmla="*/ 1788983 w 2291608"/>
                <a:gd name="connsiteY9" fmla="*/ 462078 h 935893"/>
                <a:gd name="connsiteX10" fmla="*/ 1731271 w 2291608"/>
                <a:gd name="connsiteY10" fmla="*/ 357102 h 935893"/>
                <a:gd name="connsiteX11" fmla="*/ 1645104 w 2291608"/>
                <a:gd name="connsiteY11" fmla="*/ 220031 h 935893"/>
                <a:gd name="connsiteX12" fmla="*/ 1477736 w 2291608"/>
                <a:gd name="connsiteY12" fmla="*/ 81199 h 935893"/>
                <a:gd name="connsiteX13" fmla="*/ 1298121 w 2291608"/>
                <a:gd name="connsiteY13" fmla="*/ 13485 h 935893"/>
                <a:gd name="connsiteX14" fmla="*/ 1208314 w 2291608"/>
                <a:gd name="connsiteY14" fmla="*/ 0 h 935893"/>
                <a:gd name="connsiteX15" fmla="*/ 1081768 w 2291608"/>
                <a:gd name="connsiteY15" fmla="*/ 12246 h 935893"/>
                <a:gd name="connsiteX16" fmla="*/ 1057275 w 2291608"/>
                <a:gd name="connsiteY16" fmla="*/ 24492 h 935893"/>
                <a:gd name="connsiteX17" fmla="*/ 951139 w 2291608"/>
                <a:gd name="connsiteY17" fmla="*/ 44903 h 935893"/>
                <a:gd name="connsiteX18" fmla="*/ 640896 w 2291608"/>
                <a:gd name="connsiteY18" fmla="*/ 32657 h 935893"/>
                <a:gd name="connsiteX19" fmla="*/ 502104 w 2291608"/>
                <a:gd name="connsiteY19" fmla="*/ 40821 h 935893"/>
                <a:gd name="connsiteX20" fmla="*/ 424543 w 2291608"/>
                <a:gd name="connsiteY20" fmla="*/ 40821 h 935893"/>
                <a:gd name="connsiteX21" fmla="*/ 257175 w 2291608"/>
                <a:gd name="connsiteY21" fmla="*/ 36739 h 935893"/>
                <a:gd name="connsiteX22" fmla="*/ 0 w 2291608"/>
                <a:gd name="connsiteY22" fmla="*/ 118382 h 9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608" h="935893">
                  <a:moveTo>
                    <a:pt x="2291608" y="935893"/>
                  </a:moveTo>
                  <a:lnTo>
                    <a:pt x="2264233" y="903393"/>
                  </a:lnTo>
                  <a:lnTo>
                    <a:pt x="2232136" y="880621"/>
                  </a:lnTo>
                  <a:lnTo>
                    <a:pt x="2223451" y="857328"/>
                  </a:lnTo>
                  <a:lnTo>
                    <a:pt x="2109073" y="821749"/>
                  </a:lnTo>
                  <a:lnTo>
                    <a:pt x="2030468" y="765838"/>
                  </a:lnTo>
                  <a:lnTo>
                    <a:pt x="1933658" y="716892"/>
                  </a:lnTo>
                  <a:lnTo>
                    <a:pt x="1893958" y="659703"/>
                  </a:lnTo>
                  <a:lnTo>
                    <a:pt x="1866543" y="603153"/>
                  </a:lnTo>
                  <a:lnTo>
                    <a:pt x="1788983" y="462078"/>
                  </a:lnTo>
                  <a:lnTo>
                    <a:pt x="1731271" y="357102"/>
                  </a:lnTo>
                  <a:lnTo>
                    <a:pt x="1645104" y="220031"/>
                  </a:lnTo>
                  <a:lnTo>
                    <a:pt x="1477736" y="81199"/>
                  </a:lnTo>
                  <a:lnTo>
                    <a:pt x="1298121" y="13485"/>
                  </a:lnTo>
                  <a:lnTo>
                    <a:pt x="1208314" y="0"/>
                  </a:lnTo>
                  <a:lnTo>
                    <a:pt x="1081768" y="12246"/>
                  </a:lnTo>
                  <a:lnTo>
                    <a:pt x="1057275" y="24492"/>
                  </a:lnTo>
                  <a:lnTo>
                    <a:pt x="951139" y="44903"/>
                  </a:lnTo>
                  <a:lnTo>
                    <a:pt x="640896" y="32657"/>
                  </a:lnTo>
                  <a:lnTo>
                    <a:pt x="502104" y="40821"/>
                  </a:lnTo>
                  <a:lnTo>
                    <a:pt x="424543" y="40821"/>
                  </a:lnTo>
                  <a:lnTo>
                    <a:pt x="257175" y="36739"/>
                  </a:lnTo>
                  <a:lnTo>
                    <a:pt x="0" y="118382"/>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EACBA05A-6731-8989-020E-6F7B7A303A6D}"/>
                </a:ext>
              </a:extLst>
            </p:cNvPr>
            <p:cNvSpPr/>
            <p:nvPr/>
          </p:nvSpPr>
          <p:spPr>
            <a:xfrm>
              <a:off x="3767927" y="4035570"/>
              <a:ext cx="865867" cy="766970"/>
            </a:xfrm>
            <a:custGeom>
              <a:avLst/>
              <a:gdLst>
                <a:gd name="connsiteX0" fmla="*/ 710292 w 967467"/>
                <a:gd name="connsiteY0" fmla="*/ 0 h 800100"/>
                <a:gd name="connsiteX1" fmla="*/ 812346 w 967467"/>
                <a:gd name="connsiteY1" fmla="*/ 142875 h 800100"/>
                <a:gd name="connsiteX2" fmla="*/ 873578 w 967467"/>
                <a:gd name="connsiteY2" fmla="*/ 220436 h 800100"/>
                <a:gd name="connsiteX3" fmla="*/ 926646 w 967467"/>
                <a:gd name="connsiteY3" fmla="*/ 281668 h 800100"/>
                <a:gd name="connsiteX4" fmla="*/ 967467 w 967467"/>
                <a:gd name="connsiteY4" fmla="*/ 318407 h 800100"/>
                <a:gd name="connsiteX5" fmla="*/ 955221 w 967467"/>
                <a:gd name="connsiteY5" fmla="*/ 359229 h 800100"/>
                <a:gd name="connsiteX6" fmla="*/ 934810 w 967467"/>
                <a:gd name="connsiteY6" fmla="*/ 400050 h 800100"/>
                <a:gd name="connsiteX7" fmla="*/ 898071 w 967467"/>
                <a:gd name="connsiteY7" fmla="*/ 457200 h 800100"/>
                <a:gd name="connsiteX8" fmla="*/ 873578 w 967467"/>
                <a:gd name="connsiteY8" fmla="*/ 457200 h 800100"/>
                <a:gd name="connsiteX9" fmla="*/ 873578 w 967467"/>
                <a:gd name="connsiteY9" fmla="*/ 510268 h 800100"/>
                <a:gd name="connsiteX10" fmla="*/ 865414 w 967467"/>
                <a:gd name="connsiteY10" fmla="*/ 698047 h 800100"/>
                <a:gd name="connsiteX11" fmla="*/ 669471 w 967467"/>
                <a:gd name="connsiteY11" fmla="*/ 763361 h 800100"/>
                <a:gd name="connsiteX12" fmla="*/ 457200 w 967467"/>
                <a:gd name="connsiteY12" fmla="*/ 783772 h 800100"/>
                <a:gd name="connsiteX13" fmla="*/ 322489 w 967467"/>
                <a:gd name="connsiteY13" fmla="*/ 800100 h 800100"/>
                <a:gd name="connsiteX14" fmla="*/ 297996 w 967467"/>
                <a:gd name="connsiteY14" fmla="*/ 787854 h 800100"/>
                <a:gd name="connsiteX15" fmla="*/ 297996 w 967467"/>
                <a:gd name="connsiteY15" fmla="*/ 747032 h 800100"/>
                <a:gd name="connsiteX16" fmla="*/ 216353 w 967467"/>
                <a:gd name="connsiteY16" fmla="*/ 689882 h 800100"/>
                <a:gd name="connsiteX17" fmla="*/ 134710 w 967467"/>
                <a:gd name="connsiteY17" fmla="*/ 563336 h 800100"/>
                <a:gd name="connsiteX18" fmla="*/ 0 w 967467"/>
                <a:gd name="connsiteY18" fmla="*/ 432707 h 800100"/>
                <a:gd name="connsiteX19" fmla="*/ 8164 w 967467"/>
                <a:gd name="connsiteY19" fmla="*/ 338818 h 800100"/>
                <a:gd name="connsiteX20" fmla="*/ 8164 w 967467"/>
                <a:gd name="connsiteY20" fmla="*/ 338818 h 800100"/>
                <a:gd name="connsiteX21" fmla="*/ 69396 w 967467"/>
                <a:gd name="connsiteY21" fmla="*/ 244929 h 800100"/>
                <a:gd name="connsiteX22" fmla="*/ 146957 w 967467"/>
                <a:gd name="connsiteY22" fmla="*/ 163286 h 800100"/>
                <a:gd name="connsiteX23" fmla="*/ 228600 w 967467"/>
                <a:gd name="connsiteY23" fmla="*/ 73479 h 800100"/>
                <a:gd name="connsiteX24" fmla="*/ 244928 w 967467"/>
                <a:gd name="connsiteY24" fmla="*/ 57150 h 800100"/>
                <a:gd name="connsiteX25" fmla="*/ 355146 w 967467"/>
                <a:gd name="connsiteY25" fmla="*/ 8165 h 800100"/>
                <a:gd name="connsiteX26" fmla="*/ 481692 w 967467"/>
                <a:gd name="connsiteY26" fmla="*/ 28575 h 800100"/>
                <a:gd name="connsiteX27" fmla="*/ 640896 w 967467"/>
                <a:gd name="connsiteY27" fmla="*/ 12247 h 800100"/>
                <a:gd name="connsiteX28" fmla="*/ 710292 w 967467"/>
                <a:gd name="connsiteY28" fmla="*/ 0 h 800100"/>
                <a:gd name="connsiteX0" fmla="*/ 702128 w 959303"/>
                <a:gd name="connsiteY0" fmla="*/ 0 h 800100"/>
                <a:gd name="connsiteX1" fmla="*/ 804182 w 959303"/>
                <a:gd name="connsiteY1" fmla="*/ 142875 h 800100"/>
                <a:gd name="connsiteX2" fmla="*/ 865414 w 959303"/>
                <a:gd name="connsiteY2" fmla="*/ 220436 h 800100"/>
                <a:gd name="connsiteX3" fmla="*/ 918482 w 959303"/>
                <a:gd name="connsiteY3" fmla="*/ 281668 h 800100"/>
                <a:gd name="connsiteX4" fmla="*/ 959303 w 959303"/>
                <a:gd name="connsiteY4" fmla="*/ 318407 h 800100"/>
                <a:gd name="connsiteX5" fmla="*/ 947057 w 959303"/>
                <a:gd name="connsiteY5" fmla="*/ 359229 h 800100"/>
                <a:gd name="connsiteX6" fmla="*/ 926646 w 959303"/>
                <a:gd name="connsiteY6" fmla="*/ 400050 h 800100"/>
                <a:gd name="connsiteX7" fmla="*/ 889907 w 959303"/>
                <a:gd name="connsiteY7" fmla="*/ 457200 h 800100"/>
                <a:gd name="connsiteX8" fmla="*/ 865414 w 959303"/>
                <a:gd name="connsiteY8" fmla="*/ 457200 h 800100"/>
                <a:gd name="connsiteX9" fmla="*/ 865414 w 959303"/>
                <a:gd name="connsiteY9" fmla="*/ 510268 h 800100"/>
                <a:gd name="connsiteX10" fmla="*/ 857250 w 959303"/>
                <a:gd name="connsiteY10" fmla="*/ 698047 h 800100"/>
                <a:gd name="connsiteX11" fmla="*/ 661307 w 959303"/>
                <a:gd name="connsiteY11" fmla="*/ 763361 h 800100"/>
                <a:gd name="connsiteX12" fmla="*/ 449036 w 959303"/>
                <a:gd name="connsiteY12" fmla="*/ 783772 h 800100"/>
                <a:gd name="connsiteX13" fmla="*/ 314325 w 959303"/>
                <a:gd name="connsiteY13" fmla="*/ 800100 h 800100"/>
                <a:gd name="connsiteX14" fmla="*/ 289832 w 959303"/>
                <a:gd name="connsiteY14" fmla="*/ 787854 h 800100"/>
                <a:gd name="connsiteX15" fmla="*/ 289832 w 959303"/>
                <a:gd name="connsiteY15" fmla="*/ 747032 h 800100"/>
                <a:gd name="connsiteX16" fmla="*/ 208189 w 959303"/>
                <a:gd name="connsiteY16" fmla="*/ 689882 h 800100"/>
                <a:gd name="connsiteX17" fmla="*/ 126546 w 959303"/>
                <a:gd name="connsiteY17" fmla="*/ 563336 h 800100"/>
                <a:gd name="connsiteX18" fmla="*/ 93436 w 959303"/>
                <a:gd name="connsiteY18" fmla="*/ 448168 h 800100"/>
                <a:gd name="connsiteX19" fmla="*/ 0 w 959303"/>
                <a:gd name="connsiteY19" fmla="*/ 338818 h 800100"/>
                <a:gd name="connsiteX20" fmla="*/ 0 w 959303"/>
                <a:gd name="connsiteY20" fmla="*/ 338818 h 800100"/>
                <a:gd name="connsiteX21" fmla="*/ 61232 w 959303"/>
                <a:gd name="connsiteY21" fmla="*/ 244929 h 800100"/>
                <a:gd name="connsiteX22" fmla="*/ 138793 w 959303"/>
                <a:gd name="connsiteY22" fmla="*/ 163286 h 800100"/>
                <a:gd name="connsiteX23" fmla="*/ 220436 w 959303"/>
                <a:gd name="connsiteY23" fmla="*/ 73479 h 800100"/>
                <a:gd name="connsiteX24" fmla="*/ 236764 w 959303"/>
                <a:gd name="connsiteY24" fmla="*/ 57150 h 800100"/>
                <a:gd name="connsiteX25" fmla="*/ 346982 w 959303"/>
                <a:gd name="connsiteY25" fmla="*/ 8165 h 800100"/>
                <a:gd name="connsiteX26" fmla="*/ 473528 w 959303"/>
                <a:gd name="connsiteY26" fmla="*/ 28575 h 800100"/>
                <a:gd name="connsiteX27" fmla="*/ 632732 w 959303"/>
                <a:gd name="connsiteY27" fmla="*/ 12247 h 800100"/>
                <a:gd name="connsiteX28" fmla="*/ 702128 w 959303"/>
                <a:gd name="connsiteY28" fmla="*/ 0 h 800100"/>
                <a:gd name="connsiteX0" fmla="*/ 702128 w 959303"/>
                <a:gd name="connsiteY0" fmla="*/ 0 h 800100"/>
                <a:gd name="connsiteX1" fmla="*/ 804182 w 959303"/>
                <a:gd name="connsiteY1" fmla="*/ 142875 h 800100"/>
                <a:gd name="connsiteX2" fmla="*/ 865414 w 959303"/>
                <a:gd name="connsiteY2" fmla="*/ 220436 h 800100"/>
                <a:gd name="connsiteX3" fmla="*/ 918482 w 959303"/>
                <a:gd name="connsiteY3" fmla="*/ 281668 h 800100"/>
                <a:gd name="connsiteX4" fmla="*/ 959303 w 959303"/>
                <a:gd name="connsiteY4" fmla="*/ 318407 h 800100"/>
                <a:gd name="connsiteX5" fmla="*/ 947057 w 959303"/>
                <a:gd name="connsiteY5" fmla="*/ 359229 h 800100"/>
                <a:gd name="connsiteX6" fmla="*/ 926646 w 959303"/>
                <a:gd name="connsiteY6" fmla="*/ 400050 h 800100"/>
                <a:gd name="connsiteX7" fmla="*/ 889907 w 959303"/>
                <a:gd name="connsiteY7" fmla="*/ 457200 h 800100"/>
                <a:gd name="connsiteX8" fmla="*/ 865414 w 959303"/>
                <a:gd name="connsiteY8" fmla="*/ 457200 h 800100"/>
                <a:gd name="connsiteX9" fmla="*/ 865414 w 959303"/>
                <a:gd name="connsiteY9" fmla="*/ 510268 h 800100"/>
                <a:gd name="connsiteX10" fmla="*/ 857250 w 959303"/>
                <a:gd name="connsiteY10" fmla="*/ 698047 h 800100"/>
                <a:gd name="connsiteX11" fmla="*/ 661307 w 959303"/>
                <a:gd name="connsiteY11" fmla="*/ 763361 h 800100"/>
                <a:gd name="connsiteX12" fmla="*/ 449036 w 959303"/>
                <a:gd name="connsiteY12" fmla="*/ 783772 h 800100"/>
                <a:gd name="connsiteX13" fmla="*/ 314325 w 959303"/>
                <a:gd name="connsiteY13" fmla="*/ 800100 h 800100"/>
                <a:gd name="connsiteX14" fmla="*/ 289832 w 959303"/>
                <a:gd name="connsiteY14" fmla="*/ 787854 h 800100"/>
                <a:gd name="connsiteX15" fmla="*/ 289832 w 959303"/>
                <a:gd name="connsiteY15" fmla="*/ 747032 h 800100"/>
                <a:gd name="connsiteX16" fmla="*/ 208189 w 959303"/>
                <a:gd name="connsiteY16" fmla="*/ 689882 h 800100"/>
                <a:gd name="connsiteX17" fmla="*/ 126546 w 959303"/>
                <a:gd name="connsiteY17" fmla="*/ 563336 h 800100"/>
                <a:gd name="connsiteX18" fmla="*/ 93436 w 959303"/>
                <a:gd name="connsiteY18" fmla="*/ 448168 h 800100"/>
                <a:gd name="connsiteX19" fmla="*/ 0 w 959303"/>
                <a:gd name="connsiteY19" fmla="*/ 338818 h 800100"/>
                <a:gd name="connsiteX20" fmla="*/ 106017 w 959303"/>
                <a:gd name="connsiteY20" fmla="*/ 349862 h 800100"/>
                <a:gd name="connsiteX21" fmla="*/ 61232 w 959303"/>
                <a:gd name="connsiteY21" fmla="*/ 244929 h 800100"/>
                <a:gd name="connsiteX22" fmla="*/ 138793 w 959303"/>
                <a:gd name="connsiteY22" fmla="*/ 163286 h 800100"/>
                <a:gd name="connsiteX23" fmla="*/ 220436 w 959303"/>
                <a:gd name="connsiteY23" fmla="*/ 73479 h 800100"/>
                <a:gd name="connsiteX24" fmla="*/ 236764 w 959303"/>
                <a:gd name="connsiteY24" fmla="*/ 57150 h 800100"/>
                <a:gd name="connsiteX25" fmla="*/ 346982 w 959303"/>
                <a:gd name="connsiteY25" fmla="*/ 8165 h 800100"/>
                <a:gd name="connsiteX26" fmla="*/ 473528 w 959303"/>
                <a:gd name="connsiteY26" fmla="*/ 28575 h 800100"/>
                <a:gd name="connsiteX27" fmla="*/ 632732 w 959303"/>
                <a:gd name="connsiteY27" fmla="*/ 12247 h 800100"/>
                <a:gd name="connsiteX28" fmla="*/ 702128 w 959303"/>
                <a:gd name="connsiteY28" fmla="*/ 0 h 800100"/>
                <a:gd name="connsiteX0" fmla="*/ 640896 w 898071"/>
                <a:gd name="connsiteY0" fmla="*/ 0 h 800100"/>
                <a:gd name="connsiteX1" fmla="*/ 742950 w 898071"/>
                <a:gd name="connsiteY1" fmla="*/ 142875 h 800100"/>
                <a:gd name="connsiteX2" fmla="*/ 804182 w 898071"/>
                <a:gd name="connsiteY2" fmla="*/ 220436 h 800100"/>
                <a:gd name="connsiteX3" fmla="*/ 857250 w 898071"/>
                <a:gd name="connsiteY3" fmla="*/ 281668 h 800100"/>
                <a:gd name="connsiteX4" fmla="*/ 898071 w 898071"/>
                <a:gd name="connsiteY4" fmla="*/ 318407 h 800100"/>
                <a:gd name="connsiteX5" fmla="*/ 885825 w 898071"/>
                <a:gd name="connsiteY5" fmla="*/ 359229 h 800100"/>
                <a:gd name="connsiteX6" fmla="*/ 865414 w 898071"/>
                <a:gd name="connsiteY6" fmla="*/ 400050 h 800100"/>
                <a:gd name="connsiteX7" fmla="*/ 828675 w 898071"/>
                <a:gd name="connsiteY7" fmla="*/ 457200 h 800100"/>
                <a:gd name="connsiteX8" fmla="*/ 804182 w 898071"/>
                <a:gd name="connsiteY8" fmla="*/ 457200 h 800100"/>
                <a:gd name="connsiteX9" fmla="*/ 804182 w 898071"/>
                <a:gd name="connsiteY9" fmla="*/ 510268 h 800100"/>
                <a:gd name="connsiteX10" fmla="*/ 796018 w 898071"/>
                <a:gd name="connsiteY10" fmla="*/ 698047 h 800100"/>
                <a:gd name="connsiteX11" fmla="*/ 600075 w 898071"/>
                <a:gd name="connsiteY11" fmla="*/ 763361 h 800100"/>
                <a:gd name="connsiteX12" fmla="*/ 387804 w 898071"/>
                <a:gd name="connsiteY12" fmla="*/ 783772 h 800100"/>
                <a:gd name="connsiteX13" fmla="*/ 253093 w 898071"/>
                <a:gd name="connsiteY13" fmla="*/ 800100 h 800100"/>
                <a:gd name="connsiteX14" fmla="*/ 228600 w 898071"/>
                <a:gd name="connsiteY14" fmla="*/ 787854 h 800100"/>
                <a:gd name="connsiteX15" fmla="*/ 228600 w 898071"/>
                <a:gd name="connsiteY15" fmla="*/ 747032 h 800100"/>
                <a:gd name="connsiteX16" fmla="*/ 146957 w 898071"/>
                <a:gd name="connsiteY16" fmla="*/ 689882 h 800100"/>
                <a:gd name="connsiteX17" fmla="*/ 65314 w 898071"/>
                <a:gd name="connsiteY17" fmla="*/ 563336 h 800100"/>
                <a:gd name="connsiteX18" fmla="*/ 32204 w 898071"/>
                <a:gd name="connsiteY18" fmla="*/ 448168 h 800100"/>
                <a:gd name="connsiteX19" fmla="*/ 33741 w 898071"/>
                <a:gd name="connsiteY19" fmla="*/ 405079 h 800100"/>
                <a:gd name="connsiteX20" fmla="*/ 44785 w 898071"/>
                <a:gd name="connsiteY20" fmla="*/ 349862 h 800100"/>
                <a:gd name="connsiteX21" fmla="*/ 0 w 898071"/>
                <a:gd name="connsiteY21" fmla="*/ 244929 h 800100"/>
                <a:gd name="connsiteX22" fmla="*/ 77561 w 898071"/>
                <a:gd name="connsiteY22" fmla="*/ 163286 h 800100"/>
                <a:gd name="connsiteX23" fmla="*/ 159204 w 898071"/>
                <a:gd name="connsiteY23" fmla="*/ 73479 h 800100"/>
                <a:gd name="connsiteX24" fmla="*/ 175532 w 898071"/>
                <a:gd name="connsiteY24" fmla="*/ 57150 h 800100"/>
                <a:gd name="connsiteX25" fmla="*/ 285750 w 898071"/>
                <a:gd name="connsiteY25" fmla="*/ 8165 h 800100"/>
                <a:gd name="connsiteX26" fmla="*/ 412296 w 898071"/>
                <a:gd name="connsiteY26" fmla="*/ 28575 h 800100"/>
                <a:gd name="connsiteX27" fmla="*/ 571500 w 898071"/>
                <a:gd name="connsiteY27" fmla="*/ 12247 h 800100"/>
                <a:gd name="connsiteX28" fmla="*/ 640896 w 898071"/>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45357 w 865867"/>
                <a:gd name="connsiteY22" fmla="*/ 163286 h 800100"/>
                <a:gd name="connsiteX23" fmla="*/ 127000 w 865867"/>
                <a:gd name="connsiteY23" fmla="*/ 73479 h 800100"/>
                <a:gd name="connsiteX24" fmla="*/ 143328 w 865867"/>
                <a:gd name="connsiteY24" fmla="*/ 57150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27000 w 865867"/>
                <a:gd name="connsiteY23" fmla="*/ 73479 h 800100"/>
                <a:gd name="connsiteX24" fmla="*/ 143328 w 865867"/>
                <a:gd name="connsiteY24" fmla="*/ 57150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143328 w 865867"/>
                <a:gd name="connsiteY24" fmla="*/ 57150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269283 w 865867"/>
                <a:gd name="connsiteY15" fmla="*/ 718319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297996 w 865867"/>
                <a:gd name="connsiteY14" fmla="*/ 763559 h 800100"/>
                <a:gd name="connsiteX15" fmla="*/ 269283 w 865867"/>
                <a:gd name="connsiteY15" fmla="*/ 718319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468244 w 865867"/>
                <a:gd name="connsiteY12" fmla="*/ 750641 h 800100"/>
                <a:gd name="connsiteX13" fmla="*/ 220889 w 865867"/>
                <a:gd name="connsiteY13" fmla="*/ 800100 h 800100"/>
                <a:gd name="connsiteX14" fmla="*/ 297996 w 865867"/>
                <a:gd name="connsiteY14" fmla="*/ 763559 h 800100"/>
                <a:gd name="connsiteX15" fmla="*/ 269283 w 865867"/>
                <a:gd name="connsiteY15" fmla="*/ 718319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766970"/>
                <a:gd name="connsiteX1" fmla="*/ 710746 w 865867"/>
                <a:gd name="connsiteY1" fmla="*/ 142875 h 766970"/>
                <a:gd name="connsiteX2" fmla="*/ 771978 w 865867"/>
                <a:gd name="connsiteY2" fmla="*/ 220436 h 766970"/>
                <a:gd name="connsiteX3" fmla="*/ 825046 w 865867"/>
                <a:gd name="connsiteY3" fmla="*/ 281668 h 766970"/>
                <a:gd name="connsiteX4" fmla="*/ 865867 w 865867"/>
                <a:gd name="connsiteY4" fmla="*/ 318407 h 766970"/>
                <a:gd name="connsiteX5" fmla="*/ 853621 w 865867"/>
                <a:gd name="connsiteY5" fmla="*/ 359229 h 766970"/>
                <a:gd name="connsiteX6" fmla="*/ 833210 w 865867"/>
                <a:gd name="connsiteY6" fmla="*/ 400050 h 766970"/>
                <a:gd name="connsiteX7" fmla="*/ 796471 w 865867"/>
                <a:gd name="connsiteY7" fmla="*/ 457200 h 766970"/>
                <a:gd name="connsiteX8" fmla="*/ 771978 w 865867"/>
                <a:gd name="connsiteY8" fmla="*/ 457200 h 766970"/>
                <a:gd name="connsiteX9" fmla="*/ 771978 w 865867"/>
                <a:gd name="connsiteY9" fmla="*/ 510268 h 766970"/>
                <a:gd name="connsiteX10" fmla="*/ 763814 w 865867"/>
                <a:gd name="connsiteY10" fmla="*/ 698047 h 766970"/>
                <a:gd name="connsiteX11" fmla="*/ 567871 w 865867"/>
                <a:gd name="connsiteY11" fmla="*/ 763361 h 766970"/>
                <a:gd name="connsiteX12" fmla="*/ 468244 w 865867"/>
                <a:gd name="connsiteY12" fmla="*/ 750641 h 766970"/>
                <a:gd name="connsiteX13" fmla="*/ 368872 w 865867"/>
                <a:gd name="connsiteY13" fmla="*/ 766970 h 766970"/>
                <a:gd name="connsiteX14" fmla="*/ 297996 w 865867"/>
                <a:gd name="connsiteY14" fmla="*/ 763559 h 766970"/>
                <a:gd name="connsiteX15" fmla="*/ 269283 w 865867"/>
                <a:gd name="connsiteY15" fmla="*/ 718319 h 766970"/>
                <a:gd name="connsiteX16" fmla="*/ 194266 w 865867"/>
                <a:gd name="connsiteY16" fmla="*/ 636873 h 766970"/>
                <a:gd name="connsiteX17" fmla="*/ 97162 w 865867"/>
                <a:gd name="connsiteY17" fmla="*/ 530205 h 766970"/>
                <a:gd name="connsiteX18" fmla="*/ 0 w 865867"/>
                <a:gd name="connsiteY18" fmla="*/ 448168 h 766970"/>
                <a:gd name="connsiteX19" fmla="*/ 1537 w 865867"/>
                <a:gd name="connsiteY19" fmla="*/ 405079 h 766970"/>
                <a:gd name="connsiteX20" fmla="*/ 12581 w 865867"/>
                <a:gd name="connsiteY20" fmla="*/ 349862 h 766970"/>
                <a:gd name="connsiteX21" fmla="*/ 53935 w 865867"/>
                <a:gd name="connsiteY21" fmla="*/ 258181 h 766970"/>
                <a:gd name="connsiteX22" fmla="*/ 127078 w 865867"/>
                <a:gd name="connsiteY22" fmla="*/ 176538 h 766970"/>
                <a:gd name="connsiteX23" fmla="*/ 182217 w 865867"/>
                <a:gd name="connsiteY23" fmla="*/ 117653 h 766970"/>
                <a:gd name="connsiteX24" fmla="*/ 211798 w 865867"/>
                <a:gd name="connsiteY24" fmla="*/ 85863 h 766970"/>
                <a:gd name="connsiteX25" fmla="*/ 271216 w 865867"/>
                <a:gd name="connsiteY25" fmla="*/ 36878 h 766970"/>
                <a:gd name="connsiteX26" fmla="*/ 380092 w 865867"/>
                <a:gd name="connsiteY26" fmla="*/ 28575 h 766970"/>
                <a:gd name="connsiteX27" fmla="*/ 539296 w 865867"/>
                <a:gd name="connsiteY27" fmla="*/ 12247 h 766970"/>
                <a:gd name="connsiteX28" fmla="*/ 608692 w 865867"/>
                <a:gd name="connsiteY28" fmla="*/ 0 h 766970"/>
                <a:gd name="connsiteX0" fmla="*/ 608692 w 865867"/>
                <a:gd name="connsiteY0" fmla="*/ 0 h 766970"/>
                <a:gd name="connsiteX1" fmla="*/ 710746 w 865867"/>
                <a:gd name="connsiteY1" fmla="*/ 142875 h 766970"/>
                <a:gd name="connsiteX2" fmla="*/ 771978 w 865867"/>
                <a:gd name="connsiteY2" fmla="*/ 220436 h 766970"/>
                <a:gd name="connsiteX3" fmla="*/ 825046 w 865867"/>
                <a:gd name="connsiteY3" fmla="*/ 281668 h 766970"/>
                <a:gd name="connsiteX4" fmla="*/ 865867 w 865867"/>
                <a:gd name="connsiteY4" fmla="*/ 318407 h 766970"/>
                <a:gd name="connsiteX5" fmla="*/ 853621 w 865867"/>
                <a:gd name="connsiteY5" fmla="*/ 359229 h 766970"/>
                <a:gd name="connsiteX6" fmla="*/ 833210 w 865867"/>
                <a:gd name="connsiteY6" fmla="*/ 400050 h 766970"/>
                <a:gd name="connsiteX7" fmla="*/ 796471 w 865867"/>
                <a:gd name="connsiteY7" fmla="*/ 457200 h 766970"/>
                <a:gd name="connsiteX8" fmla="*/ 771978 w 865867"/>
                <a:gd name="connsiteY8" fmla="*/ 457200 h 766970"/>
                <a:gd name="connsiteX9" fmla="*/ 771978 w 865867"/>
                <a:gd name="connsiteY9" fmla="*/ 510268 h 766970"/>
                <a:gd name="connsiteX10" fmla="*/ 763814 w 865867"/>
                <a:gd name="connsiteY10" fmla="*/ 698047 h 766970"/>
                <a:gd name="connsiteX11" fmla="*/ 581123 w 865867"/>
                <a:gd name="connsiteY11" fmla="*/ 739065 h 766970"/>
                <a:gd name="connsiteX12" fmla="*/ 468244 w 865867"/>
                <a:gd name="connsiteY12" fmla="*/ 750641 h 766970"/>
                <a:gd name="connsiteX13" fmla="*/ 368872 w 865867"/>
                <a:gd name="connsiteY13" fmla="*/ 766970 h 766970"/>
                <a:gd name="connsiteX14" fmla="*/ 297996 w 865867"/>
                <a:gd name="connsiteY14" fmla="*/ 763559 h 766970"/>
                <a:gd name="connsiteX15" fmla="*/ 269283 w 865867"/>
                <a:gd name="connsiteY15" fmla="*/ 718319 h 766970"/>
                <a:gd name="connsiteX16" fmla="*/ 194266 w 865867"/>
                <a:gd name="connsiteY16" fmla="*/ 636873 h 766970"/>
                <a:gd name="connsiteX17" fmla="*/ 97162 w 865867"/>
                <a:gd name="connsiteY17" fmla="*/ 530205 h 766970"/>
                <a:gd name="connsiteX18" fmla="*/ 0 w 865867"/>
                <a:gd name="connsiteY18" fmla="*/ 448168 h 766970"/>
                <a:gd name="connsiteX19" fmla="*/ 1537 w 865867"/>
                <a:gd name="connsiteY19" fmla="*/ 405079 h 766970"/>
                <a:gd name="connsiteX20" fmla="*/ 12581 w 865867"/>
                <a:gd name="connsiteY20" fmla="*/ 349862 h 766970"/>
                <a:gd name="connsiteX21" fmla="*/ 53935 w 865867"/>
                <a:gd name="connsiteY21" fmla="*/ 258181 h 766970"/>
                <a:gd name="connsiteX22" fmla="*/ 127078 w 865867"/>
                <a:gd name="connsiteY22" fmla="*/ 176538 h 766970"/>
                <a:gd name="connsiteX23" fmla="*/ 182217 w 865867"/>
                <a:gd name="connsiteY23" fmla="*/ 117653 h 766970"/>
                <a:gd name="connsiteX24" fmla="*/ 211798 w 865867"/>
                <a:gd name="connsiteY24" fmla="*/ 85863 h 766970"/>
                <a:gd name="connsiteX25" fmla="*/ 271216 w 865867"/>
                <a:gd name="connsiteY25" fmla="*/ 36878 h 766970"/>
                <a:gd name="connsiteX26" fmla="*/ 380092 w 865867"/>
                <a:gd name="connsiteY26" fmla="*/ 28575 h 766970"/>
                <a:gd name="connsiteX27" fmla="*/ 539296 w 865867"/>
                <a:gd name="connsiteY27" fmla="*/ 12247 h 766970"/>
                <a:gd name="connsiteX28" fmla="*/ 608692 w 865867"/>
                <a:gd name="connsiteY28" fmla="*/ 0 h 76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65867" h="766970">
                  <a:moveTo>
                    <a:pt x="608692" y="0"/>
                  </a:moveTo>
                  <a:lnTo>
                    <a:pt x="710746" y="142875"/>
                  </a:lnTo>
                  <a:lnTo>
                    <a:pt x="771978" y="220436"/>
                  </a:lnTo>
                  <a:lnTo>
                    <a:pt x="825046" y="281668"/>
                  </a:lnTo>
                  <a:lnTo>
                    <a:pt x="865867" y="318407"/>
                  </a:lnTo>
                  <a:lnTo>
                    <a:pt x="853621" y="359229"/>
                  </a:lnTo>
                  <a:lnTo>
                    <a:pt x="833210" y="400050"/>
                  </a:lnTo>
                  <a:lnTo>
                    <a:pt x="796471" y="457200"/>
                  </a:lnTo>
                  <a:lnTo>
                    <a:pt x="771978" y="457200"/>
                  </a:lnTo>
                  <a:lnTo>
                    <a:pt x="771978" y="510268"/>
                  </a:lnTo>
                  <a:lnTo>
                    <a:pt x="763814" y="698047"/>
                  </a:lnTo>
                  <a:lnTo>
                    <a:pt x="581123" y="739065"/>
                  </a:lnTo>
                  <a:lnTo>
                    <a:pt x="468244" y="750641"/>
                  </a:lnTo>
                  <a:lnTo>
                    <a:pt x="368872" y="766970"/>
                  </a:lnTo>
                  <a:lnTo>
                    <a:pt x="297996" y="763559"/>
                  </a:lnTo>
                  <a:lnTo>
                    <a:pt x="269283" y="718319"/>
                  </a:lnTo>
                  <a:lnTo>
                    <a:pt x="194266" y="636873"/>
                  </a:lnTo>
                  <a:lnTo>
                    <a:pt x="97162" y="530205"/>
                  </a:lnTo>
                  <a:lnTo>
                    <a:pt x="0" y="448168"/>
                  </a:lnTo>
                  <a:cubicBezTo>
                    <a:pt x="512" y="433805"/>
                    <a:pt x="1025" y="419442"/>
                    <a:pt x="1537" y="405079"/>
                  </a:cubicBezTo>
                  <a:lnTo>
                    <a:pt x="12581" y="349862"/>
                  </a:lnTo>
                  <a:lnTo>
                    <a:pt x="53935" y="258181"/>
                  </a:lnTo>
                  <a:lnTo>
                    <a:pt x="127078" y="176538"/>
                  </a:lnTo>
                  <a:lnTo>
                    <a:pt x="182217" y="117653"/>
                  </a:lnTo>
                  <a:lnTo>
                    <a:pt x="211798" y="85863"/>
                  </a:lnTo>
                  <a:lnTo>
                    <a:pt x="271216" y="36878"/>
                  </a:lnTo>
                  <a:lnTo>
                    <a:pt x="380092" y="28575"/>
                  </a:lnTo>
                  <a:lnTo>
                    <a:pt x="539296" y="12247"/>
                  </a:lnTo>
                  <a:lnTo>
                    <a:pt x="608692" y="0"/>
                  </a:lnTo>
                  <a:close/>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C4CBEB0D-ACCF-67D8-EF32-E1D65F8615EB}"/>
                </a:ext>
              </a:extLst>
            </p:cNvPr>
            <p:cNvSpPr/>
            <p:nvPr/>
          </p:nvSpPr>
          <p:spPr>
            <a:xfrm>
              <a:off x="2912797" y="4478416"/>
              <a:ext cx="854319" cy="1807866"/>
            </a:xfrm>
            <a:custGeom>
              <a:avLst/>
              <a:gdLst>
                <a:gd name="connsiteX0" fmla="*/ 0 w 971550"/>
                <a:gd name="connsiteY0" fmla="*/ 1600200 h 1600200"/>
                <a:gd name="connsiteX1" fmla="*/ 57150 w 971550"/>
                <a:gd name="connsiteY1" fmla="*/ 1510393 h 1600200"/>
                <a:gd name="connsiteX2" fmla="*/ 195943 w 971550"/>
                <a:gd name="connsiteY2" fmla="*/ 1069521 h 1600200"/>
                <a:gd name="connsiteX3" fmla="*/ 281668 w 971550"/>
                <a:gd name="connsiteY3" fmla="*/ 849086 h 1600200"/>
                <a:gd name="connsiteX4" fmla="*/ 359229 w 971550"/>
                <a:gd name="connsiteY4" fmla="*/ 620486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57150 w 971550"/>
                <a:gd name="connsiteY1" fmla="*/ 1510393 h 1600200"/>
                <a:gd name="connsiteX2" fmla="*/ 195943 w 971550"/>
                <a:gd name="connsiteY2" fmla="*/ 1069521 h 1600200"/>
                <a:gd name="connsiteX3" fmla="*/ 281668 w 971550"/>
                <a:gd name="connsiteY3" fmla="*/ 849086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57150 w 971550"/>
                <a:gd name="connsiteY1" fmla="*/ 1510393 h 1600200"/>
                <a:gd name="connsiteX2" fmla="*/ 195943 w 971550"/>
                <a:gd name="connsiteY2" fmla="*/ 1069521 h 1600200"/>
                <a:gd name="connsiteX3" fmla="*/ 281668 w 971550"/>
                <a:gd name="connsiteY3" fmla="*/ 849086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57150 w 971550"/>
                <a:gd name="connsiteY1" fmla="*/ 1510393 h 1600200"/>
                <a:gd name="connsiteX2" fmla="*/ 195943 w 971550"/>
                <a:gd name="connsiteY2" fmla="*/ 1069521 h 1600200"/>
                <a:gd name="connsiteX3" fmla="*/ 382152 w 971550"/>
                <a:gd name="connsiteY3" fmla="*/ 919425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57150 w 971550"/>
                <a:gd name="connsiteY1" fmla="*/ 1510393 h 1600200"/>
                <a:gd name="connsiteX2" fmla="*/ 316523 w 971550"/>
                <a:gd name="connsiteY2" fmla="*/ 1220246 h 1600200"/>
                <a:gd name="connsiteX3" fmla="*/ 382152 w 971550"/>
                <a:gd name="connsiteY3" fmla="*/ 919425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191128 w 971550"/>
                <a:gd name="connsiteY1" fmla="*/ 1584081 h 1600200"/>
                <a:gd name="connsiteX2" fmla="*/ 316523 w 971550"/>
                <a:gd name="connsiteY2" fmla="*/ 1220246 h 1600200"/>
                <a:gd name="connsiteX3" fmla="*/ 382152 w 971550"/>
                <a:gd name="connsiteY3" fmla="*/ 919425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854319"/>
                <a:gd name="connsiteY0" fmla="*/ 1807866 h 1807866"/>
                <a:gd name="connsiteX1" fmla="*/ 73897 w 854319"/>
                <a:gd name="connsiteY1" fmla="*/ 1584081 h 1807866"/>
                <a:gd name="connsiteX2" fmla="*/ 199292 w 854319"/>
                <a:gd name="connsiteY2" fmla="*/ 1220246 h 1807866"/>
                <a:gd name="connsiteX3" fmla="*/ 264921 w 854319"/>
                <a:gd name="connsiteY3" fmla="*/ 919425 h 1807866"/>
                <a:gd name="connsiteX4" fmla="*/ 315686 w 854319"/>
                <a:gd name="connsiteY4" fmla="*/ 633884 h 1807866"/>
                <a:gd name="connsiteX5" fmla="*/ 442023 w 854319"/>
                <a:gd name="connsiteY5" fmla="*/ 465364 h 1807866"/>
                <a:gd name="connsiteX6" fmla="*/ 442023 w 854319"/>
                <a:gd name="connsiteY6" fmla="*/ 465364 h 1807866"/>
                <a:gd name="connsiteX7" fmla="*/ 442023 w 854319"/>
                <a:gd name="connsiteY7" fmla="*/ 457200 h 1807866"/>
                <a:gd name="connsiteX8" fmla="*/ 584898 w 854319"/>
                <a:gd name="connsiteY8" fmla="*/ 212271 h 1807866"/>
                <a:gd name="connsiteX9" fmla="*/ 646130 w 854319"/>
                <a:gd name="connsiteY9" fmla="*/ 151039 h 1807866"/>
                <a:gd name="connsiteX10" fmla="*/ 711444 w 854319"/>
                <a:gd name="connsiteY10" fmla="*/ 134711 h 1807866"/>
                <a:gd name="connsiteX11" fmla="*/ 760430 w 854319"/>
                <a:gd name="connsiteY11" fmla="*/ 97971 h 1807866"/>
                <a:gd name="connsiteX12" fmla="*/ 825744 w 854319"/>
                <a:gd name="connsiteY12" fmla="*/ 28575 h 1807866"/>
                <a:gd name="connsiteX13" fmla="*/ 854319 w 854319"/>
                <a:gd name="connsiteY13" fmla="*/ 0 h 180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4319" h="1807866">
                  <a:moveTo>
                    <a:pt x="0" y="1807866"/>
                  </a:moveTo>
                  <a:lnTo>
                    <a:pt x="73897" y="1584081"/>
                  </a:lnTo>
                  <a:lnTo>
                    <a:pt x="199292" y="1220246"/>
                  </a:lnTo>
                  <a:lnTo>
                    <a:pt x="264921" y="919425"/>
                  </a:lnTo>
                  <a:lnTo>
                    <a:pt x="315686" y="633884"/>
                  </a:lnTo>
                  <a:cubicBezTo>
                    <a:pt x="344400" y="530818"/>
                    <a:pt x="399911" y="521537"/>
                    <a:pt x="442023" y="465364"/>
                  </a:cubicBezTo>
                  <a:lnTo>
                    <a:pt x="442023" y="465364"/>
                  </a:lnTo>
                  <a:lnTo>
                    <a:pt x="442023" y="457200"/>
                  </a:lnTo>
                  <a:lnTo>
                    <a:pt x="584898" y="212271"/>
                  </a:lnTo>
                  <a:lnTo>
                    <a:pt x="646130" y="151039"/>
                  </a:lnTo>
                  <a:lnTo>
                    <a:pt x="711444" y="134711"/>
                  </a:lnTo>
                  <a:lnTo>
                    <a:pt x="760430" y="97971"/>
                  </a:lnTo>
                  <a:lnTo>
                    <a:pt x="825744" y="28575"/>
                  </a:lnTo>
                  <a:lnTo>
                    <a:pt x="854319"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DA44178A-EFAE-1221-55C0-EC951AAE9A83}"/>
                </a:ext>
              </a:extLst>
            </p:cNvPr>
            <p:cNvSpPr/>
            <p:nvPr/>
          </p:nvSpPr>
          <p:spPr>
            <a:xfrm>
              <a:off x="7340483" y="4395051"/>
              <a:ext cx="2053318" cy="747033"/>
            </a:xfrm>
            <a:custGeom>
              <a:avLst/>
              <a:gdLst>
                <a:gd name="connsiteX0" fmla="*/ 0 w 2053318"/>
                <a:gd name="connsiteY0" fmla="*/ 747033 h 747033"/>
                <a:gd name="connsiteX1" fmla="*/ 322489 w 2053318"/>
                <a:gd name="connsiteY1" fmla="*/ 616404 h 747033"/>
                <a:gd name="connsiteX2" fmla="*/ 428625 w 2053318"/>
                <a:gd name="connsiteY2" fmla="*/ 559254 h 747033"/>
                <a:gd name="connsiteX3" fmla="*/ 530678 w 2053318"/>
                <a:gd name="connsiteY3" fmla="*/ 522515 h 747033"/>
                <a:gd name="connsiteX4" fmla="*/ 604157 w 2053318"/>
                <a:gd name="connsiteY4" fmla="*/ 481693 h 747033"/>
                <a:gd name="connsiteX5" fmla="*/ 722539 w 2053318"/>
                <a:gd name="connsiteY5" fmla="*/ 367393 h 747033"/>
                <a:gd name="connsiteX6" fmla="*/ 922564 w 2053318"/>
                <a:gd name="connsiteY6" fmla="*/ 232683 h 747033"/>
                <a:gd name="connsiteX7" fmla="*/ 922564 w 2053318"/>
                <a:gd name="connsiteY7" fmla="*/ 232683 h 747033"/>
                <a:gd name="connsiteX8" fmla="*/ 947057 w 2053318"/>
                <a:gd name="connsiteY8" fmla="*/ 212272 h 747033"/>
                <a:gd name="connsiteX9" fmla="*/ 1102178 w 2053318"/>
                <a:gd name="connsiteY9" fmla="*/ 57150 h 747033"/>
                <a:gd name="connsiteX10" fmla="*/ 1130753 w 2053318"/>
                <a:gd name="connsiteY10" fmla="*/ 77561 h 747033"/>
                <a:gd name="connsiteX11" fmla="*/ 1175657 w 2053318"/>
                <a:gd name="connsiteY11" fmla="*/ 195943 h 747033"/>
                <a:gd name="connsiteX12" fmla="*/ 1294039 w 2053318"/>
                <a:gd name="connsiteY12" fmla="*/ 346983 h 747033"/>
                <a:gd name="connsiteX13" fmla="*/ 1375682 w 2053318"/>
                <a:gd name="connsiteY13" fmla="*/ 461283 h 747033"/>
                <a:gd name="connsiteX14" fmla="*/ 1706336 w 2053318"/>
                <a:gd name="connsiteY14" fmla="*/ 273504 h 747033"/>
                <a:gd name="connsiteX15" fmla="*/ 1849211 w 2053318"/>
                <a:gd name="connsiteY15" fmla="*/ 212272 h 747033"/>
                <a:gd name="connsiteX16" fmla="*/ 1922689 w 2053318"/>
                <a:gd name="connsiteY16" fmla="*/ 146958 h 747033"/>
                <a:gd name="connsiteX17" fmla="*/ 2053318 w 2053318"/>
                <a:gd name="connsiteY17" fmla="*/ 0 h 747033"/>
                <a:gd name="connsiteX0" fmla="*/ 0 w 2053318"/>
                <a:gd name="connsiteY0" fmla="*/ 747033 h 747033"/>
                <a:gd name="connsiteX1" fmla="*/ 322489 w 2053318"/>
                <a:gd name="connsiteY1" fmla="*/ 616404 h 747033"/>
                <a:gd name="connsiteX2" fmla="*/ 428625 w 2053318"/>
                <a:gd name="connsiteY2" fmla="*/ 559254 h 747033"/>
                <a:gd name="connsiteX3" fmla="*/ 530678 w 2053318"/>
                <a:gd name="connsiteY3" fmla="*/ 522515 h 747033"/>
                <a:gd name="connsiteX4" fmla="*/ 604157 w 2053318"/>
                <a:gd name="connsiteY4" fmla="*/ 481693 h 747033"/>
                <a:gd name="connsiteX5" fmla="*/ 722539 w 2053318"/>
                <a:gd name="connsiteY5" fmla="*/ 367393 h 747033"/>
                <a:gd name="connsiteX6" fmla="*/ 922564 w 2053318"/>
                <a:gd name="connsiteY6" fmla="*/ 232683 h 747033"/>
                <a:gd name="connsiteX7" fmla="*/ 922564 w 2053318"/>
                <a:gd name="connsiteY7" fmla="*/ 232683 h 747033"/>
                <a:gd name="connsiteX8" fmla="*/ 947057 w 2053318"/>
                <a:gd name="connsiteY8" fmla="*/ 212272 h 747033"/>
                <a:gd name="connsiteX9" fmla="*/ 1102178 w 2053318"/>
                <a:gd name="connsiteY9" fmla="*/ 57150 h 747033"/>
                <a:gd name="connsiteX10" fmla="*/ 1130753 w 2053318"/>
                <a:gd name="connsiteY10" fmla="*/ 77561 h 747033"/>
                <a:gd name="connsiteX11" fmla="*/ 1175657 w 2053318"/>
                <a:gd name="connsiteY11" fmla="*/ 195943 h 747033"/>
                <a:gd name="connsiteX12" fmla="*/ 1281792 w 2053318"/>
                <a:gd name="connsiteY12" fmla="*/ 346983 h 747033"/>
                <a:gd name="connsiteX13" fmla="*/ 1375682 w 2053318"/>
                <a:gd name="connsiteY13" fmla="*/ 461283 h 747033"/>
                <a:gd name="connsiteX14" fmla="*/ 1706336 w 2053318"/>
                <a:gd name="connsiteY14" fmla="*/ 273504 h 747033"/>
                <a:gd name="connsiteX15" fmla="*/ 1849211 w 2053318"/>
                <a:gd name="connsiteY15" fmla="*/ 212272 h 747033"/>
                <a:gd name="connsiteX16" fmla="*/ 1922689 w 2053318"/>
                <a:gd name="connsiteY16" fmla="*/ 146958 h 747033"/>
                <a:gd name="connsiteX17" fmla="*/ 2053318 w 2053318"/>
                <a:gd name="connsiteY17" fmla="*/ 0 h 747033"/>
                <a:gd name="connsiteX0" fmla="*/ 0 w 2053318"/>
                <a:gd name="connsiteY0" fmla="*/ 747033 h 747033"/>
                <a:gd name="connsiteX1" fmla="*/ 322489 w 2053318"/>
                <a:gd name="connsiteY1" fmla="*/ 616404 h 747033"/>
                <a:gd name="connsiteX2" fmla="*/ 428625 w 2053318"/>
                <a:gd name="connsiteY2" fmla="*/ 559254 h 747033"/>
                <a:gd name="connsiteX3" fmla="*/ 530678 w 2053318"/>
                <a:gd name="connsiteY3" fmla="*/ 522515 h 747033"/>
                <a:gd name="connsiteX4" fmla="*/ 604157 w 2053318"/>
                <a:gd name="connsiteY4" fmla="*/ 481693 h 747033"/>
                <a:gd name="connsiteX5" fmla="*/ 722539 w 2053318"/>
                <a:gd name="connsiteY5" fmla="*/ 367393 h 747033"/>
                <a:gd name="connsiteX6" fmla="*/ 922564 w 2053318"/>
                <a:gd name="connsiteY6" fmla="*/ 232683 h 747033"/>
                <a:gd name="connsiteX7" fmla="*/ 922564 w 2053318"/>
                <a:gd name="connsiteY7" fmla="*/ 232683 h 747033"/>
                <a:gd name="connsiteX8" fmla="*/ 947057 w 2053318"/>
                <a:gd name="connsiteY8" fmla="*/ 212272 h 747033"/>
                <a:gd name="connsiteX9" fmla="*/ 1102178 w 2053318"/>
                <a:gd name="connsiteY9" fmla="*/ 57150 h 747033"/>
                <a:gd name="connsiteX10" fmla="*/ 1130753 w 2053318"/>
                <a:gd name="connsiteY10" fmla="*/ 77561 h 747033"/>
                <a:gd name="connsiteX11" fmla="*/ 1175657 w 2053318"/>
                <a:gd name="connsiteY11" fmla="*/ 195943 h 747033"/>
                <a:gd name="connsiteX12" fmla="*/ 1281792 w 2053318"/>
                <a:gd name="connsiteY12" fmla="*/ 346983 h 747033"/>
                <a:gd name="connsiteX13" fmla="*/ 1375682 w 2053318"/>
                <a:gd name="connsiteY13" fmla="*/ 461283 h 747033"/>
                <a:gd name="connsiteX14" fmla="*/ 1706336 w 2053318"/>
                <a:gd name="connsiteY14" fmla="*/ 273504 h 747033"/>
                <a:gd name="connsiteX15" fmla="*/ 1849211 w 2053318"/>
                <a:gd name="connsiteY15" fmla="*/ 212272 h 747033"/>
                <a:gd name="connsiteX16" fmla="*/ 1922689 w 2053318"/>
                <a:gd name="connsiteY16" fmla="*/ 146958 h 747033"/>
                <a:gd name="connsiteX17" fmla="*/ 2053318 w 2053318"/>
                <a:gd name="connsiteY17" fmla="*/ 0 h 74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53318" h="747033">
                  <a:moveTo>
                    <a:pt x="0" y="747033"/>
                  </a:moveTo>
                  <a:lnTo>
                    <a:pt x="322489" y="616404"/>
                  </a:lnTo>
                  <a:lnTo>
                    <a:pt x="428625" y="559254"/>
                  </a:lnTo>
                  <a:lnTo>
                    <a:pt x="530678" y="522515"/>
                  </a:lnTo>
                  <a:lnTo>
                    <a:pt x="604157" y="481693"/>
                  </a:lnTo>
                  <a:lnTo>
                    <a:pt x="722539" y="367393"/>
                  </a:lnTo>
                  <a:lnTo>
                    <a:pt x="922564" y="232683"/>
                  </a:lnTo>
                  <a:lnTo>
                    <a:pt x="922564" y="232683"/>
                  </a:lnTo>
                  <a:lnTo>
                    <a:pt x="947057" y="212272"/>
                  </a:lnTo>
                  <a:lnTo>
                    <a:pt x="1102178" y="57150"/>
                  </a:lnTo>
                  <a:lnTo>
                    <a:pt x="1130753" y="77561"/>
                  </a:lnTo>
                  <a:lnTo>
                    <a:pt x="1175657" y="195943"/>
                  </a:lnTo>
                  <a:lnTo>
                    <a:pt x="1281792" y="346983"/>
                  </a:lnTo>
                  <a:cubicBezTo>
                    <a:pt x="1292679" y="405494"/>
                    <a:pt x="1344385" y="423183"/>
                    <a:pt x="1375682" y="461283"/>
                  </a:cubicBezTo>
                  <a:lnTo>
                    <a:pt x="1706336" y="273504"/>
                  </a:lnTo>
                  <a:lnTo>
                    <a:pt x="1849211" y="212272"/>
                  </a:lnTo>
                  <a:lnTo>
                    <a:pt x="1922689" y="146958"/>
                  </a:lnTo>
                  <a:lnTo>
                    <a:pt x="2053318"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Shape 250">
              <a:extLst>
                <a:ext uri="{FF2B5EF4-FFF2-40B4-BE49-F238E27FC236}">
                  <a16:creationId xmlns:a16="http://schemas.microsoft.com/office/drawing/2014/main" id="{F11B69E7-0DE3-7376-8B2F-453773AD15F4}"/>
                </a:ext>
              </a:extLst>
            </p:cNvPr>
            <p:cNvSpPr/>
            <p:nvPr/>
          </p:nvSpPr>
          <p:spPr>
            <a:xfrm>
              <a:off x="6851407" y="3477713"/>
              <a:ext cx="2401353" cy="1747124"/>
            </a:xfrm>
            <a:custGeom>
              <a:avLst/>
              <a:gdLst>
                <a:gd name="connsiteX0" fmla="*/ 44904 w 2245179"/>
                <a:gd name="connsiteY0" fmla="*/ 1710418 h 1710418"/>
                <a:gd name="connsiteX1" fmla="*/ 20411 w 2245179"/>
                <a:gd name="connsiteY1" fmla="*/ 1645104 h 1710418"/>
                <a:gd name="connsiteX2" fmla="*/ 16329 w 2245179"/>
                <a:gd name="connsiteY2" fmla="*/ 1583872 h 1710418"/>
                <a:gd name="connsiteX3" fmla="*/ 0 w 2245179"/>
                <a:gd name="connsiteY3" fmla="*/ 1281793 h 1710418"/>
                <a:gd name="connsiteX4" fmla="*/ 24493 w 2245179"/>
                <a:gd name="connsiteY4" fmla="*/ 832758 h 1710418"/>
                <a:gd name="connsiteX5" fmla="*/ 65315 w 2245179"/>
                <a:gd name="connsiteY5" fmla="*/ 791936 h 1710418"/>
                <a:gd name="connsiteX6" fmla="*/ 126547 w 2245179"/>
                <a:gd name="connsiteY6" fmla="*/ 734786 h 1710418"/>
                <a:gd name="connsiteX7" fmla="*/ 579665 w 2245179"/>
                <a:gd name="connsiteY7" fmla="*/ 661308 h 1710418"/>
                <a:gd name="connsiteX8" fmla="*/ 661308 w 2245179"/>
                <a:gd name="connsiteY8" fmla="*/ 698047 h 1710418"/>
                <a:gd name="connsiteX9" fmla="*/ 898072 w 2245179"/>
                <a:gd name="connsiteY9" fmla="*/ 689883 h 1710418"/>
                <a:gd name="connsiteX10" fmla="*/ 1073604 w 2245179"/>
                <a:gd name="connsiteY10" fmla="*/ 722540 h 1710418"/>
                <a:gd name="connsiteX11" fmla="*/ 1498147 w 2245179"/>
                <a:gd name="connsiteY11" fmla="*/ 775608 h 1710418"/>
                <a:gd name="connsiteX12" fmla="*/ 1547133 w 2245179"/>
                <a:gd name="connsiteY12" fmla="*/ 808265 h 1710418"/>
                <a:gd name="connsiteX13" fmla="*/ 1604283 w 2245179"/>
                <a:gd name="connsiteY13" fmla="*/ 914400 h 1710418"/>
                <a:gd name="connsiteX14" fmla="*/ 2245179 w 2245179"/>
                <a:gd name="connsiteY14" fmla="*/ 0 h 1710418"/>
                <a:gd name="connsiteX0" fmla="*/ 44904 w 2345847"/>
                <a:gd name="connsiteY0" fmla="*/ 1706224 h 1706224"/>
                <a:gd name="connsiteX1" fmla="*/ 20411 w 2345847"/>
                <a:gd name="connsiteY1" fmla="*/ 1640910 h 1706224"/>
                <a:gd name="connsiteX2" fmla="*/ 16329 w 2345847"/>
                <a:gd name="connsiteY2" fmla="*/ 1579678 h 1706224"/>
                <a:gd name="connsiteX3" fmla="*/ 0 w 2345847"/>
                <a:gd name="connsiteY3" fmla="*/ 1277599 h 1706224"/>
                <a:gd name="connsiteX4" fmla="*/ 24493 w 2345847"/>
                <a:gd name="connsiteY4" fmla="*/ 828564 h 1706224"/>
                <a:gd name="connsiteX5" fmla="*/ 65315 w 2345847"/>
                <a:gd name="connsiteY5" fmla="*/ 787742 h 1706224"/>
                <a:gd name="connsiteX6" fmla="*/ 126547 w 2345847"/>
                <a:gd name="connsiteY6" fmla="*/ 730592 h 1706224"/>
                <a:gd name="connsiteX7" fmla="*/ 579665 w 2345847"/>
                <a:gd name="connsiteY7" fmla="*/ 657114 h 1706224"/>
                <a:gd name="connsiteX8" fmla="*/ 661308 w 2345847"/>
                <a:gd name="connsiteY8" fmla="*/ 693853 h 1706224"/>
                <a:gd name="connsiteX9" fmla="*/ 898072 w 2345847"/>
                <a:gd name="connsiteY9" fmla="*/ 685689 h 1706224"/>
                <a:gd name="connsiteX10" fmla="*/ 1073604 w 2345847"/>
                <a:gd name="connsiteY10" fmla="*/ 718346 h 1706224"/>
                <a:gd name="connsiteX11" fmla="*/ 1498147 w 2345847"/>
                <a:gd name="connsiteY11" fmla="*/ 771414 h 1706224"/>
                <a:gd name="connsiteX12" fmla="*/ 1547133 w 2345847"/>
                <a:gd name="connsiteY12" fmla="*/ 804071 h 1706224"/>
                <a:gd name="connsiteX13" fmla="*/ 1604283 w 2345847"/>
                <a:gd name="connsiteY13" fmla="*/ 910206 h 1706224"/>
                <a:gd name="connsiteX14" fmla="*/ 2345847 w 2345847"/>
                <a:gd name="connsiteY14" fmla="*/ 0 h 1706224"/>
                <a:gd name="connsiteX0" fmla="*/ 0 w 2382743"/>
                <a:gd name="connsiteY0" fmla="*/ 1747124 h 1747124"/>
                <a:gd name="connsiteX1" fmla="*/ 57307 w 2382743"/>
                <a:gd name="connsiteY1" fmla="*/ 1640910 h 1747124"/>
                <a:gd name="connsiteX2" fmla="*/ 53225 w 2382743"/>
                <a:gd name="connsiteY2" fmla="*/ 1579678 h 1747124"/>
                <a:gd name="connsiteX3" fmla="*/ 36896 w 2382743"/>
                <a:gd name="connsiteY3" fmla="*/ 1277599 h 1747124"/>
                <a:gd name="connsiteX4" fmla="*/ 61389 w 2382743"/>
                <a:gd name="connsiteY4" fmla="*/ 828564 h 1747124"/>
                <a:gd name="connsiteX5" fmla="*/ 102211 w 2382743"/>
                <a:gd name="connsiteY5" fmla="*/ 787742 h 1747124"/>
                <a:gd name="connsiteX6" fmla="*/ 163443 w 2382743"/>
                <a:gd name="connsiteY6" fmla="*/ 730592 h 1747124"/>
                <a:gd name="connsiteX7" fmla="*/ 616561 w 2382743"/>
                <a:gd name="connsiteY7" fmla="*/ 657114 h 1747124"/>
                <a:gd name="connsiteX8" fmla="*/ 698204 w 2382743"/>
                <a:gd name="connsiteY8" fmla="*/ 693853 h 1747124"/>
                <a:gd name="connsiteX9" fmla="*/ 934968 w 2382743"/>
                <a:gd name="connsiteY9" fmla="*/ 685689 h 1747124"/>
                <a:gd name="connsiteX10" fmla="*/ 1110500 w 2382743"/>
                <a:gd name="connsiteY10" fmla="*/ 718346 h 1747124"/>
                <a:gd name="connsiteX11" fmla="*/ 1535043 w 2382743"/>
                <a:gd name="connsiteY11" fmla="*/ 771414 h 1747124"/>
                <a:gd name="connsiteX12" fmla="*/ 1584029 w 2382743"/>
                <a:gd name="connsiteY12" fmla="*/ 804071 h 1747124"/>
                <a:gd name="connsiteX13" fmla="*/ 1641179 w 2382743"/>
                <a:gd name="connsiteY13" fmla="*/ 910206 h 1747124"/>
                <a:gd name="connsiteX14" fmla="*/ 2382743 w 2382743"/>
                <a:gd name="connsiteY14" fmla="*/ 0 h 1747124"/>
                <a:gd name="connsiteX0" fmla="*/ 6964 w 2389707"/>
                <a:gd name="connsiteY0" fmla="*/ 1747124 h 1747124"/>
                <a:gd name="connsiteX1" fmla="*/ 0 w 2389707"/>
                <a:gd name="connsiteY1" fmla="*/ 1637989 h 1747124"/>
                <a:gd name="connsiteX2" fmla="*/ 60189 w 2389707"/>
                <a:gd name="connsiteY2" fmla="*/ 1579678 h 1747124"/>
                <a:gd name="connsiteX3" fmla="*/ 43860 w 2389707"/>
                <a:gd name="connsiteY3" fmla="*/ 1277599 h 1747124"/>
                <a:gd name="connsiteX4" fmla="*/ 68353 w 2389707"/>
                <a:gd name="connsiteY4" fmla="*/ 828564 h 1747124"/>
                <a:gd name="connsiteX5" fmla="*/ 109175 w 2389707"/>
                <a:gd name="connsiteY5" fmla="*/ 787742 h 1747124"/>
                <a:gd name="connsiteX6" fmla="*/ 170407 w 2389707"/>
                <a:gd name="connsiteY6" fmla="*/ 730592 h 1747124"/>
                <a:gd name="connsiteX7" fmla="*/ 623525 w 2389707"/>
                <a:gd name="connsiteY7" fmla="*/ 657114 h 1747124"/>
                <a:gd name="connsiteX8" fmla="*/ 705168 w 2389707"/>
                <a:gd name="connsiteY8" fmla="*/ 693853 h 1747124"/>
                <a:gd name="connsiteX9" fmla="*/ 941932 w 2389707"/>
                <a:gd name="connsiteY9" fmla="*/ 685689 h 1747124"/>
                <a:gd name="connsiteX10" fmla="*/ 1117464 w 2389707"/>
                <a:gd name="connsiteY10" fmla="*/ 718346 h 1747124"/>
                <a:gd name="connsiteX11" fmla="*/ 1542007 w 2389707"/>
                <a:gd name="connsiteY11" fmla="*/ 771414 h 1747124"/>
                <a:gd name="connsiteX12" fmla="*/ 1590993 w 2389707"/>
                <a:gd name="connsiteY12" fmla="*/ 804071 h 1747124"/>
                <a:gd name="connsiteX13" fmla="*/ 1648143 w 2389707"/>
                <a:gd name="connsiteY13" fmla="*/ 910206 h 1747124"/>
                <a:gd name="connsiteX14" fmla="*/ 2389707 w 2389707"/>
                <a:gd name="connsiteY14" fmla="*/ 0 h 1747124"/>
                <a:gd name="connsiteX0" fmla="*/ 6964 w 2389707"/>
                <a:gd name="connsiteY0" fmla="*/ 1747124 h 1747124"/>
                <a:gd name="connsiteX1" fmla="*/ 0 w 2389707"/>
                <a:gd name="connsiteY1" fmla="*/ 1637989 h 1747124"/>
                <a:gd name="connsiteX2" fmla="*/ 7604 w 2389707"/>
                <a:gd name="connsiteY2" fmla="*/ 1573835 h 1747124"/>
                <a:gd name="connsiteX3" fmla="*/ 43860 w 2389707"/>
                <a:gd name="connsiteY3" fmla="*/ 1277599 h 1747124"/>
                <a:gd name="connsiteX4" fmla="*/ 68353 w 2389707"/>
                <a:gd name="connsiteY4" fmla="*/ 828564 h 1747124"/>
                <a:gd name="connsiteX5" fmla="*/ 109175 w 2389707"/>
                <a:gd name="connsiteY5" fmla="*/ 787742 h 1747124"/>
                <a:gd name="connsiteX6" fmla="*/ 170407 w 2389707"/>
                <a:gd name="connsiteY6" fmla="*/ 730592 h 1747124"/>
                <a:gd name="connsiteX7" fmla="*/ 623525 w 2389707"/>
                <a:gd name="connsiteY7" fmla="*/ 657114 h 1747124"/>
                <a:gd name="connsiteX8" fmla="*/ 705168 w 2389707"/>
                <a:gd name="connsiteY8" fmla="*/ 693853 h 1747124"/>
                <a:gd name="connsiteX9" fmla="*/ 941932 w 2389707"/>
                <a:gd name="connsiteY9" fmla="*/ 685689 h 1747124"/>
                <a:gd name="connsiteX10" fmla="*/ 1117464 w 2389707"/>
                <a:gd name="connsiteY10" fmla="*/ 718346 h 1747124"/>
                <a:gd name="connsiteX11" fmla="*/ 1542007 w 2389707"/>
                <a:gd name="connsiteY11" fmla="*/ 771414 h 1747124"/>
                <a:gd name="connsiteX12" fmla="*/ 1590993 w 2389707"/>
                <a:gd name="connsiteY12" fmla="*/ 804071 h 1747124"/>
                <a:gd name="connsiteX13" fmla="*/ 1648143 w 2389707"/>
                <a:gd name="connsiteY13" fmla="*/ 910206 h 1747124"/>
                <a:gd name="connsiteX14" fmla="*/ 2389707 w 2389707"/>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20821 w 2401353"/>
                <a:gd name="connsiteY5" fmla="*/ 787742 h 1747124"/>
                <a:gd name="connsiteX6" fmla="*/ 182053 w 2401353"/>
                <a:gd name="connsiteY6" fmla="*/ 730592 h 1747124"/>
                <a:gd name="connsiteX7" fmla="*/ 635171 w 2401353"/>
                <a:gd name="connsiteY7" fmla="*/ 657114 h 1747124"/>
                <a:gd name="connsiteX8" fmla="*/ 716814 w 2401353"/>
                <a:gd name="connsiteY8" fmla="*/ 693853 h 1747124"/>
                <a:gd name="connsiteX9" fmla="*/ 953578 w 2401353"/>
                <a:gd name="connsiteY9" fmla="*/ 685689 h 1747124"/>
                <a:gd name="connsiteX10" fmla="*/ 1129110 w 2401353"/>
                <a:gd name="connsiteY10" fmla="*/ 718346 h 1747124"/>
                <a:gd name="connsiteX11" fmla="*/ 1553653 w 2401353"/>
                <a:gd name="connsiteY11" fmla="*/ 771414 h 1747124"/>
                <a:gd name="connsiteX12" fmla="*/ 1602639 w 2401353"/>
                <a:gd name="connsiteY12" fmla="*/ 804071 h 1747124"/>
                <a:gd name="connsiteX13" fmla="*/ 1659789 w 2401353"/>
                <a:gd name="connsiteY13" fmla="*/ 910206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182053 w 2401353"/>
                <a:gd name="connsiteY6" fmla="*/ 730592 h 1747124"/>
                <a:gd name="connsiteX7" fmla="*/ 635171 w 2401353"/>
                <a:gd name="connsiteY7" fmla="*/ 657114 h 1747124"/>
                <a:gd name="connsiteX8" fmla="*/ 716814 w 2401353"/>
                <a:gd name="connsiteY8" fmla="*/ 693853 h 1747124"/>
                <a:gd name="connsiteX9" fmla="*/ 953578 w 2401353"/>
                <a:gd name="connsiteY9" fmla="*/ 685689 h 1747124"/>
                <a:gd name="connsiteX10" fmla="*/ 1129110 w 2401353"/>
                <a:gd name="connsiteY10" fmla="*/ 718346 h 1747124"/>
                <a:gd name="connsiteX11" fmla="*/ 1553653 w 2401353"/>
                <a:gd name="connsiteY11" fmla="*/ 771414 h 1747124"/>
                <a:gd name="connsiteX12" fmla="*/ 1602639 w 2401353"/>
                <a:gd name="connsiteY12" fmla="*/ 804071 h 1747124"/>
                <a:gd name="connsiteX13" fmla="*/ 1659789 w 2401353"/>
                <a:gd name="connsiteY13" fmla="*/ 910206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35171 w 2401353"/>
                <a:gd name="connsiteY7" fmla="*/ 657114 h 1747124"/>
                <a:gd name="connsiteX8" fmla="*/ 716814 w 2401353"/>
                <a:gd name="connsiteY8" fmla="*/ 693853 h 1747124"/>
                <a:gd name="connsiteX9" fmla="*/ 953578 w 2401353"/>
                <a:gd name="connsiteY9" fmla="*/ 685689 h 1747124"/>
                <a:gd name="connsiteX10" fmla="*/ 1129110 w 2401353"/>
                <a:gd name="connsiteY10" fmla="*/ 718346 h 1747124"/>
                <a:gd name="connsiteX11" fmla="*/ 1553653 w 2401353"/>
                <a:gd name="connsiteY11" fmla="*/ 771414 h 1747124"/>
                <a:gd name="connsiteX12" fmla="*/ 1602639 w 2401353"/>
                <a:gd name="connsiteY12" fmla="*/ 804071 h 1747124"/>
                <a:gd name="connsiteX13" fmla="*/ 1659789 w 2401353"/>
                <a:gd name="connsiteY13" fmla="*/ 910206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35171 w 2401353"/>
                <a:gd name="connsiteY7" fmla="*/ 657114 h 1747124"/>
                <a:gd name="connsiteX8" fmla="*/ 716814 w 2401353"/>
                <a:gd name="connsiteY8" fmla="*/ 693853 h 1747124"/>
                <a:gd name="connsiteX9" fmla="*/ 953578 w 2401353"/>
                <a:gd name="connsiteY9" fmla="*/ 685689 h 1747124"/>
                <a:gd name="connsiteX10" fmla="*/ 1129110 w 2401353"/>
                <a:gd name="connsiteY10" fmla="*/ 718346 h 1747124"/>
                <a:gd name="connsiteX11" fmla="*/ 1553653 w 2401353"/>
                <a:gd name="connsiteY11" fmla="*/ 771414 h 1747124"/>
                <a:gd name="connsiteX12" fmla="*/ 1602639 w 2401353"/>
                <a:gd name="connsiteY12" fmla="*/ 804071 h 1747124"/>
                <a:gd name="connsiteX13" fmla="*/ 1659789 w 2401353"/>
                <a:gd name="connsiteY13" fmla="*/ 910206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9328 w 2401353"/>
                <a:gd name="connsiteY7" fmla="*/ 665878 h 1747124"/>
                <a:gd name="connsiteX8" fmla="*/ 716814 w 2401353"/>
                <a:gd name="connsiteY8" fmla="*/ 693853 h 1747124"/>
                <a:gd name="connsiteX9" fmla="*/ 953578 w 2401353"/>
                <a:gd name="connsiteY9" fmla="*/ 685689 h 1747124"/>
                <a:gd name="connsiteX10" fmla="*/ 1129110 w 2401353"/>
                <a:gd name="connsiteY10" fmla="*/ 718346 h 1747124"/>
                <a:gd name="connsiteX11" fmla="*/ 1553653 w 2401353"/>
                <a:gd name="connsiteY11" fmla="*/ 771414 h 1747124"/>
                <a:gd name="connsiteX12" fmla="*/ 1602639 w 2401353"/>
                <a:gd name="connsiteY12" fmla="*/ 804071 h 1747124"/>
                <a:gd name="connsiteX13" fmla="*/ 1659789 w 2401353"/>
                <a:gd name="connsiteY13" fmla="*/ 910206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9328 w 2401353"/>
                <a:gd name="connsiteY7" fmla="*/ 665878 h 1747124"/>
                <a:gd name="connsiteX8" fmla="*/ 716814 w 2401353"/>
                <a:gd name="connsiteY8" fmla="*/ 693853 h 1747124"/>
                <a:gd name="connsiteX9" fmla="*/ 953578 w 2401353"/>
                <a:gd name="connsiteY9" fmla="*/ 685689 h 1747124"/>
                <a:gd name="connsiteX10" fmla="*/ 1129110 w 2401353"/>
                <a:gd name="connsiteY10" fmla="*/ 718346 h 1747124"/>
                <a:gd name="connsiteX11" fmla="*/ 1553653 w 2401353"/>
                <a:gd name="connsiteY11" fmla="*/ 771414 h 1747124"/>
                <a:gd name="connsiteX12" fmla="*/ 1602639 w 2401353"/>
                <a:gd name="connsiteY12" fmla="*/ 804071 h 1747124"/>
                <a:gd name="connsiteX13" fmla="*/ 1659789 w 2401353"/>
                <a:gd name="connsiteY13" fmla="*/ 910206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9328 w 2401353"/>
                <a:gd name="connsiteY7" fmla="*/ 665878 h 1747124"/>
                <a:gd name="connsiteX8" fmla="*/ 716814 w 2401353"/>
                <a:gd name="connsiteY8" fmla="*/ 693853 h 1747124"/>
                <a:gd name="connsiteX9" fmla="*/ 953578 w 2401353"/>
                <a:gd name="connsiteY9" fmla="*/ 685689 h 1747124"/>
                <a:gd name="connsiteX10" fmla="*/ 1129110 w 2401353"/>
                <a:gd name="connsiteY10" fmla="*/ 718346 h 1747124"/>
                <a:gd name="connsiteX11" fmla="*/ 1553653 w 2401353"/>
                <a:gd name="connsiteY11" fmla="*/ 771414 h 1747124"/>
                <a:gd name="connsiteX12" fmla="*/ 1602639 w 2401353"/>
                <a:gd name="connsiteY12" fmla="*/ 804071 h 1747124"/>
                <a:gd name="connsiteX13" fmla="*/ 1624732 w 2401353"/>
                <a:gd name="connsiteY13" fmla="*/ 962791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9328 w 2401353"/>
                <a:gd name="connsiteY7" fmla="*/ 665878 h 1747124"/>
                <a:gd name="connsiteX8" fmla="*/ 716814 w 2401353"/>
                <a:gd name="connsiteY8" fmla="*/ 693853 h 1747124"/>
                <a:gd name="connsiteX9" fmla="*/ 953578 w 2401353"/>
                <a:gd name="connsiteY9" fmla="*/ 685689 h 1747124"/>
                <a:gd name="connsiteX10" fmla="*/ 1129110 w 2401353"/>
                <a:gd name="connsiteY10" fmla="*/ 718346 h 1747124"/>
                <a:gd name="connsiteX11" fmla="*/ 1553653 w 2401353"/>
                <a:gd name="connsiteY11" fmla="*/ 771414 h 1747124"/>
                <a:gd name="connsiteX12" fmla="*/ 1544211 w 2401353"/>
                <a:gd name="connsiteY12" fmla="*/ 877106 h 1747124"/>
                <a:gd name="connsiteX13" fmla="*/ 1624732 w 2401353"/>
                <a:gd name="connsiteY13" fmla="*/ 962791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9328 w 2401353"/>
                <a:gd name="connsiteY7" fmla="*/ 665878 h 1747124"/>
                <a:gd name="connsiteX8" fmla="*/ 716814 w 2401353"/>
                <a:gd name="connsiteY8" fmla="*/ 693853 h 1747124"/>
                <a:gd name="connsiteX9" fmla="*/ 953578 w 2401353"/>
                <a:gd name="connsiteY9" fmla="*/ 685689 h 1747124"/>
                <a:gd name="connsiteX10" fmla="*/ 1129110 w 2401353"/>
                <a:gd name="connsiteY10" fmla="*/ 718346 h 1747124"/>
                <a:gd name="connsiteX11" fmla="*/ 1477696 w 2401353"/>
                <a:gd name="connsiteY11" fmla="*/ 847371 h 1747124"/>
                <a:gd name="connsiteX12" fmla="*/ 1544211 w 2401353"/>
                <a:gd name="connsiteY12" fmla="*/ 877106 h 1747124"/>
                <a:gd name="connsiteX13" fmla="*/ 1624732 w 2401353"/>
                <a:gd name="connsiteY13" fmla="*/ 962791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9328 w 2401353"/>
                <a:gd name="connsiteY7" fmla="*/ 665878 h 1747124"/>
                <a:gd name="connsiteX8" fmla="*/ 716814 w 2401353"/>
                <a:gd name="connsiteY8" fmla="*/ 693853 h 1747124"/>
                <a:gd name="connsiteX9" fmla="*/ 953578 w 2401353"/>
                <a:gd name="connsiteY9" fmla="*/ 685689 h 1747124"/>
                <a:gd name="connsiteX10" fmla="*/ 1132031 w 2401353"/>
                <a:gd name="connsiteY10" fmla="*/ 797224 h 1747124"/>
                <a:gd name="connsiteX11" fmla="*/ 1477696 w 2401353"/>
                <a:gd name="connsiteY11" fmla="*/ 847371 h 1747124"/>
                <a:gd name="connsiteX12" fmla="*/ 1544211 w 2401353"/>
                <a:gd name="connsiteY12" fmla="*/ 877106 h 1747124"/>
                <a:gd name="connsiteX13" fmla="*/ 1624732 w 2401353"/>
                <a:gd name="connsiteY13" fmla="*/ 962791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9328 w 2401353"/>
                <a:gd name="connsiteY7" fmla="*/ 665878 h 1747124"/>
                <a:gd name="connsiteX8" fmla="*/ 716814 w 2401353"/>
                <a:gd name="connsiteY8" fmla="*/ 693853 h 1747124"/>
                <a:gd name="connsiteX9" fmla="*/ 938971 w 2401353"/>
                <a:gd name="connsiteY9" fmla="*/ 782096 h 1747124"/>
                <a:gd name="connsiteX10" fmla="*/ 1132031 w 2401353"/>
                <a:gd name="connsiteY10" fmla="*/ 797224 h 1747124"/>
                <a:gd name="connsiteX11" fmla="*/ 1477696 w 2401353"/>
                <a:gd name="connsiteY11" fmla="*/ 847371 h 1747124"/>
                <a:gd name="connsiteX12" fmla="*/ 1544211 w 2401353"/>
                <a:gd name="connsiteY12" fmla="*/ 877106 h 1747124"/>
                <a:gd name="connsiteX13" fmla="*/ 1624732 w 2401353"/>
                <a:gd name="connsiteY13" fmla="*/ 962791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9328 w 2401353"/>
                <a:gd name="connsiteY7" fmla="*/ 665878 h 1747124"/>
                <a:gd name="connsiteX8" fmla="*/ 734343 w 2401353"/>
                <a:gd name="connsiteY8" fmla="*/ 778574 h 1747124"/>
                <a:gd name="connsiteX9" fmla="*/ 938971 w 2401353"/>
                <a:gd name="connsiteY9" fmla="*/ 782096 h 1747124"/>
                <a:gd name="connsiteX10" fmla="*/ 1132031 w 2401353"/>
                <a:gd name="connsiteY10" fmla="*/ 797224 h 1747124"/>
                <a:gd name="connsiteX11" fmla="*/ 1477696 w 2401353"/>
                <a:gd name="connsiteY11" fmla="*/ 847371 h 1747124"/>
                <a:gd name="connsiteX12" fmla="*/ 1544211 w 2401353"/>
                <a:gd name="connsiteY12" fmla="*/ 877106 h 1747124"/>
                <a:gd name="connsiteX13" fmla="*/ 1624732 w 2401353"/>
                <a:gd name="connsiteY13" fmla="*/ 962791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0564 w 2401353"/>
                <a:gd name="connsiteY7" fmla="*/ 765205 h 1747124"/>
                <a:gd name="connsiteX8" fmla="*/ 734343 w 2401353"/>
                <a:gd name="connsiteY8" fmla="*/ 778574 h 1747124"/>
                <a:gd name="connsiteX9" fmla="*/ 938971 w 2401353"/>
                <a:gd name="connsiteY9" fmla="*/ 782096 h 1747124"/>
                <a:gd name="connsiteX10" fmla="*/ 1132031 w 2401353"/>
                <a:gd name="connsiteY10" fmla="*/ 797224 h 1747124"/>
                <a:gd name="connsiteX11" fmla="*/ 1477696 w 2401353"/>
                <a:gd name="connsiteY11" fmla="*/ 847371 h 1747124"/>
                <a:gd name="connsiteX12" fmla="*/ 1544211 w 2401353"/>
                <a:gd name="connsiteY12" fmla="*/ 877106 h 1747124"/>
                <a:gd name="connsiteX13" fmla="*/ 1624732 w 2401353"/>
                <a:gd name="connsiteY13" fmla="*/ 962791 h 1747124"/>
                <a:gd name="connsiteX14" fmla="*/ 2401353 w 2401353"/>
                <a:gd name="connsiteY14" fmla="*/ 0 h 1747124"/>
                <a:gd name="connsiteX0" fmla="*/ 18610 w 2401353"/>
                <a:gd name="connsiteY0" fmla="*/ 1747124 h 1747124"/>
                <a:gd name="connsiteX1" fmla="*/ 11646 w 2401353"/>
                <a:gd name="connsiteY1" fmla="*/ 1637989 h 1747124"/>
                <a:gd name="connsiteX2" fmla="*/ 19250 w 2401353"/>
                <a:gd name="connsiteY2" fmla="*/ 1573835 h 1747124"/>
                <a:gd name="connsiteX3" fmla="*/ 0 w 2401353"/>
                <a:gd name="connsiteY3" fmla="*/ 1251306 h 1747124"/>
                <a:gd name="connsiteX4" fmla="*/ 79999 w 2401353"/>
                <a:gd name="connsiteY4" fmla="*/ 828564 h 1747124"/>
                <a:gd name="connsiteX5" fmla="*/ 141271 w 2401353"/>
                <a:gd name="connsiteY5" fmla="*/ 816956 h 1747124"/>
                <a:gd name="connsiteX6" fmla="*/ 260931 w 2401353"/>
                <a:gd name="connsiteY6" fmla="*/ 786099 h 1747124"/>
                <a:gd name="connsiteX7" fmla="*/ 620564 w 2401353"/>
                <a:gd name="connsiteY7" fmla="*/ 765205 h 1747124"/>
                <a:gd name="connsiteX8" fmla="*/ 734343 w 2401353"/>
                <a:gd name="connsiteY8" fmla="*/ 778574 h 1747124"/>
                <a:gd name="connsiteX9" fmla="*/ 938971 w 2401353"/>
                <a:gd name="connsiteY9" fmla="*/ 782096 h 1747124"/>
                <a:gd name="connsiteX10" fmla="*/ 1132031 w 2401353"/>
                <a:gd name="connsiteY10" fmla="*/ 797224 h 1747124"/>
                <a:gd name="connsiteX11" fmla="*/ 1477696 w 2401353"/>
                <a:gd name="connsiteY11" fmla="*/ 847371 h 1747124"/>
                <a:gd name="connsiteX12" fmla="*/ 1544211 w 2401353"/>
                <a:gd name="connsiteY12" fmla="*/ 877106 h 1747124"/>
                <a:gd name="connsiteX13" fmla="*/ 1624732 w 2401353"/>
                <a:gd name="connsiteY13" fmla="*/ 962791 h 1747124"/>
                <a:gd name="connsiteX14" fmla="*/ 2401353 w 2401353"/>
                <a:gd name="connsiteY14" fmla="*/ 0 h 174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1353" h="1747124">
                  <a:moveTo>
                    <a:pt x="18610" y="1747124"/>
                  </a:moveTo>
                  <a:lnTo>
                    <a:pt x="11646" y="1637989"/>
                  </a:lnTo>
                  <a:lnTo>
                    <a:pt x="19250" y="1573835"/>
                  </a:lnTo>
                  <a:lnTo>
                    <a:pt x="0" y="1251306"/>
                  </a:lnTo>
                  <a:lnTo>
                    <a:pt x="79999" y="828564"/>
                  </a:lnTo>
                  <a:lnTo>
                    <a:pt x="141271" y="816956"/>
                  </a:lnTo>
                  <a:lnTo>
                    <a:pt x="260931" y="786099"/>
                  </a:lnTo>
                  <a:cubicBezTo>
                    <a:pt x="394443" y="798611"/>
                    <a:pt x="516267" y="764378"/>
                    <a:pt x="620564" y="765205"/>
                  </a:cubicBezTo>
                  <a:lnTo>
                    <a:pt x="734343" y="778574"/>
                  </a:lnTo>
                  <a:lnTo>
                    <a:pt x="938971" y="782096"/>
                  </a:lnTo>
                  <a:lnTo>
                    <a:pt x="1132031" y="797224"/>
                  </a:lnTo>
                  <a:lnTo>
                    <a:pt x="1477696" y="847371"/>
                  </a:lnTo>
                  <a:lnTo>
                    <a:pt x="1544211" y="877106"/>
                  </a:lnTo>
                  <a:lnTo>
                    <a:pt x="1624732" y="962791"/>
                  </a:lnTo>
                  <a:cubicBezTo>
                    <a:pt x="1838364" y="657991"/>
                    <a:pt x="2187721" y="304800"/>
                    <a:pt x="2401353" y="0"/>
                  </a:cubicBez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BBF4CA81-42C6-5785-7503-71B8EA396BDE}"/>
                </a:ext>
              </a:extLst>
            </p:cNvPr>
            <p:cNvSpPr/>
            <p:nvPr/>
          </p:nvSpPr>
          <p:spPr>
            <a:xfrm>
              <a:off x="7880929" y="2704801"/>
              <a:ext cx="1745270" cy="793943"/>
            </a:xfrm>
            <a:custGeom>
              <a:avLst/>
              <a:gdLst>
                <a:gd name="connsiteX0" fmla="*/ 0 w 1400071"/>
                <a:gd name="connsiteY0" fmla="*/ 0 h 726831"/>
                <a:gd name="connsiteX1" fmla="*/ 448827 w 1400071"/>
                <a:gd name="connsiteY1" fmla="*/ 154075 h 726831"/>
                <a:gd name="connsiteX2" fmla="*/ 499069 w 1400071"/>
                <a:gd name="connsiteY2" fmla="*/ 133978 h 726831"/>
                <a:gd name="connsiteX3" fmla="*/ 519165 w 1400071"/>
                <a:gd name="connsiteY3" fmla="*/ 117231 h 726831"/>
                <a:gd name="connsiteX4" fmla="*/ 579455 w 1400071"/>
                <a:gd name="connsiteY4" fmla="*/ 180871 h 726831"/>
                <a:gd name="connsiteX5" fmla="*/ 700036 w 1400071"/>
                <a:gd name="connsiteY5" fmla="*/ 247860 h 726831"/>
                <a:gd name="connsiteX6" fmla="*/ 844062 w 1400071"/>
                <a:gd name="connsiteY6" fmla="*/ 324897 h 726831"/>
                <a:gd name="connsiteX7" fmla="*/ 937847 w 1400071"/>
                <a:gd name="connsiteY7" fmla="*/ 388537 h 726831"/>
                <a:gd name="connsiteX8" fmla="*/ 1051728 w 1400071"/>
                <a:gd name="connsiteY8" fmla="*/ 505767 h 726831"/>
                <a:gd name="connsiteX9" fmla="*/ 1138814 w 1400071"/>
                <a:gd name="connsiteY9" fmla="*/ 562708 h 726831"/>
                <a:gd name="connsiteX10" fmla="*/ 1212502 w 1400071"/>
                <a:gd name="connsiteY10" fmla="*/ 636396 h 726831"/>
                <a:gd name="connsiteX11" fmla="*/ 1262743 w 1400071"/>
                <a:gd name="connsiteY11" fmla="*/ 693337 h 726831"/>
                <a:gd name="connsiteX12" fmla="*/ 1326383 w 1400071"/>
                <a:gd name="connsiteY12" fmla="*/ 726831 h 726831"/>
                <a:gd name="connsiteX13" fmla="*/ 1400071 w 1400071"/>
                <a:gd name="connsiteY13" fmla="*/ 616299 h 726831"/>
                <a:gd name="connsiteX14" fmla="*/ 1396721 w 1400071"/>
                <a:gd name="connsiteY14" fmla="*/ 616299 h 726831"/>
                <a:gd name="connsiteX15" fmla="*/ 1396721 w 1400071"/>
                <a:gd name="connsiteY15" fmla="*/ 616299 h 726831"/>
                <a:gd name="connsiteX0" fmla="*/ 0 w 1400071"/>
                <a:gd name="connsiteY0" fmla="*/ 0 h 793943"/>
                <a:gd name="connsiteX1" fmla="*/ 448827 w 1400071"/>
                <a:gd name="connsiteY1" fmla="*/ 154075 h 793943"/>
                <a:gd name="connsiteX2" fmla="*/ 499069 w 1400071"/>
                <a:gd name="connsiteY2" fmla="*/ 133978 h 793943"/>
                <a:gd name="connsiteX3" fmla="*/ 519165 w 1400071"/>
                <a:gd name="connsiteY3" fmla="*/ 117231 h 793943"/>
                <a:gd name="connsiteX4" fmla="*/ 579455 w 1400071"/>
                <a:gd name="connsiteY4" fmla="*/ 180871 h 793943"/>
                <a:gd name="connsiteX5" fmla="*/ 700036 w 1400071"/>
                <a:gd name="connsiteY5" fmla="*/ 247860 h 793943"/>
                <a:gd name="connsiteX6" fmla="*/ 844062 w 1400071"/>
                <a:gd name="connsiteY6" fmla="*/ 324897 h 793943"/>
                <a:gd name="connsiteX7" fmla="*/ 937847 w 1400071"/>
                <a:gd name="connsiteY7" fmla="*/ 388537 h 793943"/>
                <a:gd name="connsiteX8" fmla="*/ 1051728 w 1400071"/>
                <a:gd name="connsiteY8" fmla="*/ 505767 h 793943"/>
                <a:gd name="connsiteX9" fmla="*/ 1138814 w 1400071"/>
                <a:gd name="connsiteY9" fmla="*/ 562708 h 793943"/>
                <a:gd name="connsiteX10" fmla="*/ 1212502 w 1400071"/>
                <a:gd name="connsiteY10" fmla="*/ 636396 h 793943"/>
                <a:gd name="connsiteX11" fmla="*/ 1262743 w 1400071"/>
                <a:gd name="connsiteY11" fmla="*/ 693337 h 793943"/>
                <a:gd name="connsiteX12" fmla="*/ 1326383 w 1400071"/>
                <a:gd name="connsiteY12" fmla="*/ 793943 h 793943"/>
                <a:gd name="connsiteX13" fmla="*/ 1400071 w 1400071"/>
                <a:gd name="connsiteY13" fmla="*/ 616299 h 793943"/>
                <a:gd name="connsiteX14" fmla="*/ 1396721 w 1400071"/>
                <a:gd name="connsiteY14" fmla="*/ 616299 h 793943"/>
                <a:gd name="connsiteX15" fmla="*/ 1396721 w 1400071"/>
                <a:gd name="connsiteY15" fmla="*/ 616299 h 793943"/>
                <a:gd name="connsiteX0" fmla="*/ 0 w 1476417"/>
                <a:gd name="connsiteY0" fmla="*/ 0 h 793943"/>
                <a:gd name="connsiteX1" fmla="*/ 448827 w 1476417"/>
                <a:gd name="connsiteY1" fmla="*/ 154075 h 793943"/>
                <a:gd name="connsiteX2" fmla="*/ 499069 w 1476417"/>
                <a:gd name="connsiteY2" fmla="*/ 133978 h 793943"/>
                <a:gd name="connsiteX3" fmla="*/ 519165 w 1476417"/>
                <a:gd name="connsiteY3" fmla="*/ 117231 h 793943"/>
                <a:gd name="connsiteX4" fmla="*/ 579455 w 1476417"/>
                <a:gd name="connsiteY4" fmla="*/ 180871 h 793943"/>
                <a:gd name="connsiteX5" fmla="*/ 700036 w 1476417"/>
                <a:gd name="connsiteY5" fmla="*/ 247860 h 793943"/>
                <a:gd name="connsiteX6" fmla="*/ 844062 w 1476417"/>
                <a:gd name="connsiteY6" fmla="*/ 324897 h 793943"/>
                <a:gd name="connsiteX7" fmla="*/ 937847 w 1476417"/>
                <a:gd name="connsiteY7" fmla="*/ 388537 h 793943"/>
                <a:gd name="connsiteX8" fmla="*/ 1051728 w 1476417"/>
                <a:gd name="connsiteY8" fmla="*/ 505767 h 793943"/>
                <a:gd name="connsiteX9" fmla="*/ 1138814 w 1476417"/>
                <a:gd name="connsiteY9" fmla="*/ 562708 h 793943"/>
                <a:gd name="connsiteX10" fmla="*/ 1212502 w 1476417"/>
                <a:gd name="connsiteY10" fmla="*/ 636396 h 793943"/>
                <a:gd name="connsiteX11" fmla="*/ 1262743 w 1476417"/>
                <a:gd name="connsiteY11" fmla="*/ 693337 h 793943"/>
                <a:gd name="connsiteX12" fmla="*/ 1326383 w 1476417"/>
                <a:gd name="connsiteY12" fmla="*/ 793943 h 793943"/>
                <a:gd name="connsiteX13" fmla="*/ 1400071 w 1476417"/>
                <a:gd name="connsiteY13" fmla="*/ 616299 h 793943"/>
                <a:gd name="connsiteX14" fmla="*/ 1396721 w 1476417"/>
                <a:gd name="connsiteY14" fmla="*/ 616299 h 793943"/>
                <a:gd name="connsiteX15" fmla="*/ 1476417 w 1476417"/>
                <a:gd name="connsiteY15" fmla="*/ 620494 h 793943"/>
                <a:gd name="connsiteX0" fmla="*/ 0 w 1476417"/>
                <a:gd name="connsiteY0" fmla="*/ 0 h 793943"/>
                <a:gd name="connsiteX1" fmla="*/ 448827 w 1476417"/>
                <a:gd name="connsiteY1" fmla="*/ 154075 h 793943"/>
                <a:gd name="connsiteX2" fmla="*/ 499069 w 1476417"/>
                <a:gd name="connsiteY2" fmla="*/ 133978 h 793943"/>
                <a:gd name="connsiteX3" fmla="*/ 519165 w 1476417"/>
                <a:gd name="connsiteY3" fmla="*/ 117231 h 793943"/>
                <a:gd name="connsiteX4" fmla="*/ 579455 w 1476417"/>
                <a:gd name="connsiteY4" fmla="*/ 180871 h 793943"/>
                <a:gd name="connsiteX5" fmla="*/ 700036 w 1476417"/>
                <a:gd name="connsiteY5" fmla="*/ 247860 h 793943"/>
                <a:gd name="connsiteX6" fmla="*/ 844062 w 1476417"/>
                <a:gd name="connsiteY6" fmla="*/ 324897 h 793943"/>
                <a:gd name="connsiteX7" fmla="*/ 937847 w 1476417"/>
                <a:gd name="connsiteY7" fmla="*/ 388537 h 793943"/>
                <a:gd name="connsiteX8" fmla="*/ 1051728 w 1476417"/>
                <a:gd name="connsiteY8" fmla="*/ 505767 h 793943"/>
                <a:gd name="connsiteX9" fmla="*/ 1138814 w 1476417"/>
                <a:gd name="connsiteY9" fmla="*/ 562708 h 793943"/>
                <a:gd name="connsiteX10" fmla="*/ 1212502 w 1476417"/>
                <a:gd name="connsiteY10" fmla="*/ 636396 h 793943"/>
                <a:gd name="connsiteX11" fmla="*/ 1262743 w 1476417"/>
                <a:gd name="connsiteY11" fmla="*/ 693337 h 793943"/>
                <a:gd name="connsiteX12" fmla="*/ 1326383 w 1476417"/>
                <a:gd name="connsiteY12" fmla="*/ 793943 h 793943"/>
                <a:gd name="connsiteX13" fmla="*/ 1400071 w 1476417"/>
                <a:gd name="connsiteY13" fmla="*/ 616299 h 793943"/>
                <a:gd name="connsiteX14" fmla="*/ 1421888 w 1476417"/>
                <a:gd name="connsiteY14" fmla="*/ 649855 h 793943"/>
                <a:gd name="connsiteX15" fmla="*/ 1476417 w 1476417"/>
                <a:gd name="connsiteY15" fmla="*/ 620494 h 793943"/>
                <a:gd name="connsiteX0" fmla="*/ 0 w 1715503"/>
                <a:gd name="connsiteY0" fmla="*/ 0 h 793943"/>
                <a:gd name="connsiteX1" fmla="*/ 448827 w 1715503"/>
                <a:gd name="connsiteY1" fmla="*/ 154075 h 793943"/>
                <a:gd name="connsiteX2" fmla="*/ 499069 w 1715503"/>
                <a:gd name="connsiteY2" fmla="*/ 133978 h 793943"/>
                <a:gd name="connsiteX3" fmla="*/ 519165 w 1715503"/>
                <a:gd name="connsiteY3" fmla="*/ 117231 h 793943"/>
                <a:gd name="connsiteX4" fmla="*/ 579455 w 1715503"/>
                <a:gd name="connsiteY4" fmla="*/ 180871 h 793943"/>
                <a:gd name="connsiteX5" fmla="*/ 700036 w 1715503"/>
                <a:gd name="connsiteY5" fmla="*/ 247860 h 793943"/>
                <a:gd name="connsiteX6" fmla="*/ 844062 w 1715503"/>
                <a:gd name="connsiteY6" fmla="*/ 324897 h 793943"/>
                <a:gd name="connsiteX7" fmla="*/ 937847 w 1715503"/>
                <a:gd name="connsiteY7" fmla="*/ 388537 h 793943"/>
                <a:gd name="connsiteX8" fmla="*/ 1051728 w 1715503"/>
                <a:gd name="connsiteY8" fmla="*/ 505767 h 793943"/>
                <a:gd name="connsiteX9" fmla="*/ 1138814 w 1715503"/>
                <a:gd name="connsiteY9" fmla="*/ 562708 h 793943"/>
                <a:gd name="connsiteX10" fmla="*/ 1212502 w 1715503"/>
                <a:gd name="connsiteY10" fmla="*/ 636396 h 793943"/>
                <a:gd name="connsiteX11" fmla="*/ 1262743 w 1715503"/>
                <a:gd name="connsiteY11" fmla="*/ 693337 h 793943"/>
                <a:gd name="connsiteX12" fmla="*/ 1326383 w 1715503"/>
                <a:gd name="connsiteY12" fmla="*/ 793943 h 793943"/>
                <a:gd name="connsiteX13" fmla="*/ 1400071 w 1715503"/>
                <a:gd name="connsiteY13" fmla="*/ 616299 h 793943"/>
                <a:gd name="connsiteX14" fmla="*/ 1421888 w 1715503"/>
                <a:gd name="connsiteY14" fmla="*/ 649855 h 793943"/>
                <a:gd name="connsiteX15" fmla="*/ 1715503 w 1715503"/>
                <a:gd name="connsiteY15" fmla="*/ 335269 h 793943"/>
                <a:gd name="connsiteX0" fmla="*/ 0 w 1715503"/>
                <a:gd name="connsiteY0" fmla="*/ 0 h 793943"/>
                <a:gd name="connsiteX1" fmla="*/ 448827 w 1715503"/>
                <a:gd name="connsiteY1" fmla="*/ 154075 h 793943"/>
                <a:gd name="connsiteX2" fmla="*/ 499069 w 1715503"/>
                <a:gd name="connsiteY2" fmla="*/ 133978 h 793943"/>
                <a:gd name="connsiteX3" fmla="*/ 519165 w 1715503"/>
                <a:gd name="connsiteY3" fmla="*/ 117231 h 793943"/>
                <a:gd name="connsiteX4" fmla="*/ 579455 w 1715503"/>
                <a:gd name="connsiteY4" fmla="*/ 180871 h 793943"/>
                <a:gd name="connsiteX5" fmla="*/ 700036 w 1715503"/>
                <a:gd name="connsiteY5" fmla="*/ 247860 h 793943"/>
                <a:gd name="connsiteX6" fmla="*/ 844062 w 1715503"/>
                <a:gd name="connsiteY6" fmla="*/ 324897 h 793943"/>
                <a:gd name="connsiteX7" fmla="*/ 937847 w 1715503"/>
                <a:gd name="connsiteY7" fmla="*/ 388537 h 793943"/>
                <a:gd name="connsiteX8" fmla="*/ 1051728 w 1715503"/>
                <a:gd name="connsiteY8" fmla="*/ 505767 h 793943"/>
                <a:gd name="connsiteX9" fmla="*/ 1138814 w 1715503"/>
                <a:gd name="connsiteY9" fmla="*/ 562708 h 793943"/>
                <a:gd name="connsiteX10" fmla="*/ 1212502 w 1715503"/>
                <a:gd name="connsiteY10" fmla="*/ 636396 h 793943"/>
                <a:gd name="connsiteX11" fmla="*/ 1262743 w 1715503"/>
                <a:gd name="connsiteY11" fmla="*/ 693337 h 793943"/>
                <a:gd name="connsiteX12" fmla="*/ 1326383 w 1715503"/>
                <a:gd name="connsiteY12" fmla="*/ 793943 h 793943"/>
                <a:gd name="connsiteX13" fmla="*/ 1400071 w 1715503"/>
                <a:gd name="connsiteY13" fmla="*/ 616299 h 793943"/>
                <a:gd name="connsiteX14" fmla="*/ 1589668 w 1715503"/>
                <a:gd name="connsiteY14" fmla="*/ 473686 h 793943"/>
                <a:gd name="connsiteX15" fmla="*/ 1715503 w 1715503"/>
                <a:gd name="connsiteY15" fmla="*/ 335269 h 793943"/>
                <a:gd name="connsiteX0" fmla="*/ 0 w 1715503"/>
                <a:gd name="connsiteY0" fmla="*/ 0 h 793943"/>
                <a:gd name="connsiteX1" fmla="*/ 448827 w 1715503"/>
                <a:gd name="connsiteY1" fmla="*/ 154075 h 793943"/>
                <a:gd name="connsiteX2" fmla="*/ 499069 w 1715503"/>
                <a:gd name="connsiteY2" fmla="*/ 133978 h 793943"/>
                <a:gd name="connsiteX3" fmla="*/ 519165 w 1715503"/>
                <a:gd name="connsiteY3" fmla="*/ 117231 h 793943"/>
                <a:gd name="connsiteX4" fmla="*/ 579455 w 1715503"/>
                <a:gd name="connsiteY4" fmla="*/ 180871 h 793943"/>
                <a:gd name="connsiteX5" fmla="*/ 700036 w 1715503"/>
                <a:gd name="connsiteY5" fmla="*/ 247860 h 793943"/>
                <a:gd name="connsiteX6" fmla="*/ 844062 w 1715503"/>
                <a:gd name="connsiteY6" fmla="*/ 324897 h 793943"/>
                <a:gd name="connsiteX7" fmla="*/ 937847 w 1715503"/>
                <a:gd name="connsiteY7" fmla="*/ 388537 h 793943"/>
                <a:gd name="connsiteX8" fmla="*/ 1051728 w 1715503"/>
                <a:gd name="connsiteY8" fmla="*/ 505767 h 793943"/>
                <a:gd name="connsiteX9" fmla="*/ 1138814 w 1715503"/>
                <a:gd name="connsiteY9" fmla="*/ 562708 h 793943"/>
                <a:gd name="connsiteX10" fmla="*/ 1212502 w 1715503"/>
                <a:gd name="connsiteY10" fmla="*/ 636396 h 793943"/>
                <a:gd name="connsiteX11" fmla="*/ 1262743 w 1715503"/>
                <a:gd name="connsiteY11" fmla="*/ 693337 h 793943"/>
                <a:gd name="connsiteX12" fmla="*/ 1326383 w 1715503"/>
                <a:gd name="connsiteY12" fmla="*/ 793943 h 793943"/>
                <a:gd name="connsiteX13" fmla="*/ 1433627 w 1715503"/>
                <a:gd name="connsiteY13" fmla="*/ 633077 h 793943"/>
                <a:gd name="connsiteX14" fmla="*/ 1589668 w 1715503"/>
                <a:gd name="connsiteY14" fmla="*/ 473686 h 793943"/>
                <a:gd name="connsiteX15" fmla="*/ 1715503 w 1715503"/>
                <a:gd name="connsiteY15" fmla="*/ 335269 h 79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503" h="793943">
                  <a:moveTo>
                    <a:pt x="0" y="0"/>
                  </a:moveTo>
                  <a:lnTo>
                    <a:pt x="448827" y="154075"/>
                  </a:lnTo>
                  <a:lnTo>
                    <a:pt x="499069" y="133978"/>
                  </a:lnTo>
                  <a:lnTo>
                    <a:pt x="519165" y="117231"/>
                  </a:lnTo>
                  <a:lnTo>
                    <a:pt x="579455" y="180871"/>
                  </a:lnTo>
                  <a:lnTo>
                    <a:pt x="700036" y="247860"/>
                  </a:lnTo>
                  <a:lnTo>
                    <a:pt x="844062" y="324897"/>
                  </a:lnTo>
                  <a:lnTo>
                    <a:pt x="937847" y="388537"/>
                  </a:lnTo>
                  <a:lnTo>
                    <a:pt x="1051728" y="505767"/>
                  </a:lnTo>
                  <a:lnTo>
                    <a:pt x="1138814" y="562708"/>
                  </a:lnTo>
                  <a:lnTo>
                    <a:pt x="1212502" y="636396"/>
                  </a:lnTo>
                  <a:lnTo>
                    <a:pt x="1262743" y="693337"/>
                  </a:lnTo>
                  <a:lnTo>
                    <a:pt x="1326383" y="793943"/>
                  </a:lnTo>
                  <a:lnTo>
                    <a:pt x="1433627" y="633077"/>
                  </a:lnTo>
                  <a:lnTo>
                    <a:pt x="1589668" y="473686"/>
                  </a:lnTo>
                  <a:lnTo>
                    <a:pt x="1715503" y="335269"/>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AFEB49AB-C048-F573-377D-E0C1E6F9521D}"/>
                </a:ext>
              </a:extLst>
            </p:cNvPr>
            <p:cNvSpPr/>
            <p:nvPr/>
          </p:nvSpPr>
          <p:spPr>
            <a:xfrm>
              <a:off x="9718606" y="3687711"/>
              <a:ext cx="368440" cy="36844"/>
            </a:xfrm>
            <a:custGeom>
              <a:avLst/>
              <a:gdLst>
                <a:gd name="connsiteX0" fmla="*/ 368440 w 368440"/>
                <a:gd name="connsiteY0" fmla="*/ 0 h 36844"/>
                <a:gd name="connsiteX1" fmla="*/ 207666 w 368440"/>
                <a:gd name="connsiteY1" fmla="*/ 36844 h 36844"/>
                <a:gd name="connsiteX2" fmla="*/ 120580 w 368440"/>
                <a:gd name="connsiteY2" fmla="*/ 20097 h 36844"/>
                <a:gd name="connsiteX3" fmla="*/ 63640 w 368440"/>
                <a:gd name="connsiteY3" fmla="*/ 3350 h 36844"/>
                <a:gd name="connsiteX4" fmla="*/ 0 w 368440"/>
                <a:gd name="connsiteY4" fmla="*/ 0 h 3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40" h="36844">
                  <a:moveTo>
                    <a:pt x="368440" y="0"/>
                  </a:moveTo>
                  <a:lnTo>
                    <a:pt x="207666" y="36844"/>
                  </a:lnTo>
                  <a:lnTo>
                    <a:pt x="120580" y="20097"/>
                  </a:lnTo>
                  <a:lnTo>
                    <a:pt x="63640" y="3350"/>
                  </a:lnTo>
                  <a:lnTo>
                    <a:pt x="0"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E9091F4A-9DB5-3DA2-1374-D16D4D783125}"/>
                </a:ext>
              </a:extLst>
            </p:cNvPr>
            <p:cNvSpPr/>
            <p:nvPr/>
          </p:nvSpPr>
          <p:spPr>
            <a:xfrm>
              <a:off x="9761887" y="3739762"/>
              <a:ext cx="160774" cy="247859"/>
            </a:xfrm>
            <a:custGeom>
              <a:avLst/>
              <a:gdLst>
                <a:gd name="connsiteX0" fmla="*/ 0 w 160774"/>
                <a:gd name="connsiteY0" fmla="*/ 247859 h 247859"/>
                <a:gd name="connsiteX1" fmla="*/ 53591 w 160774"/>
                <a:gd name="connsiteY1" fmla="*/ 180870 h 247859"/>
                <a:gd name="connsiteX2" fmla="*/ 66989 w 160774"/>
                <a:gd name="connsiteY2" fmla="*/ 113881 h 247859"/>
                <a:gd name="connsiteX3" fmla="*/ 87086 w 160774"/>
                <a:gd name="connsiteY3" fmla="*/ 73688 h 247859"/>
                <a:gd name="connsiteX4" fmla="*/ 117231 w 160774"/>
                <a:gd name="connsiteY4" fmla="*/ 33494 h 247859"/>
                <a:gd name="connsiteX5" fmla="*/ 160774 w 160774"/>
                <a:gd name="connsiteY5" fmla="*/ 0 h 2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74" h="247859">
                  <a:moveTo>
                    <a:pt x="0" y="247859"/>
                  </a:moveTo>
                  <a:lnTo>
                    <a:pt x="53591" y="180870"/>
                  </a:lnTo>
                  <a:lnTo>
                    <a:pt x="66989" y="113881"/>
                  </a:lnTo>
                  <a:lnTo>
                    <a:pt x="87086" y="73688"/>
                  </a:lnTo>
                  <a:lnTo>
                    <a:pt x="117231" y="33494"/>
                  </a:lnTo>
                  <a:lnTo>
                    <a:pt x="160774"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A30C9504-4E1C-0E3F-C455-4EC8F02BC37D}"/>
                </a:ext>
              </a:extLst>
            </p:cNvPr>
            <p:cNvSpPr/>
            <p:nvPr/>
          </p:nvSpPr>
          <p:spPr>
            <a:xfrm>
              <a:off x="5824110" y="1958043"/>
              <a:ext cx="285207" cy="1102954"/>
            </a:xfrm>
            <a:custGeom>
              <a:avLst/>
              <a:gdLst>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54075 w 311499"/>
                <a:gd name="connsiteY9" fmla="*/ 204317 h 1018233"/>
                <a:gd name="connsiteX10" fmla="*/ 60290 w 311499"/>
                <a:gd name="connsiteY10" fmla="*/ 77038 h 1018233"/>
                <a:gd name="connsiteX11" fmla="*/ 0 w 311499"/>
                <a:gd name="connsiteY11" fmla="*/ 0 h 1018233"/>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97896 w 311499"/>
                <a:gd name="connsiteY9" fmla="*/ 172182 h 1018233"/>
                <a:gd name="connsiteX10" fmla="*/ 60290 w 311499"/>
                <a:gd name="connsiteY10" fmla="*/ 77038 h 1018233"/>
                <a:gd name="connsiteX11" fmla="*/ 0 w 311499"/>
                <a:gd name="connsiteY11" fmla="*/ 0 h 1018233"/>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97896 w 311499"/>
                <a:gd name="connsiteY9" fmla="*/ 172182 h 1018233"/>
                <a:gd name="connsiteX10" fmla="*/ 101189 w 311499"/>
                <a:gd name="connsiteY10" fmla="*/ 39060 h 1018233"/>
                <a:gd name="connsiteX11" fmla="*/ 0 w 311499"/>
                <a:gd name="connsiteY11" fmla="*/ 0 h 1018233"/>
                <a:gd name="connsiteX0" fmla="*/ 47396 w 285207"/>
                <a:gd name="connsiteY0" fmla="*/ 1102954 h 1102954"/>
                <a:gd name="connsiteX1" fmla="*/ 154578 w 285207"/>
                <a:gd name="connsiteY1" fmla="*/ 932132 h 1102954"/>
                <a:gd name="connsiteX2" fmla="*/ 181374 w 285207"/>
                <a:gd name="connsiteY2" fmla="*/ 821600 h 1102954"/>
                <a:gd name="connsiteX3" fmla="*/ 164627 w 285207"/>
                <a:gd name="connsiteY3" fmla="*/ 724466 h 1102954"/>
                <a:gd name="connsiteX4" fmla="*/ 167976 w 285207"/>
                <a:gd name="connsiteY4" fmla="*/ 650779 h 1102954"/>
                <a:gd name="connsiteX5" fmla="*/ 181374 w 285207"/>
                <a:gd name="connsiteY5" fmla="*/ 620633 h 1102954"/>
                <a:gd name="connsiteX6" fmla="*/ 281858 w 285207"/>
                <a:gd name="connsiteY6" fmla="*/ 526849 h 1102954"/>
                <a:gd name="connsiteX7" fmla="*/ 285207 w 285207"/>
                <a:gd name="connsiteY7" fmla="*/ 490005 h 1102954"/>
                <a:gd name="connsiteX8" fmla="*/ 218218 w 285207"/>
                <a:gd name="connsiteY8" fmla="*/ 342629 h 1102954"/>
                <a:gd name="connsiteX9" fmla="*/ 171604 w 285207"/>
                <a:gd name="connsiteY9" fmla="*/ 256903 h 1102954"/>
                <a:gd name="connsiteX10" fmla="*/ 74897 w 285207"/>
                <a:gd name="connsiteY10" fmla="*/ 123781 h 1102954"/>
                <a:gd name="connsiteX11" fmla="*/ 0 w 285207"/>
                <a:gd name="connsiteY11" fmla="*/ 0 h 11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207" h="1102954">
                  <a:moveTo>
                    <a:pt x="47396" y="1102954"/>
                  </a:moveTo>
                  <a:lnTo>
                    <a:pt x="154578" y="932132"/>
                  </a:lnTo>
                  <a:lnTo>
                    <a:pt x="181374" y="821600"/>
                  </a:lnTo>
                  <a:lnTo>
                    <a:pt x="164627" y="724466"/>
                  </a:lnTo>
                  <a:lnTo>
                    <a:pt x="167976" y="650779"/>
                  </a:lnTo>
                  <a:lnTo>
                    <a:pt x="181374" y="620633"/>
                  </a:lnTo>
                  <a:lnTo>
                    <a:pt x="281858" y="526849"/>
                  </a:lnTo>
                  <a:lnTo>
                    <a:pt x="285207" y="490005"/>
                  </a:lnTo>
                  <a:lnTo>
                    <a:pt x="218218" y="342629"/>
                  </a:lnTo>
                  <a:lnTo>
                    <a:pt x="171604" y="256903"/>
                  </a:lnTo>
                  <a:lnTo>
                    <a:pt x="74897" y="123781"/>
                  </a:lnTo>
                  <a:lnTo>
                    <a:pt x="0"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EA38CD92-815D-D0DD-B504-B5E63961E06C}"/>
                </a:ext>
              </a:extLst>
            </p:cNvPr>
            <p:cNvSpPr/>
            <p:nvPr/>
          </p:nvSpPr>
          <p:spPr>
            <a:xfrm>
              <a:off x="6067257" y="2318101"/>
              <a:ext cx="756976" cy="425380"/>
            </a:xfrm>
            <a:custGeom>
              <a:avLst/>
              <a:gdLst>
                <a:gd name="connsiteX0" fmla="*/ 0 w 756976"/>
                <a:gd name="connsiteY0" fmla="*/ 0 h 425380"/>
                <a:gd name="connsiteX1" fmla="*/ 190919 w 756976"/>
                <a:gd name="connsiteY1" fmla="*/ 127279 h 425380"/>
                <a:gd name="connsiteX2" fmla="*/ 234461 w 756976"/>
                <a:gd name="connsiteY2" fmla="*/ 160773 h 425380"/>
                <a:gd name="connsiteX3" fmla="*/ 338294 w 756976"/>
                <a:gd name="connsiteY3" fmla="*/ 194268 h 425380"/>
                <a:gd name="connsiteX4" fmla="*/ 629697 w 756976"/>
                <a:gd name="connsiteY4" fmla="*/ 348342 h 425380"/>
                <a:gd name="connsiteX5" fmla="*/ 700035 w 756976"/>
                <a:gd name="connsiteY5" fmla="*/ 405283 h 425380"/>
                <a:gd name="connsiteX6" fmla="*/ 756976 w 756976"/>
                <a:gd name="connsiteY6" fmla="*/ 425380 h 425380"/>
                <a:gd name="connsiteX7" fmla="*/ 756976 w 756976"/>
                <a:gd name="connsiteY7" fmla="*/ 425380 h 42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76" h="425380">
                  <a:moveTo>
                    <a:pt x="0" y="0"/>
                  </a:moveTo>
                  <a:lnTo>
                    <a:pt x="190919" y="127279"/>
                  </a:lnTo>
                  <a:lnTo>
                    <a:pt x="234461" y="160773"/>
                  </a:lnTo>
                  <a:lnTo>
                    <a:pt x="338294" y="194268"/>
                  </a:lnTo>
                  <a:lnTo>
                    <a:pt x="629697" y="348342"/>
                  </a:lnTo>
                  <a:lnTo>
                    <a:pt x="700035" y="405283"/>
                  </a:lnTo>
                  <a:lnTo>
                    <a:pt x="756976" y="425380"/>
                  </a:lnTo>
                  <a:lnTo>
                    <a:pt x="756976" y="42538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E843701B-C977-BF0A-B385-D540F46289F8}"/>
                </a:ext>
              </a:extLst>
            </p:cNvPr>
            <p:cNvSpPr/>
            <p:nvPr/>
          </p:nvSpPr>
          <p:spPr>
            <a:xfrm>
              <a:off x="1107084" y="3969884"/>
              <a:ext cx="2378989" cy="240224"/>
            </a:xfrm>
            <a:custGeom>
              <a:avLst/>
              <a:gdLst>
                <a:gd name="connsiteX0" fmla="*/ 2378989 w 2378989"/>
                <a:gd name="connsiteY0" fmla="*/ 232475 h 240224"/>
                <a:gd name="connsiteX1" fmla="*/ 1983783 w 2378989"/>
                <a:gd name="connsiteY1" fmla="*/ 216976 h 240224"/>
                <a:gd name="connsiteX2" fmla="*/ 1534332 w 2378989"/>
                <a:gd name="connsiteY2" fmla="*/ 240224 h 240224"/>
                <a:gd name="connsiteX3" fmla="*/ 1363850 w 2378989"/>
                <a:gd name="connsiteY3" fmla="*/ 185980 h 240224"/>
                <a:gd name="connsiteX4" fmla="*/ 1170122 w 2378989"/>
                <a:gd name="connsiteY4" fmla="*/ 209227 h 240224"/>
                <a:gd name="connsiteX5" fmla="*/ 875654 w 2378989"/>
                <a:gd name="connsiteY5" fmla="*/ 240224 h 240224"/>
                <a:gd name="connsiteX6" fmla="*/ 650928 w 2378989"/>
                <a:gd name="connsiteY6" fmla="*/ 185980 h 240224"/>
                <a:gd name="connsiteX7" fmla="*/ 519193 w 2378989"/>
                <a:gd name="connsiteY7" fmla="*/ 178230 h 240224"/>
                <a:gd name="connsiteX8" fmla="*/ 426203 w 2378989"/>
                <a:gd name="connsiteY8" fmla="*/ 154983 h 240224"/>
                <a:gd name="connsiteX9" fmla="*/ 364210 w 2378989"/>
                <a:gd name="connsiteY9" fmla="*/ 100739 h 240224"/>
                <a:gd name="connsiteX10" fmla="*/ 309966 w 2378989"/>
                <a:gd name="connsiteY10" fmla="*/ 46495 h 240224"/>
                <a:gd name="connsiteX11" fmla="*/ 185979 w 2378989"/>
                <a:gd name="connsiteY11" fmla="*/ 23247 h 240224"/>
                <a:gd name="connsiteX12" fmla="*/ 0 w 2378989"/>
                <a:gd name="connsiteY12" fmla="*/ 0 h 2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8989" h="240224">
                  <a:moveTo>
                    <a:pt x="2378989" y="232475"/>
                  </a:moveTo>
                  <a:lnTo>
                    <a:pt x="1983783" y="216976"/>
                  </a:lnTo>
                  <a:lnTo>
                    <a:pt x="1534332" y="240224"/>
                  </a:lnTo>
                  <a:lnTo>
                    <a:pt x="1363850" y="185980"/>
                  </a:lnTo>
                  <a:lnTo>
                    <a:pt x="1170122" y="209227"/>
                  </a:lnTo>
                  <a:lnTo>
                    <a:pt x="875654" y="240224"/>
                  </a:lnTo>
                  <a:lnTo>
                    <a:pt x="650928" y="185980"/>
                  </a:lnTo>
                  <a:lnTo>
                    <a:pt x="519193" y="178230"/>
                  </a:lnTo>
                  <a:lnTo>
                    <a:pt x="426203" y="154983"/>
                  </a:lnTo>
                  <a:lnTo>
                    <a:pt x="364210" y="100739"/>
                  </a:lnTo>
                  <a:lnTo>
                    <a:pt x="309966" y="46495"/>
                  </a:lnTo>
                  <a:lnTo>
                    <a:pt x="185979" y="23247"/>
                  </a:lnTo>
                  <a:lnTo>
                    <a:pt x="0"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78F908A9-F3C0-F432-08BE-4CA968412C95}"/>
                </a:ext>
              </a:extLst>
            </p:cNvPr>
            <p:cNvSpPr/>
            <p:nvPr/>
          </p:nvSpPr>
          <p:spPr>
            <a:xfrm>
              <a:off x="2650973" y="1305466"/>
              <a:ext cx="959348" cy="1311477"/>
            </a:xfrm>
            <a:custGeom>
              <a:avLst/>
              <a:gdLst>
                <a:gd name="connsiteX0" fmla="*/ 0 w 929640"/>
                <a:gd name="connsiteY0" fmla="*/ 480060 h 1242060"/>
                <a:gd name="connsiteX1" fmla="*/ 30480 w 929640"/>
                <a:gd name="connsiteY1" fmla="*/ 274320 h 1242060"/>
                <a:gd name="connsiteX2" fmla="*/ 38100 w 929640"/>
                <a:gd name="connsiteY2" fmla="*/ 213360 h 1242060"/>
                <a:gd name="connsiteX3" fmla="*/ 91440 w 929640"/>
                <a:gd name="connsiteY3" fmla="*/ 167640 h 1242060"/>
                <a:gd name="connsiteX4" fmla="*/ 144780 w 929640"/>
                <a:gd name="connsiteY4" fmla="*/ 45720 h 1242060"/>
                <a:gd name="connsiteX5" fmla="*/ 182880 w 929640"/>
                <a:gd name="connsiteY5" fmla="*/ 0 h 1242060"/>
                <a:gd name="connsiteX6" fmla="*/ 929640 w 929640"/>
                <a:gd name="connsiteY6" fmla="*/ 1242060 h 124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640" h="1242060">
                  <a:moveTo>
                    <a:pt x="0" y="480060"/>
                  </a:moveTo>
                  <a:lnTo>
                    <a:pt x="30480" y="274320"/>
                  </a:lnTo>
                  <a:lnTo>
                    <a:pt x="38100" y="213360"/>
                  </a:lnTo>
                  <a:lnTo>
                    <a:pt x="91440" y="167640"/>
                  </a:lnTo>
                  <a:lnTo>
                    <a:pt x="144780" y="45720"/>
                  </a:lnTo>
                  <a:lnTo>
                    <a:pt x="182880" y="0"/>
                  </a:lnTo>
                  <a:lnTo>
                    <a:pt x="929640" y="124206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0E2D7232-6D83-E847-E92B-A8FBB75248D1}"/>
                </a:ext>
              </a:extLst>
            </p:cNvPr>
            <p:cNvSpPr/>
            <p:nvPr/>
          </p:nvSpPr>
          <p:spPr>
            <a:xfrm>
              <a:off x="2727173" y="779687"/>
              <a:ext cx="107798" cy="547522"/>
            </a:xfrm>
            <a:custGeom>
              <a:avLst/>
              <a:gdLst>
                <a:gd name="connsiteX0" fmla="*/ 121920 w 121920"/>
                <a:gd name="connsiteY0" fmla="*/ 533400 h 533400"/>
                <a:gd name="connsiteX1" fmla="*/ 0 w 121920"/>
                <a:gd name="connsiteY1" fmla="*/ 350520 h 533400"/>
                <a:gd name="connsiteX2" fmla="*/ 30480 w 121920"/>
                <a:gd name="connsiteY2" fmla="*/ 167640 h 533400"/>
                <a:gd name="connsiteX3" fmla="*/ 99060 w 121920"/>
                <a:gd name="connsiteY3" fmla="*/ 0 h 533400"/>
                <a:gd name="connsiteX0" fmla="*/ 107798 w 107798"/>
                <a:gd name="connsiteY0" fmla="*/ 547522 h 547522"/>
                <a:gd name="connsiteX1" fmla="*/ 0 w 107798"/>
                <a:gd name="connsiteY1" fmla="*/ 350520 h 547522"/>
                <a:gd name="connsiteX2" fmla="*/ 30480 w 107798"/>
                <a:gd name="connsiteY2" fmla="*/ 167640 h 547522"/>
                <a:gd name="connsiteX3" fmla="*/ 99060 w 107798"/>
                <a:gd name="connsiteY3" fmla="*/ 0 h 547522"/>
              </a:gdLst>
              <a:ahLst/>
              <a:cxnLst>
                <a:cxn ang="0">
                  <a:pos x="connsiteX0" y="connsiteY0"/>
                </a:cxn>
                <a:cxn ang="0">
                  <a:pos x="connsiteX1" y="connsiteY1"/>
                </a:cxn>
                <a:cxn ang="0">
                  <a:pos x="connsiteX2" y="connsiteY2"/>
                </a:cxn>
                <a:cxn ang="0">
                  <a:pos x="connsiteX3" y="connsiteY3"/>
                </a:cxn>
              </a:cxnLst>
              <a:rect l="l" t="t" r="r" b="b"/>
              <a:pathLst>
                <a:path w="107798" h="547522">
                  <a:moveTo>
                    <a:pt x="107798" y="547522"/>
                  </a:moveTo>
                  <a:lnTo>
                    <a:pt x="0" y="350520"/>
                  </a:lnTo>
                  <a:lnTo>
                    <a:pt x="30480" y="167640"/>
                  </a:lnTo>
                  <a:lnTo>
                    <a:pt x="99060"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6E1745C-2486-DDCC-C03F-550ABD2D33BB}"/>
                </a:ext>
              </a:extLst>
            </p:cNvPr>
            <p:cNvSpPr/>
            <p:nvPr/>
          </p:nvSpPr>
          <p:spPr>
            <a:xfrm>
              <a:off x="2163293" y="1180499"/>
              <a:ext cx="475488" cy="393192"/>
            </a:xfrm>
            <a:custGeom>
              <a:avLst/>
              <a:gdLst>
                <a:gd name="connsiteX0" fmla="*/ 475488 w 475488"/>
                <a:gd name="connsiteY0" fmla="*/ 393192 h 393192"/>
                <a:gd name="connsiteX1" fmla="*/ 301752 w 475488"/>
                <a:gd name="connsiteY1" fmla="*/ 301752 h 393192"/>
                <a:gd name="connsiteX2" fmla="*/ 155448 w 475488"/>
                <a:gd name="connsiteY2" fmla="*/ 301752 h 393192"/>
                <a:gd name="connsiteX3" fmla="*/ 0 w 475488"/>
                <a:gd name="connsiteY3" fmla="*/ 0 h 393192"/>
              </a:gdLst>
              <a:ahLst/>
              <a:cxnLst>
                <a:cxn ang="0">
                  <a:pos x="connsiteX0" y="connsiteY0"/>
                </a:cxn>
                <a:cxn ang="0">
                  <a:pos x="connsiteX1" y="connsiteY1"/>
                </a:cxn>
                <a:cxn ang="0">
                  <a:pos x="connsiteX2" y="connsiteY2"/>
                </a:cxn>
                <a:cxn ang="0">
                  <a:pos x="connsiteX3" y="connsiteY3"/>
                </a:cxn>
              </a:cxnLst>
              <a:rect l="l" t="t" r="r" b="b"/>
              <a:pathLst>
                <a:path w="475488" h="393192">
                  <a:moveTo>
                    <a:pt x="475488" y="393192"/>
                  </a:moveTo>
                  <a:lnTo>
                    <a:pt x="301752" y="301752"/>
                  </a:lnTo>
                  <a:lnTo>
                    <a:pt x="155448" y="301752"/>
                  </a:lnTo>
                  <a:lnTo>
                    <a:pt x="0"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reeform: Shape 273">
              <a:extLst>
                <a:ext uri="{FF2B5EF4-FFF2-40B4-BE49-F238E27FC236}">
                  <a16:creationId xmlns:a16="http://schemas.microsoft.com/office/drawing/2014/main" id="{6BC58994-6095-396B-46D9-AAF11FA3C31A}"/>
                </a:ext>
              </a:extLst>
            </p:cNvPr>
            <p:cNvSpPr/>
            <p:nvPr/>
          </p:nvSpPr>
          <p:spPr>
            <a:xfrm>
              <a:off x="2364461" y="4161443"/>
              <a:ext cx="850392" cy="1152144"/>
            </a:xfrm>
            <a:custGeom>
              <a:avLst/>
              <a:gdLst>
                <a:gd name="connsiteX0" fmla="*/ 0 w 850392"/>
                <a:gd name="connsiteY0" fmla="*/ 0 h 1152144"/>
                <a:gd name="connsiteX1" fmla="*/ 283464 w 850392"/>
                <a:gd name="connsiteY1" fmla="*/ 1152144 h 1152144"/>
                <a:gd name="connsiteX2" fmla="*/ 850392 w 850392"/>
                <a:gd name="connsiteY2" fmla="*/ 1042416 h 1152144"/>
              </a:gdLst>
              <a:ahLst/>
              <a:cxnLst>
                <a:cxn ang="0">
                  <a:pos x="connsiteX0" y="connsiteY0"/>
                </a:cxn>
                <a:cxn ang="0">
                  <a:pos x="connsiteX1" y="connsiteY1"/>
                </a:cxn>
                <a:cxn ang="0">
                  <a:pos x="connsiteX2" y="connsiteY2"/>
                </a:cxn>
              </a:cxnLst>
              <a:rect l="l" t="t" r="r" b="b"/>
              <a:pathLst>
                <a:path w="850392" h="1152144">
                  <a:moveTo>
                    <a:pt x="0" y="0"/>
                  </a:moveTo>
                  <a:lnTo>
                    <a:pt x="283464" y="1152144"/>
                  </a:lnTo>
                  <a:lnTo>
                    <a:pt x="850392" y="1042416"/>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reeform: Shape 282">
              <a:extLst>
                <a:ext uri="{FF2B5EF4-FFF2-40B4-BE49-F238E27FC236}">
                  <a16:creationId xmlns:a16="http://schemas.microsoft.com/office/drawing/2014/main" id="{53FFAF51-6DC0-C143-91DD-A92FFFA6B227}"/>
                </a:ext>
              </a:extLst>
            </p:cNvPr>
            <p:cNvSpPr/>
            <p:nvPr/>
          </p:nvSpPr>
          <p:spPr>
            <a:xfrm>
              <a:off x="3618258" y="2583729"/>
              <a:ext cx="800519" cy="1505748"/>
            </a:xfrm>
            <a:custGeom>
              <a:avLst/>
              <a:gdLst>
                <a:gd name="connsiteX0" fmla="*/ 733530 w 800519"/>
                <a:gd name="connsiteY0" fmla="*/ 1470409 h 1470409"/>
                <a:gd name="connsiteX1" fmla="*/ 800519 w 800519"/>
                <a:gd name="connsiteY1" fmla="*/ 1343130 h 1470409"/>
                <a:gd name="connsiteX2" fmla="*/ 733530 w 800519"/>
                <a:gd name="connsiteY2" fmla="*/ 1232598 h 1470409"/>
                <a:gd name="connsiteX3" fmla="*/ 656493 w 800519"/>
                <a:gd name="connsiteY3" fmla="*/ 1118717 h 1470409"/>
                <a:gd name="connsiteX4" fmla="*/ 599552 w 800519"/>
                <a:gd name="connsiteY4" fmla="*/ 994787 h 1470409"/>
                <a:gd name="connsiteX5" fmla="*/ 539262 w 800519"/>
                <a:gd name="connsiteY5" fmla="*/ 877556 h 1470409"/>
                <a:gd name="connsiteX6" fmla="*/ 442128 w 800519"/>
                <a:gd name="connsiteY6" fmla="*/ 783772 h 1470409"/>
                <a:gd name="connsiteX7" fmla="*/ 381838 w 800519"/>
                <a:gd name="connsiteY7" fmla="*/ 659842 h 1470409"/>
                <a:gd name="connsiteX8" fmla="*/ 314849 w 800519"/>
                <a:gd name="connsiteY8" fmla="*/ 502418 h 1470409"/>
                <a:gd name="connsiteX9" fmla="*/ 284704 w 800519"/>
                <a:gd name="connsiteY9" fmla="*/ 415332 h 1470409"/>
                <a:gd name="connsiteX10" fmla="*/ 237811 w 800519"/>
                <a:gd name="connsiteY10" fmla="*/ 304800 h 1470409"/>
                <a:gd name="connsiteX11" fmla="*/ 241161 w 800519"/>
                <a:gd name="connsiteY11" fmla="*/ 227763 h 1470409"/>
                <a:gd name="connsiteX12" fmla="*/ 184220 w 800519"/>
                <a:gd name="connsiteY12" fmla="*/ 200967 h 1470409"/>
                <a:gd name="connsiteX13" fmla="*/ 90436 w 800519"/>
                <a:gd name="connsiteY13" fmla="*/ 127279 h 1470409"/>
                <a:gd name="connsiteX14" fmla="*/ 0 w 800519"/>
                <a:gd name="connsiteY14" fmla="*/ 0 h 1470409"/>
                <a:gd name="connsiteX0" fmla="*/ 766661 w 800519"/>
                <a:gd name="connsiteY0" fmla="*/ 1505748 h 1505748"/>
                <a:gd name="connsiteX1" fmla="*/ 800519 w 800519"/>
                <a:gd name="connsiteY1" fmla="*/ 1343130 h 1505748"/>
                <a:gd name="connsiteX2" fmla="*/ 733530 w 800519"/>
                <a:gd name="connsiteY2" fmla="*/ 1232598 h 1505748"/>
                <a:gd name="connsiteX3" fmla="*/ 656493 w 800519"/>
                <a:gd name="connsiteY3" fmla="*/ 1118717 h 1505748"/>
                <a:gd name="connsiteX4" fmla="*/ 599552 w 800519"/>
                <a:gd name="connsiteY4" fmla="*/ 994787 h 1505748"/>
                <a:gd name="connsiteX5" fmla="*/ 539262 w 800519"/>
                <a:gd name="connsiteY5" fmla="*/ 877556 h 1505748"/>
                <a:gd name="connsiteX6" fmla="*/ 442128 w 800519"/>
                <a:gd name="connsiteY6" fmla="*/ 783772 h 1505748"/>
                <a:gd name="connsiteX7" fmla="*/ 381838 w 800519"/>
                <a:gd name="connsiteY7" fmla="*/ 659842 h 1505748"/>
                <a:gd name="connsiteX8" fmla="*/ 314849 w 800519"/>
                <a:gd name="connsiteY8" fmla="*/ 502418 h 1505748"/>
                <a:gd name="connsiteX9" fmla="*/ 284704 w 800519"/>
                <a:gd name="connsiteY9" fmla="*/ 415332 h 1505748"/>
                <a:gd name="connsiteX10" fmla="*/ 237811 w 800519"/>
                <a:gd name="connsiteY10" fmla="*/ 304800 h 1505748"/>
                <a:gd name="connsiteX11" fmla="*/ 241161 w 800519"/>
                <a:gd name="connsiteY11" fmla="*/ 227763 h 1505748"/>
                <a:gd name="connsiteX12" fmla="*/ 184220 w 800519"/>
                <a:gd name="connsiteY12" fmla="*/ 200967 h 1505748"/>
                <a:gd name="connsiteX13" fmla="*/ 90436 w 800519"/>
                <a:gd name="connsiteY13" fmla="*/ 127279 h 1505748"/>
                <a:gd name="connsiteX14" fmla="*/ 0 w 800519"/>
                <a:gd name="connsiteY14" fmla="*/ 0 h 150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0519" h="1505748">
                  <a:moveTo>
                    <a:pt x="766661" y="1505748"/>
                  </a:moveTo>
                  <a:lnTo>
                    <a:pt x="800519" y="1343130"/>
                  </a:lnTo>
                  <a:lnTo>
                    <a:pt x="733530" y="1232598"/>
                  </a:lnTo>
                  <a:lnTo>
                    <a:pt x="656493" y="1118717"/>
                  </a:lnTo>
                  <a:lnTo>
                    <a:pt x="599552" y="994787"/>
                  </a:lnTo>
                  <a:lnTo>
                    <a:pt x="539262" y="877556"/>
                  </a:lnTo>
                  <a:lnTo>
                    <a:pt x="442128" y="783772"/>
                  </a:lnTo>
                  <a:lnTo>
                    <a:pt x="381838" y="659842"/>
                  </a:lnTo>
                  <a:lnTo>
                    <a:pt x="314849" y="502418"/>
                  </a:lnTo>
                  <a:lnTo>
                    <a:pt x="284704" y="415332"/>
                  </a:lnTo>
                  <a:lnTo>
                    <a:pt x="237811" y="304800"/>
                  </a:lnTo>
                  <a:lnTo>
                    <a:pt x="241161" y="227763"/>
                  </a:lnTo>
                  <a:lnTo>
                    <a:pt x="184220" y="200967"/>
                  </a:lnTo>
                  <a:lnTo>
                    <a:pt x="90436" y="127279"/>
                  </a:lnTo>
                  <a:lnTo>
                    <a:pt x="0" y="0"/>
                  </a:lnTo>
                </a:path>
              </a:pathLst>
            </a:custGeom>
            <a:noFill/>
            <a:ln w="476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996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Oval 163">
            <a:extLst>
              <a:ext uri="{FF2B5EF4-FFF2-40B4-BE49-F238E27FC236}">
                <a16:creationId xmlns:a16="http://schemas.microsoft.com/office/drawing/2014/main" id="{7150C592-E596-EB5F-433E-0117D38AD605}"/>
              </a:ext>
            </a:extLst>
          </p:cNvPr>
          <p:cNvSpPr/>
          <p:nvPr/>
        </p:nvSpPr>
        <p:spPr>
          <a:xfrm rot="915421">
            <a:off x="3981628" y="3500889"/>
            <a:ext cx="582455" cy="78777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17318B9-C2FA-32C1-65FE-6C09F8ED79B4}"/>
              </a:ext>
            </a:extLst>
          </p:cNvPr>
          <p:cNvSpPr/>
          <p:nvPr/>
        </p:nvSpPr>
        <p:spPr>
          <a:xfrm rot="18480544">
            <a:off x="8748232" y="1721155"/>
            <a:ext cx="501128" cy="2891768"/>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26C188BF-25E1-35C7-578B-29CE26510C70}"/>
              </a:ext>
            </a:extLst>
          </p:cNvPr>
          <p:cNvSpPr/>
          <p:nvPr/>
        </p:nvSpPr>
        <p:spPr>
          <a:xfrm rot="17855793">
            <a:off x="6614594" y="3400017"/>
            <a:ext cx="440135" cy="12267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98A9FEAC-6D59-9FF6-E569-911B71F735D2}"/>
              </a:ext>
            </a:extLst>
          </p:cNvPr>
          <p:cNvSpPr/>
          <p:nvPr/>
        </p:nvSpPr>
        <p:spPr>
          <a:xfrm rot="4186971">
            <a:off x="6357032" y="5030029"/>
            <a:ext cx="807140" cy="60767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8B8ADAD3-2B19-8363-6AA8-4F75F3910793}"/>
              </a:ext>
            </a:extLst>
          </p:cNvPr>
          <p:cNvSpPr/>
          <p:nvPr/>
        </p:nvSpPr>
        <p:spPr>
          <a:xfrm rot="4089325">
            <a:off x="7705965" y="5884966"/>
            <a:ext cx="352715" cy="30234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3D07A1F6-2BB9-9EAF-6601-BFBA60494830}"/>
              </a:ext>
            </a:extLst>
          </p:cNvPr>
          <p:cNvSpPr/>
          <p:nvPr/>
        </p:nvSpPr>
        <p:spPr>
          <a:xfrm rot="1465548">
            <a:off x="8103406" y="4258142"/>
            <a:ext cx="421271" cy="49825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C2A34763-94EB-8407-C416-953ECFDD017E}"/>
              </a:ext>
            </a:extLst>
          </p:cNvPr>
          <p:cNvSpPr/>
          <p:nvPr/>
        </p:nvSpPr>
        <p:spPr>
          <a:xfrm>
            <a:off x="3627972" y="4293265"/>
            <a:ext cx="426950" cy="48680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17811A9A-E00D-1772-E3DE-872E4D8B6C92}"/>
              </a:ext>
            </a:extLst>
          </p:cNvPr>
          <p:cNvSpPr/>
          <p:nvPr/>
        </p:nvSpPr>
        <p:spPr>
          <a:xfrm rot="20145656">
            <a:off x="3695915" y="2589078"/>
            <a:ext cx="363272" cy="92329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F5527116-09CE-7F9D-A1C0-00ED056019FE}"/>
              </a:ext>
            </a:extLst>
          </p:cNvPr>
          <p:cNvSpPr/>
          <p:nvPr/>
        </p:nvSpPr>
        <p:spPr>
          <a:xfrm>
            <a:off x="9727583" y="3688356"/>
            <a:ext cx="368440" cy="36844"/>
          </a:xfrm>
          <a:custGeom>
            <a:avLst/>
            <a:gdLst>
              <a:gd name="connsiteX0" fmla="*/ 368440 w 368440"/>
              <a:gd name="connsiteY0" fmla="*/ 0 h 36844"/>
              <a:gd name="connsiteX1" fmla="*/ 207666 w 368440"/>
              <a:gd name="connsiteY1" fmla="*/ 36844 h 36844"/>
              <a:gd name="connsiteX2" fmla="*/ 120580 w 368440"/>
              <a:gd name="connsiteY2" fmla="*/ 20097 h 36844"/>
              <a:gd name="connsiteX3" fmla="*/ 63640 w 368440"/>
              <a:gd name="connsiteY3" fmla="*/ 3350 h 36844"/>
              <a:gd name="connsiteX4" fmla="*/ 0 w 368440"/>
              <a:gd name="connsiteY4" fmla="*/ 0 h 3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40" h="36844">
                <a:moveTo>
                  <a:pt x="368440" y="0"/>
                </a:moveTo>
                <a:lnTo>
                  <a:pt x="207666" y="36844"/>
                </a:lnTo>
                <a:lnTo>
                  <a:pt x="120580" y="20097"/>
                </a:lnTo>
                <a:lnTo>
                  <a:pt x="63640" y="3350"/>
                </a:lnTo>
                <a:lnTo>
                  <a:pt x="0"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BB4E5236-25BE-AA19-1DE6-3D7605ED47B7}"/>
              </a:ext>
            </a:extLst>
          </p:cNvPr>
          <p:cNvSpPr/>
          <p:nvPr/>
        </p:nvSpPr>
        <p:spPr>
          <a:xfrm>
            <a:off x="9770864" y="3740407"/>
            <a:ext cx="160774" cy="247859"/>
          </a:xfrm>
          <a:custGeom>
            <a:avLst/>
            <a:gdLst>
              <a:gd name="connsiteX0" fmla="*/ 0 w 160774"/>
              <a:gd name="connsiteY0" fmla="*/ 247859 h 247859"/>
              <a:gd name="connsiteX1" fmla="*/ 53591 w 160774"/>
              <a:gd name="connsiteY1" fmla="*/ 180870 h 247859"/>
              <a:gd name="connsiteX2" fmla="*/ 66989 w 160774"/>
              <a:gd name="connsiteY2" fmla="*/ 113881 h 247859"/>
              <a:gd name="connsiteX3" fmla="*/ 87086 w 160774"/>
              <a:gd name="connsiteY3" fmla="*/ 73688 h 247859"/>
              <a:gd name="connsiteX4" fmla="*/ 117231 w 160774"/>
              <a:gd name="connsiteY4" fmla="*/ 33494 h 247859"/>
              <a:gd name="connsiteX5" fmla="*/ 160774 w 160774"/>
              <a:gd name="connsiteY5" fmla="*/ 0 h 2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74" h="247859">
                <a:moveTo>
                  <a:pt x="0" y="247859"/>
                </a:moveTo>
                <a:lnTo>
                  <a:pt x="53591" y="180870"/>
                </a:lnTo>
                <a:lnTo>
                  <a:pt x="66989" y="113881"/>
                </a:lnTo>
                <a:lnTo>
                  <a:pt x="87086" y="73688"/>
                </a:lnTo>
                <a:lnTo>
                  <a:pt x="117231" y="33494"/>
                </a:lnTo>
                <a:lnTo>
                  <a:pt x="160774"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09E9F26-E792-8B13-0731-5F451C13BE2A}"/>
              </a:ext>
            </a:extLst>
          </p:cNvPr>
          <p:cNvSpPr/>
          <p:nvPr/>
        </p:nvSpPr>
        <p:spPr>
          <a:xfrm>
            <a:off x="8435910" y="3460912"/>
            <a:ext cx="727972" cy="1004569"/>
          </a:xfrm>
          <a:custGeom>
            <a:avLst/>
            <a:gdLst>
              <a:gd name="connsiteX0" fmla="*/ 0 w 792480"/>
              <a:gd name="connsiteY0" fmla="*/ 961292 h 961292"/>
              <a:gd name="connsiteX1" fmla="*/ 792480 w 792480"/>
              <a:gd name="connsiteY1" fmla="*/ 0 h 961292"/>
            </a:gdLst>
            <a:ahLst/>
            <a:cxnLst>
              <a:cxn ang="0">
                <a:pos x="connsiteX0" y="connsiteY0"/>
              </a:cxn>
              <a:cxn ang="0">
                <a:pos x="connsiteX1" y="connsiteY1"/>
              </a:cxn>
            </a:cxnLst>
            <a:rect l="l" t="t" r="r" b="b"/>
            <a:pathLst>
              <a:path w="792480" h="961292">
                <a:moveTo>
                  <a:pt x="0" y="961292"/>
                </a:moveTo>
                <a:lnTo>
                  <a:pt x="79248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FB0333A5-B74C-8DEA-51BB-21EC050B7893}"/>
              </a:ext>
            </a:extLst>
          </p:cNvPr>
          <p:cNvSpPr/>
          <p:nvPr/>
        </p:nvSpPr>
        <p:spPr>
          <a:xfrm>
            <a:off x="8151752" y="4137087"/>
            <a:ext cx="526648" cy="150471"/>
          </a:xfrm>
          <a:custGeom>
            <a:avLst/>
            <a:gdLst>
              <a:gd name="connsiteX0" fmla="*/ 0 w 526648"/>
              <a:gd name="connsiteY0" fmla="*/ 150471 h 150471"/>
              <a:gd name="connsiteX1" fmla="*/ 72341 w 526648"/>
              <a:gd name="connsiteY1" fmla="*/ 107066 h 150471"/>
              <a:gd name="connsiteX2" fmla="*/ 150470 w 526648"/>
              <a:gd name="connsiteY2" fmla="*/ 72341 h 150471"/>
              <a:gd name="connsiteX3" fmla="*/ 526648 w 526648"/>
              <a:gd name="connsiteY3" fmla="*/ 0 h 150471"/>
              <a:gd name="connsiteX4" fmla="*/ 526648 w 526648"/>
              <a:gd name="connsiteY4" fmla="*/ 0 h 15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150471">
                <a:moveTo>
                  <a:pt x="0" y="150471"/>
                </a:moveTo>
                <a:lnTo>
                  <a:pt x="72341" y="107066"/>
                </a:lnTo>
                <a:lnTo>
                  <a:pt x="150470" y="72341"/>
                </a:lnTo>
                <a:lnTo>
                  <a:pt x="526648" y="0"/>
                </a:lnTo>
                <a:lnTo>
                  <a:pt x="526648"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2782879-46D0-34D1-E53B-A8B36268717B}"/>
              </a:ext>
            </a:extLst>
          </p:cNvPr>
          <p:cNvSpPr/>
          <p:nvPr/>
        </p:nvSpPr>
        <p:spPr>
          <a:xfrm>
            <a:off x="3471990" y="3031499"/>
            <a:ext cx="440953" cy="1375558"/>
          </a:xfrm>
          <a:custGeom>
            <a:avLst/>
            <a:gdLst>
              <a:gd name="connsiteX0" fmla="*/ 291402 w 572756"/>
              <a:gd name="connsiteY0" fmla="*/ 1353178 h 1353178"/>
              <a:gd name="connsiteX1" fmla="*/ 160774 w 572756"/>
              <a:gd name="connsiteY1" fmla="*/ 1279490 h 1353178"/>
              <a:gd name="connsiteX2" fmla="*/ 66989 w 572756"/>
              <a:gd name="connsiteY2" fmla="*/ 1199103 h 1353178"/>
              <a:gd name="connsiteX3" fmla="*/ 0 w 572756"/>
              <a:gd name="connsiteY3" fmla="*/ 1125415 h 1353178"/>
              <a:gd name="connsiteX4" fmla="*/ 33494 w 572756"/>
              <a:gd name="connsiteY4" fmla="*/ 1048378 h 1353178"/>
              <a:gd name="connsiteX5" fmla="*/ 73688 w 572756"/>
              <a:gd name="connsiteY5" fmla="*/ 994786 h 1353178"/>
              <a:gd name="connsiteX6" fmla="*/ 127279 w 572756"/>
              <a:gd name="connsiteY6" fmla="*/ 941195 h 1353178"/>
              <a:gd name="connsiteX7" fmla="*/ 194268 w 572756"/>
              <a:gd name="connsiteY7" fmla="*/ 854110 h 1353178"/>
              <a:gd name="connsiteX8" fmla="*/ 328246 w 572756"/>
              <a:gd name="connsiteY8" fmla="*/ 679938 h 1353178"/>
              <a:gd name="connsiteX9" fmla="*/ 368439 w 572756"/>
              <a:gd name="connsiteY9" fmla="*/ 606250 h 1353178"/>
              <a:gd name="connsiteX10" fmla="*/ 411982 w 572756"/>
              <a:gd name="connsiteY10" fmla="*/ 505767 h 1353178"/>
              <a:gd name="connsiteX11" fmla="*/ 452176 w 572756"/>
              <a:gd name="connsiteY11" fmla="*/ 405283 h 1353178"/>
              <a:gd name="connsiteX12" fmla="*/ 472272 w 572756"/>
              <a:gd name="connsiteY12" fmla="*/ 378488 h 1353178"/>
              <a:gd name="connsiteX13" fmla="*/ 472272 w 572756"/>
              <a:gd name="connsiteY13" fmla="*/ 344993 h 1353178"/>
              <a:gd name="connsiteX14" fmla="*/ 472272 w 572756"/>
              <a:gd name="connsiteY14" fmla="*/ 211015 h 1353178"/>
              <a:gd name="connsiteX15" fmla="*/ 478971 w 572756"/>
              <a:gd name="connsiteY15" fmla="*/ 197617 h 1353178"/>
              <a:gd name="connsiteX16" fmla="*/ 472272 w 572756"/>
              <a:gd name="connsiteY16" fmla="*/ 77037 h 1353178"/>
              <a:gd name="connsiteX17" fmla="*/ 485670 w 572756"/>
              <a:gd name="connsiteY17" fmla="*/ 33494 h 1353178"/>
              <a:gd name="connsiteX18" fmla="*/ 505767 w 572756"/>
              <a:gd name="connsiteY18" fmla="*/ 26795 h 1353178"/>
              <a:gd name="connsiteX19" fmla="*/ 572756 w 572756"/>
              <a:gd name="connsiteY19" fmla="*/ 0 h 1353178"/>
              <a:gd name="connsiteX0" fmla="*/ 423370 w 572756"/>
              <a:gd name="connsiteY0" fmla="*/ 1353178 h 1353178"/>
              <a:gd name="connsiteX1" fmla="*/ 160774 w 572756"/>
              <a:gd name="connsiteY1" fmla="*/ 1279490 h 1353178"/>
              <a:gd name="connsiteX2" fmla="*/ 66989 w 572756"/>
              <a:gd name="connsiteY2" fmla="*/ 1199103 h 1353178"/>
              <a:gd name="connsiteX3" fmla="*/ 0 w 572756"/>
              <a:gd name="connsiteY3" fmla="*/ 1125415 h 1353178"/>
              <a:gd name="connsiteX4" fmla="*/ 33494 w 572756"/>
              <a:gd name="connsiteY4" fmla="*/ 1048378 h 1353178"/>
              <a:gd name="connsiteX5" fmla="*/ 73688 w 572756"/>
              <a:gd name="connsiteY5" fmla="*/ 994786 h 1353178"/>
              <a:gd name="connsiteX6" fmla="*/ 127279 w 572756"/>
              <a:gd name="connsiteY6" fmla="*/ 941195 h 1353178"/>
              <a:gd name="connsiteX7" fmla="*/ 194268 w 572756"/>
              <a:gd name="connsiteY7" fmla="*/ 854110 h 1353178"/>
              <a:gd name="connsiteX8" fmla="*/ 328246 w 572756"/>
              <a:gd name="connsiteY8" fmla="*/ 679938 h 1353178"/>
              <a:gd name="connsiteX9" fmla="*/ 368439 w 572756"/>
              <a:gd name="connsiteY9" fmla="*/ 606250 h 1353178"/>
              <a:gd name="connsiteX10" fmla="*/ 411982 w 572756"/>
              <a:gd name="connsiteY10" fmla="*/ 505767 h 1353178"/>
              <a:gd name="connsiteX11" fmla="*/ 452176 w 572756"/>
              <a:gd name="connsiteY11" fmla="*/ 405283 h 1353178"/>
              <a:gd name="connsiteX12" fmla="*/ 472272 w 572756"/>
              <a:gd name="connsiteY12" fmla="*/ 378488 h 1353178"/>
              <a:gd name="connsiteX13" fmla="*/ 472272 w 572756"/>
              <a:gd name="connsiteY13" fmla="*/ 344993 h 1353178"/>
              <a:gd name="connsiteX14" fmla="*/ 472272 w 572756"/>
              <a:gd name="connsiteY14" fmla="*/ 211015 h 1353178"/>
              <a:gd name="connsiteX15" fmla="*/ 478971 w 572756"/>
              <a:gd name="connsiteY15" fmla="*/ 197617 h 1353178"/>
              <a:gd name="connsiteX16" fmla="*/ 472272 w 572756"/>
              <a:gd name="connsiteY16" fmla="*/ 77037 h 1353178"/>
              <a:gd name="connsiteX17" fmla="*/ 485670 w 572756"/>
              <a:gd name="connsiteY17" fmla="*/ 33494 h 1353178"/>
              <a:gd name="connsiteX18" fmla="*/ 505767 w 572756"/>
              <a:gd name="connsiteY18" fmla="*/ 26795 h 1353178"/>
              <a:gd name="connsiteX19" fmla="*/ 572756 w 572756"/>
              <a:gd name="connsiteY19" fmla="*/ 0 h 135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2756" h="1353178">
                <a:moveTo>
                  <a:pt x="423370" y="1353178"/>
                </a:moveTo>
                <a:lnTo>
                  <a:pt x="160774" y="1279490"/>
                </a:lnTo>
                <a:lnTo>
                  <a:pt x="66989" y="1199103"/>
                </a:lnTo>
                <a:lnTo>
                  <a:pt x="0" y="1125415"/>
                </a:lnTo>
                <a:lnTo>
                  <a:pt x="33494" y="1048378"/>
                </a:lnTo>
                <a:lnTo>
                  <a:pt x="73688" y="994786"/>
                </a:lnTo>
                <a:lnTo>
                  <a:pt x="127279" y="941195"/>
                </a:lnTo>
                <a:lnTo>
                  <a:pt x="194268" y="854110"/>
                </a:lnTo>
                <a:lnTo>
                  <a:pt x="328246" y="679938"/>
                </a:lnTo>
                <a:lnTo>
                  <a:pt x="368439" y="606250"/>
                </a:lnTo>
                <a:lnTo>
                  <a:pt x="411982" y="505767"/>
                </a:lnTo>
                <a:lnTo>
                  <a:pt x="452176" y="405283"/>
                </a:lnTo>
                <a:lnTo>
                  <a:pt x="472272" y="378488"/>
                </a:lnTo>
                <a:lnTo>
                  <a:pt x="472272" y="344993"/>
                </a:lnTo>
                <a:lnTo>
                  <a:pt x="472272" y="211015"/>
                </a:lnTo>
                <a:lnTo>
                  <a:pt x="478971" y="197617"/>
                </a:lnTo>
                <a:lnTo>
                  <a:pt x="472272" y="77037"/>
                </a:lnTo>
                <a:lnTo>
                  <a:pt x="485670" y="33494"/>
                </a:lnTo>
                <a:lnTo>
                  <a:pt x="505767" y="26795"/>
                </a:lnTo>
                <a:lnTo>
                  <a:pt x="572756"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58487D7F-BACF-D30B-9FA3-21421B9089BD}"/>
              </a:ext>
            </a:extLst>
          </p:cNvPr>
          <p:cNvSpPr/>
          <p:nvPr/>
        </p:nvSpPr>
        <p:spPr>
          <a:xfrm>
            <a:off x="6945360" y="2617590"/>
            <a:ext cx="1011866" cy="1698942"/>
          </a:xfrm>
          <a:custGeom>
            <a:avLst/>
            <a:gdLst>
              <a:gd name="connsiteX0" fmla="*/ 0 w 944545"/>
              <a:gd name="connsiteY0" fmla="*/ 1611085 h 1611085"/>
              <a:gd name="connsiteX1" fmla="*/ 147376 w 944545"/>
              <a:gd name="connsiteY1" fmla="*/ 1262743 h 1611085"/>
              <a:gd name="connsiteX2" fmla="*/ 224414 w 944545"/>
              <a:gd name="connsiteY2" fmla="*/ 1001485 h 1611085"/>
              <a:gd name="connsiteX3" fmla="*/ 398585 w 944545"/>
              <a:gd name="connsiteY3" fmla="*/ 606250 h 1611085"/>
              <a:gd name="connsiteX4" fmla="*/ 944545 w 944545"/>
              <a:gd name="connsiteY4" fmla="*/ 0 h 1611085"/>
              <a:gd name="connsiteX0" fmla="*/ 0 w 944545"/>
              <a:gd name="connsiteY0" fmla="*/ 1611085 h 1611085"/>
              <a:gd name="connsiteX1" fmla="*/ 147376 w 944545"/>
              <a:gd name="connsiteY1" fmla="*/ 1262743 h 1611085"/>
              <a:gd name="connsiteX2" fmla="*/ 224414 w 944545"/>
              <a:gd name="connsiteY2" fmla="*/ 1001485 h 1611085"/>
              <a:gd name="connsiteX3" fmla="*/ 425856 w 944545"/>
              <a:gd name="connsiteY3" fmla="*/ 622872 h 1611085"/>
              <a:gd name="connsiteX4" fmla="*/ 944545 w 944545"/>
              <a:gd name="connsiteY4" fmla="*/ 0 h 1611085"/>
              <a:gd name="connsiteX0" fmla="*/ 0 w 944545"/>
              <a:gd name="connsiteY0" fmla="*/ 1611085 h 1611085"/>
              <a:gd name="connsiteX1" fmla="*/ 147376 w 944545"/>
              <a:gd name="connsiteY1" fmla="*/ 1262743 h 1611085"/>
              <a:gd name="connsiteX2" fmla="*/ 257139 w 944545"/>
              <a:gd name="connsiteY2" fmla="*/ 998715 h 1611085"/>
              <a:gd name="connsiteX3" fmla="*/ 425856 w 944545"/>
              <a:gd name="connsiteY3" fmla="*/ 622872 h 1611085"/>
              <a:gd name="connsiteX4" fmla="*/ 944545 w 944545"/>
              <a:gd name="connsiteY4" fmla="*/ 0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45" h="1611085">
                <a:moveTo>
                  <a:pt x="0" y="1611085"/>
                </a:moveTo>
                <a:lnTo>
                  <a:pt x="147376" y="1262743"/>
                </a:lnTo>
                <a:lnTo>
                  <a:pt x="257139" y="998715"/>
                </a:lnTo>
                <a:lnTo>
                  <a:pt x="425856" y="622872"/>
                </a:lnTo>
                <a:cubicBezTo>
                  <a:pt x="607843" y="420789"/>
                  <a:pt x="762558" y="202083"/>
                  <a:pt x="944545" y="0"/>
                </a:cubicBez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DD601A67-FE31-403A-EA9B-DEB84F0444E0}"/>
              </a:ext>
            </a:extLst>
          </p:cNvPr>
          <p:cNvSpPr/>
          <p:nvPr/>
        </p:nvSpPr>
        <p:spPr>
          <a:xfrm>
            <a:off x="6798170" y="5134858"/>
            <a:ext cx="531696" cy="373940"/>
          </a:xfrm>
          <a:custGeom>
            <a:avLst/>
            <a:gdLst>
              <a:gd name="connsiteX0" fmla="*/ 531696 w 531696"/>
              <a:gd name="connsiteY0" fmla="*/ 0 h 373940"/>
              <a:gd name="connsiteX1" fmla="*/ 251241 w 531696"/>
              <a:gd name="connsiteY1" fmla="*/ 49664 h 373940"/>
              <a:gd name="connsiteX2" fmla="*/ 90564 w 531696"/>
              <a:gd name="connsiteY2" fmla="*/ 87642 h 373940"/>
              <a:gd name="connsiteX3" fmla="*/ 5843 w 531696"/>
              <a:gd name="connsiteY3" fmla="*/ 181127 h 373940"/>
              <a:gd name="connsiteX4" fmla="*/ 0 w 531696"/>
              <a:gd name="connsiteY4" fmla="*/ 373940 h 37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696" h="373940">
                <a:moveTo>
                  <a:pt x="531696" y="0"/>
                </a:moveTo>
                <a:lnTo>
                  <a:pt x="251241" y="49664"/>
                </a:lnTo>
                <a:lnTo>
                  <a:pt x="90564" y="87642"/>
                </a:lnTo>
                <a:lnTo>
                  <a:pt x="5843" y="181127"/>
                </a:lnTo>
                <a:lnTo>
                  <a:pt x="0" y="37394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AD0FADA8-F52A-8AD0-10E0-788C0871E72D}"/>
              </a:ext>
            </a:extLst>
          </p:cNvPr>
          <p:cNvSpPr/>
          <p:nvPr/>
        </p:nvSpPr>
        <p:spPr>
          <a:xfrm>
            <a:off x="7326241" y="5099103"/>
            <a:ext cx="859859" cy="1355938"/>
          </a:xfrm>
          <a:custGeom>
            <a:avLst/>
            <a:gdLst>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604299 w 962108"/>
              <a:gd name="connsiteY6" fmla="*/ 500932 h 1367624"/>
              <a:gd name="connsiteX7" fmla="*/ 461175 w 962108"/>
              <a:gd name="connsiteY7" fmla="*/ 437322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583889 w 962108"/>
              <a:gd name="connsiteY6" fmla="*/ 521343 h 1367624"/>
              <a:gd name="connsiteX7" fmla="*/ 461175 w 962108"/>
              <a:gd name="connsiteY7" fmla="*/ 437322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758448 w 962108"/>
              <a:gd name="connsiteY2" fmla="*/ 1045533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806308 w 962108"/>
              <a:gd name="connsiteY1" fmla="*/ 1241547 h 1367624"/>
              <a:gd name="connsiteX2" fmla="*/ 758448 w 962108"/>
              <a:gd name="connsiteY2" fmla="*/ 1045533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859859 w 859859"/>
              <a:gd name="connsiteY0" fmla="*/ 1355938 h 1355938"/>
              <a:gd name="connsiteX1" fmla="*/ 806308 w 859859"/>
              <a:gd name="connsiteY1" fmla="*/ 1241547 h 1355938"/>
              <a:gd name="connsiteX2" fmla="*/ 758448 w 859859"/>
              <a:gd name="connsiteY2" fmla="*/ 1045533 h 1355938"/>
              <a:gd name="connsiteX3" fmla="*/ 691103 w 859859"/>
              <a:gd name="connsiteY3" fmla="*/ 919608 h 1355938"/>
              <a:gd name="connsiteX4" fmla="*/ 630896 w 859859"/>
              <a:gd name="connsiteY4" fmla="*/ 763807 h 1355938"/>
              <a:gd name="connsiteX5" fmla="*/ 624571 w 859859"/>
              <a:gd name="connsiteY5" fmla="*/ 652007 h 1355938"/>
              <a:gd name="connsiteX6" fmla="*/ 583889 w 859859"/>
              <a:gd name="connsiteY6" fmla="*/ 521343 h 1355938"/>
              <a:gd name="connsiteX7" fmla="*/ 465257 w 859859"/>
              <a:gd name="connsiteY7" fmla="*/ 465897 h 1355938"/>
              <a:gd name="connsiteX8" fmla="*/ 405516 w 859859"/>
              <a:gd name="connsiteY8" fmla="*/ 437322 h 1355938"/>
              <a:gd name="connsiteX9" fmla="*/ 318052 w 859859"/>
              <a:gd name="connsiteY9" fmla="*/ 365760 h 1355938"/>
              <a:gd name="connsiteX10" fmla="*/ 190831 w 859859"/>
              <a:gd name="connsiteY10" fmla="*/ 286247 h 1355938"/>
              <a:gd name="connsiteX11" fmla="*/ 39756 w 859859"/>
              <a:gd name="connsiteY11" fmla="*/ 135172 h 1355938"/>
              <a:gd name="connsiteX12" fmla="*/ 0 w 859859"/>
              <a:gd name="connsiteY12" fmla="*/ 0 h 13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859" h="1355938">
                <a:moveTo>
                  <a:pt x="859859" y="1355938"/>
                </a:moveTo>
                <a:lnTo>
                  <a:pt x="806308" y="1241547"/>
                </a:lnTo>
                <a:lnTo>
                  <a:pt x="758448" y="1045533"/>
                </a:lnTo>
                <a:lnTo>
                  <a:pt x="691103" y="919608"/>
                </a:lnTo>
                <a:lnTo>
                  <a:pt x="630896" y="763807"/>
                </a:lnTo>
                <a:lnTo>
                  <a:pt x="624571" y="652007"/>
                </a:lnTo>
                <a:lnTo>
                  <a:pt x="583889" y="521343"/>
                </a:lnTo>
                <a:lnTo>
                  <a:pt x="465257" y="465897"/>
                </a:lnTo>
                <a:lnTo>
                  <a:pt x="405516" y="437322"/>
                </a:lnTo>
                <a:lnTo>
                  <a:pt x="318052" y="365760"/>
                </a:lnTo>
                <a:lnTo>
                  <a:pt x="190831" y="286247"/>
                </a:lnTo>
                <a:lnTo>
                  <a:pt x="39756" y="135172"/>
                </a:lnTo>
                <a:lnTo>
                  <a:pt x="0"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15CC9B1-248E-A425-EE8D-6BCB3DF3A8FC}"/>
              </a:ext>
            </a:extLst>
          </p:cNvPr>
          <p:cNvSpPr/>
          <p:nvPr/>
        </p:nvSpPr>
        <p:spPr>
          <a:xfrm>
            <a:off x="4510450" y="4691049"/>
            <a:ext cx="1184745" cy="1765189"/>
          </a:xfrm>
          <a:custGeom>
            <a:avLst/>
            <a:gdLst>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71562 w 1184745"/>
              <a:gd name="connsiteY8" fmla="*/ 413467 h 1765189"/>
              <a:gd name="connsiteX9" fmla="*/ 7952 w 1184745"/>
              <a:gd name="connsiteY9" fmla="*/ 365760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71562 w 1184745"/>
              <a:gd name="connsiteY8" fmla="*/ 413467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206734 w 1184745"/>
              <a:gd name="connsiteY7" fmla="*/ 479728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426721 w 1184745"/>
              <a:gd name="connsiteY6" fmla="*/ 596348 h 1765189"/>
              <a:gd name="connsiteX7" fmla="*/ 206734 w 1184745"/>
              <a:gd name="connsiteY7" fmla="*/ 479728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426721 w 1184745"/>
              <a:gd name="connsiteY6" fmla="*/ 596348 h 1765189"/>
              <a:gd name="connsiteX7" fmla="*/ 215569 w 1184745"/>
              <a:gd name="connsiteY7" fmla="*/ 470893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4745" h="1765189">
                <a:moveTo>
                  <a:pt x="1184745" y="1765189"/>
                </a:moveTo>
                <a:lnTo>
                  <a:pt x="1113183" y="1447137"/>
                </a:lnTo>
                <a:lnTo>
                  <a:pt x="1041621" y="1272208"/>
                </a:lnTo>
                <a:lnTo>
                  <a:pt x="938254" y="1121133"/>
                </a:lnTo>
                <a:lnTo>
                  <a:pt x="803082" y="882594"/>
                </a:lnTo>
                <a:lnTo>
                  <a:pt x="620202" y="755373"/>
                </a:lnTo>
                <a:lnTo>
                  <a:pt x="426721" y="596348"/>
                </a:lnTo>
                <a:lnTo>
                  <a:pt x="215569" y="470893"/>
                </a:lnTo>
                <a:lnTo>
                  <a:pt x="142240" y="389171"/>
                </a:lnTo>
                <a:lnTo>
                  <a:pt x="58752" y="348091"/>
                </a:lnTo>
                <a:lnTo>
                  <a:pt x="7952" y="286246"/>
                </a:lnTo>
                <a:lnTo>
                  <a:pt x="0" y="0"/>
                </a:lnTo>
                <a:lnTo>
                  <a:pt x="0" y="0"/>
                </a:lnTo>
                <a:lnTo>
                  <a:pt x="0" y="0"/>
                </a:lnTo>
                <a:lnTo>
                  <a:pt x="0"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8819E7B-FE18-A9E0-2AFC-3EFBF4EA7F92}"/>
              </a:ext>
            </a:extLst>
          </p:cNvPr>
          <p:cNvSpPr/>
          <p:nvPr/>
        </p:nvSpPr>
        <p:spPr>
          <a:xfrm>
            <a:off x="4508827" y="4575330"/>
            <a:ext cx="2291608" cy="935893"/>
          </a:xfrm>
          <a:custGeom>
            <a:avLst/>
            <a:gdLst>
              <a:gd name="connsiteX0" fmla="*/ 2408464 w 2408464"/>
              <a:gd name="connsiteY0" fmla="*/ 1004207 h 1004207"/>
              <a:gd name="connsiteX1" fmla="*/ 2363561 w 2408464"/>
              <a:gd name="connsiteY1" fmla="*/ 889907 h 1004207"/>
              <a:gd name="connsiteX2" fmla="*/ 2343150 w 2408464"/>
              <a:gd name="connsiteY2" fmla="*/ 881743 h 1004207"/>
              <a:gd name="connsiteX3" fmla="*/ 2302329 w 2408464"/>
              <a:gd name="connsiteY3" fmla="*/ 840921 h 1004207"/>
              <a:gd name="connsiteX4" fmla="*/ 2228850 w 2408464"/>
              <a:gd name="connsiteY4" fmla="*/ 808264 h 1004207"/>
              <a:gd name="connsiteX5" fmla="*/ 2085975 w 2408464"/>
              <a:gd name="connsiteY5" fmla="*/ 714375 h 1004207"/>
              <a:gd name="connsiteX6" fmla="*/ 1992086 w 2408464"/>
              <a:gd name="connsiteY6" fmla="*/ 644978 h 1004207"/>
              <a:gd name="connsiteX7" fmla="*/ 1975757 w 2408464"/>
              <a:gd name="connsiteY7" fmla="*/ 608239 h 1004207"/>
              <a:gd name="connsiteX8" fmla="*/ 1951264 w 2408464"/>
              <a:gd name="connsiteY8" fmla="*/ 542925 h 1004207"/>
              <a:gd name="connsiteX9" fmla="*/ 1873704 w 2408464"/>
              <a:gd name="connsiteY9" fmla="*/ 375557 h 1004207"/>
              <a:gd name="connsiteX10" fmla="*/ 1804307 w 2408464"/>
              <a:gd name="connsiteY10" fmla="*/ 273503 h 1004207"/>
              <a:gd name="connsiteX11" fmla="*/ 1645104 w 2408464"/>
              <a:gd name="connsiteY11" fmla="*/ 151039 h 1004207"/>
              <a:gd name="connsiteX12" fmla="*/ 1477736 w 2408464"/>
              <a:gd name="connsiteY12" fmla="*/ 32657 h 1004207"/>
              <a:gd name="connsiteX13" fmla="*/ 1298121 w 2408464"/>
              <a:gd name="connsiteY13" fmla="*/ 0 h 1004207"/>
              <a:gd name="connsiteX14" fmla="*/ 1208314 w 2408464"/>
              <a:gd name="connsiteY14" fmla="*/ 24493 h 1004207"/>
              <a:gd name="connsiteX15" fmla="*/ 1081768 w 2408464"/>
              <a:gd name="connsiteY15" fmla="*/ 36739 h 1004207"/>
              <a:gd name="connsiteX16" fmla="*/ 1057275 w 2408464"/>
              <a:gd name="connsiteY16" fmla="*/ 48985 h 1004207"/>
              <a:gd name="connsiteX17" fmla="*/ 951139 w 2408464"/>
              <a:gd name="connsiteY17" fmla="*/ 69396 h 1004207"/>
              <a:gd name="connsiteX18" fmla="*/ 640896 w 2408464"/>
              <a:gd name="connsiteY18" fmla="*/ 57150 h 1004207"/>
              <a:gd name="connsiteX19" fmla="*/ 502104 w 2408464"/>
              <a:gd name="connsiteY19" fmla="*/ 65314 h 1004207"/>
              <a:gd name="connsiteX20" fmla="*/ 424543 w 2408464"/>
              <a:gd name="connsiteY20" fmla="*/ 65314 h 1004207"/>
              <a:gd name="connsiteX21" fmla="*/ 257175 w 2408464"/>
              <a:gd name="connsiteY21" fmla="*/ 61232 h 1004207"/>
              <a:gd name="connsiteX22" fmla="*/ 0 w 2408464"/>
              <a:gd name="connsiteY22" fmla="*/ 142875 h 1004207"/>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126546 h 979714"/>
              <a:gd name="connsiteX12" fmla="*/ 1477736 w 2408464"/>
              <a:gd name="connsiteY12" fmla="*/ 8164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126546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40700 w 2408464"/>
              <a:gd name="connsiteY7" fmla="*/ 627567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33658 w 2408464"/>
              <a:gd name="connsiteY6" fmla="*/ 716892 h 979714"/>
              <a:gd name="connsiteX7" fmla="*/ 1940700 w 2408464"/>
              <a:gd name="connsiteY7" fmla="*/ 627567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77211 w 2408464"/>
              <a:gd name="connsiteY5" fmla="*/ 748310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232136 w 2408464"/>
              <a:gd name="connsiteY2" fmla="*/ 880621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264233 w 2408464"/>
              <a:gd name="connsiteY1" fmla="*/ 903393 h 979714"/>
              <a:gd name="connsiteX2" fmla="*/ 2232136 w 2408464"/>
              <a:gd name="connsiteY2" fmla="*/ 880621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291608 w 2291608"/>
              <a:gd name="connsiteY0" fmla="*/ 935893 h 935893"/>
              <a:gd name="connsiteX1" fmla="*/ 2264233 w 2291608"/>
              <a:gd name="connsiteY1" fmla="*/ 903393 h 935893"/>
              <a:gd name="connsiteX2" fmla="*/ 2232136 w 2291608"/>
              <a:gd name="connsiteY2" fmla="*/ 880621 h 935893"/>
              <a:gd name="connsiteX3" fmla="*/ 2223451 w 2291608"/>
              <a:gd name="connsiteY3" fmla="*/ 857328 h 935893"/>
              <a:gd name="connsiteX4" fmla="*/ 2109073 w 2291608"/>
              <a:gd name="connsiteY4" fmla="*/ 821749 h 935893"/>
              <a:gd name="connsiteX5" fmla="*/ 2030468 w 2291608"/>
              <a:gd name="connsiteY5" fmla="*/ 765838 h 935893"/>
              <a:gd name="connsiteX6" fmla="*/ 1933658 w 2291608"/>
              <a:gd name="connsiteY6" fmla="*/ 716892 h 935893"/>
              <a:gd name="connsiteX7" fmla="*/ 1893958 w 2291608"/>
              <a:gd name="connsiteY7" fmla="*/ 659703 h 935893"/>
              <a:gd name="connsiteX8" fmla="*/ 1866543 w 2291608"/>
              <a:gd name="connsiteY8" fmla="*/ 603153 h 935893"/>
              <a:gd name="connsiteX9" fmla="*/ 1788983 w 2291608"/>
              <a:gd name="connsiteY9" fmla="*/ 462078 h 935893"/>
              <a:gd name="connsiteX10" fmla="*/ 1731271 w 2291608"/>
              <a:gd name="connsiteY10" fmla="*/ 357102 h 935893"/>
              <a:gd name="connsiteX11" fmla="*/ 1645104 w 2291608"/>
              <a:gd name="connsiteY11" fmla="*/ 220031 h 935893"/>
              <a:gd name="connsiteX12" fmla="*/ 1477736 w 2291608"/>
              <a:gd name="connsiteY12" fmla="*/ 81199 h 935893"/>
              <a:gd name="connsiteX13" fmla="*/ 1298121 w 2291608"/>
              <a:gd name="connsiteY13" fmla="*/ 13485 h 935893"/>
              <a:gd name="connsiteX14" fmla="*/ 1208314 w 2291608"/>
              <a:gd name="connsiteY14" fmla="*/ 0 h 935893"/>
              <a:gd name="connsiteX15" fmla="*/ 1081768 w 2291608"/>
              <a:gd name="connsiteY15" fmla="*/ 12246 h 935893"/>
              <a:gd name="connsiteX16" fmla="*/ 1057275 w 2291608"/>
              <a:gd name="connsiteY16" fmla="*/ 24492 h 935893"/>
              <a:gd name="connsiteX17" fmla="*/ 951139 w 2291608"/>
              <a:gd name="connsiteY17" fmla="*/ 44903 h 935893"/>
              <a:gd name="connsiteX18" fmla="*/ 640896 w 2291608"/>
              <a:gd name="connsiteY18" fmla="*/ 32657 h 935893"/>
              <a:gd name="connsiteX19" fmla="*/ 502104 w 2291608"/>
              <a:gd name="connsiteY19" fmla="*/ 40821 h 935893"/>
              <a:gd name="connsiteX20" fmla="*/ 424543 w 2291608"/>
              <a:gd name="connsiteY20" fmla="*/ 40821 h 935893"/>
              <a:gd name="connsiteX21" fmla="*/ 257175 w 2291608"/>
              <a:gd name="connsiteY21" fmla="*/ 36739 h 935893"/>
              <a:gd name="connsiteX22" fmla="*/ 0 w 2291608"/>
              <a:gd name="connsiteY22" fmla="*/ 118382 h 9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608" h="935893">
                <a:moveTo>
                  <a:pt x="2291608" y="935893"/>
                </a:moveTo>
                <a:lnTo>
                  <a:pt x="2264233" y="903393"/>
                </a:lnTo>
                <a:lnTo>
                  <a:pt x="2232136" y="880621"/>
                </a:lnTo>
                <a:lnTo>
                  <a:pt x="2223451" y="857328"/>
                </a:lnTo>
                <a:lnTo>
                  <a:pt x="2109073" y="821749"/>
                </a:lnTo>
                <a:lnTo>
                  <a:pt x="2030468" y="765838"/>
                </a:lnTo>
                <a:lnTo>
                  <a:pt x="1933658" y="716892"/>
                </a:lnTo>
                <a:lnTo>
                  <a:pt x="1893958" y="659703"/>
                </a:lnTo>
                <a:lnTo>
                  <a:pt x="1866543" y="603153"/>
                </a:lnTo>
                <a:lnTo>
                  <a:pt x="1788983" y="462078"/>
                </a:lnTo>
                <a:lnTo>
                  <a:pt x="1731271" y="357102"/>
                </a:lnTo>
                <a:lnTo>
                  <a:pt x="1645104" y="220031"/>
                </a:lnTo>
                <a:lnTo>
                  <a:pt x="1477736" y="81199"/>
                </a:lnTo>
                <a:lnTo>
                  <a:pt x="1298121" y="13485"/>
                </a:lnTo>
                <a:lnTo>
                  <a:pt x="1208314" y="0"/>
                </a:lnTo>
                <a:lnTo>
                  <a:pt x="1081768" y="12246"/>
                </a:lnTo>
                <a:lnTo>
                  <a:pt x="1057275" y="24492"/>
                </a:lnTo>
                <a:lnTo>
                  <a:pt x="951139" y="44903"/>
                </a:lnTo>
                <a:lnTo>
                  <a:pt x="640896" y="32657"/>
                </a:lnTo>
                <a:lnTo>
                  <a:pt x="502104" y="40821"/>
                </a:lnTo>
                <a:lnTo>
                  <a:pt x="424543" y="40821"/>
                </a:lnTo>
                <a:lnTo>
                  <a:pt x="257175" y="36739"/>
                </a:lnTo>
                <a:lnTo>
                  <a:pt x="0" y="118382"/>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5DA44823-3A82-6FC0-5C84-2B7989F287F3}"/>
              </a:ext>
            </a:extLst>
          </p:cNvPr>
          <p:cNvSpPr/>
          <p:nvPr/>
        </p:nvSpPr>
        <p:spPr>
          <a:xfrm>
            <a:off x="3776904" y="4036215"/>
            <a:ext cx="865867" cy="766970"/>
          </a:xfrm>
          <a:custGeom>
            <a:avLst/>
            <a:gdLst>
              <a:gd name="connsiteX0" fmla="*/ 710292 w 967467"/>
              <a:gd name="connsiteY0" fmla="*/ 0 h 800100"/>
              <a:gd name="connsiteX1" fmla="*/ 812346 w 967467"/>
              <a:gd name="connsiteY1" fmla="*/ 142875 h 800100"/>
              <a:gd name="connsiteX2" fmla="*/ 873578 w 967467"/>
              <a:gd name="connsiteY2" fmla="*/ 220436 h 800100"/>
              <a:gd name="connsiteX3" fmla="*/ 926646 w 967467"/>
              <a:gd name="connsiteY3" fmla="*/ 281668 h 800100"/>
              <a:gd name="connsiteX4" fmla="*/ 967467 w 967467"/>
              <a:gd name="connsiteY4" fmla="*/ 318407 h 800100"/>
              <a:gd name="connsiteX5" fmla="*/ 955221 w 967467"/>
              <a:gd name="connsiteY5" fmla="*/ 359229 h 800100"/>
              <a:gd name="connsiteX6" fmla="*/ 934810 w 967467"/>
              <a:gd name="connsiteY6" fmla="*/ 400050 h 800100"/>
              <a:gd name="connsiteX7" fmla="*/ 898071 w 967467"/>
              <a:gd name="connsiteY7" fmla="*/ 457200 h 800100"/>
              <a:gd name="connsiteX8" fmla="*/ 873578 w 967467"/>
              <a:gd name="connsiteY8" fmla="*/ 457200 h 800100"/>
              <a:gd name="connsiteX9" fmla="*/ 873578 w 967467"/>
              <a:gd name="connsiteY9" fmla="*/ 510268 h 800100"/>
              <a:gd name="connsiteX10" fmla="*/ 865414 w 967467"/>
              <a:gd name="connsiteY10" fmla="*/ 698047 h 800100"/>
              <a:gd name="connsiteX11" fmla="*/ 669471 w 967467"/>
              <a:gd name="connsiteY11" fmla="*/ 763361 h 800100"/>
              <a:gd name="connsiteX12" fmla="*/ 457200 w 967467"/>
              <a:gd name="connsiteY12" fmla="*/ 783772 h 800100"/>
              <a:gd name="connsiteX13" fmla="*/ 322489 w 967467"/>
              <a:gd name="connsiteY13" fmla="*/ 800100 h 800100"/>
              <a:gd name="connsiteX14" fmla="*/ 297996 w 967467"/>
              <a:gd name="connsiteY14" fmla="*/ 787854 h 800100"/>
              <a:gd name="connsiteX15" fmla="*/ 297996 w 967467"/>
              <a:gd name="connsiteY15" fmla="*/ 747032 h 800100"/>
              <a:gd name="connsiteX16" fmla="*/ 216353 w 967467"/>
              <a:gd name="connsiteY16" fmla="*/ 689882 h 800100"/>
              <a:gd name="connsiteX17" fmla="*/ 134710 w 967467"/>
              <a:gd name="connsiteY17" fmla="*/ 563336 h 800100"/>
              <a:gd name="connsiteX18" fmla="*/ 0 w 967467"/>
              <a:gd name="connsiteY18" fmla="*/ 432707 h 800100"/>
              <a:gd name="connsiteX19" fmla="*/ 8164 w 967467"/>
              <a:gd name="connsiteY19" fmla="*/ 338818 h 800100"/>
              <a:gd name="connsiteX20" fmla="*/ 8164 w 967467"/>
              <a:gd name="connsiteY20" fmla="*/ 338818 h 800100"/>
              <a:gd name="connsiteX21" fmla="*/ 69396 w 967467"/>
              <a:gd name="connsiteY21" fmla="*/ 244929 h 800100"/>
              <a:gd name="connsiteX22" fmla="*/ 146957 w 967467"/>
              <a:gd name="connsiteY22" fmla="*/ 163286 h 800100"/>
              <a:gd name="connsiteX23" fmla="*/ 228600 w 967467"/>
              <a:gd name="connsiteY23" fmla="*/ 73479 h 800100"/>
              <a:gd name="connsiteX24" fmla="*/ 244928 w 967467"/>
              <a:gd name="connsiteY24" fmla="*/ 57150 h 800100"/>
              <a:gd name="connsiteX25" fmla="*/ 355146 w 967467"/>
              <a:gd name="connsiteY25" fmla="*/ 8165 h 800100"/>
              <a:gd name="connsiteX26" fmla="*/ 481692 w 967467"/>
              <a:gd name="connsiteY26" fmla="*/ 28575 h 800100"/>
              <a:gd name="connsiteX27" fmla="*/ 640896 w 967467"/>
              <a:gd name="connsiteY27" fmla="*/ 12247 h 800100"/>
              <a:gd name="connsiteX28" fmla="*/ 710292 w 967467"/>
              <a:gd name="connsiteY28" fmla="*/ 0 h 800100"/>
              <a:gd name="connsiteX0" fmla="*/ 702128 w 959303"/>
              <a:gd name="connsiteY0" fmla="*/ 0 h 800100"/>
              <a:gd name="connsiteX1" fmla="*/ 804182 w 959303"/>
              <a:gd name="connsiteY1" fmla="*/ 142875 h 800100"/>
              <a:gd name="connsiteX2" fmla="*/ 865414 w 959303"/>
              <a:gd name="connsiteY2" fmla="*/ 220436 h 800100"/>
              <a:gd name="connsiteX3" fmla="*/ 918482 w 959303"/>
              <a:gd name="connsiteY3" fmla="*/ 281668 h 800100"/>
              <a:gd name="connsiteX4" fmla="*/ 959303 w 959303"/>
              <a:gd name="connsiteY4" fmla="*/ 318407 h 800100"/>
              <a:gd name="connsiteX5" fmla="*/ 947057 w 959303"/>
              <a:gd name="connsiteY5" fmla="*/ 359229 h 800100"/>
              <a:gd name="connsiteX6" fmla="*/ 926646 w 959303"/>
              <a:gd name="connsiteY6" fmla="*/ 400050 h 800100"/>
              <a:gd name="connsiteX7" fmla="*/ 889907 w 959303"/>
              <a:gd name="connsiteY7" fmla="*/ 457200 h 800100"/>
              <a:gd name="connsiteX8" fmla="*/ 865414 w 959303"/>
              <a:gd name="connsiteY8" fmla="*/ 457200 h 800100"/>
              <a:gd name="connsiteX9" fmla="*/ 865414 w 959303"/>
              <a:gd name="connsiteY9" fmla="*/ 510268 h 800100"/>
              <a:gd name="connsiteX10" fmla="*/ 857250 w 959303"/>
              <a:gd name="connsiteY10" fmla="*/ 698047 h 800100"/>
              <a:gd name="connsiteX11" fmla="*/ 661307 w 959303"/>
              <a:gd name="connsiteY11" fmla="*/ 763361 h 800100"/>
              <a:gd name="connsiteX12" fmla="*/ 449036 w 959303"/>
              <a:gd name="connsiteY12" fmla="*/ 783772 h 800100"/>
              <a:gd name="connsiteX13" fmla="*/ 314325 w 959303"/>
              <a:gd name="connsiteY13" fmla="*/ 800100 h 800100"/>
              <a:gd name="connsiteX14" fmla="*/ 289832 w 959303"/>
              <a:gd name="connsiteY14" fmla="*/ 787854 h 800100"/>
              <a:gd name="connsiteX15" fmla="*/ 289832 w 959303"/>
              <a:gd name="connsiteY15" fmla="*/ 747032 h 800100"/>
              <a:gd name="connsiteX16" fmla="*/ 208189 w 959303"/>
              <a:gd name="connsiteY16" fmla="*/ 689882 h 800100"/>
              <a:gd name="connsiteX17" fmla="*/ 126546 w 959303"/>
              <a:gd name="connsiteY17" fmla="*/ 563336 h 800100"/>
              <a:gd name="connsiteX18" fmla="*/ 93436 w 959303"/>
              <a:gd name="connsiteY18" fmla="*/ 448168 h 800100"/>
              <a:gd name="connsiteX19" fmla="*/ 0 w 959303"/>
              <a:gd name="connsiteY19" fmla="*/ 338818 h 800100"/>
              <a:gd name="connsiteX20" fmla="*/ 0 w 959303"/>
              <a:gd name="connsiteY20" fmla="*/ 338818 h 800100"/>
              <a:gd name="connsiteX21" fmla="*/ 61232 w 959303"/>
              <a:gd name="connsiteY21" fmla="*/ 244929 h 800100"/>
              <a:gd name="connsiteX22" fmla="*/ 138793 w 959303"/>
              <a:gd name="connsiteY22" fmla="*/ 163286 h 800100"/>
              <a:gd name="connsiteX23" fmla="*/ 220436 w 959303"/>
              <a:gd name="connsiteY23" fmla="*/ 73479 h 800100"/>
              <a:gd name="connsiteX24" fmla="*/ 236764 w 959303"/>
              <a:gd name="connsiteY24" fmla="*/ 57150 h 800100"/>
              <a:gd name="connsiteX25" fmla="*/ 346982 w 959303"/>
              <a:gd name="connsiteY25" fmla="*/ 8165 h 800100"/>
              <a:gd name="connsiteX26" fmla="*/ 473528 w 959303"/>
              <a:gd name="connsiteY26" fmla="*/ 28575 h 800100"/>
              <a:gd name="connsiteX27" fmla="*/ 632732 w 959303"/>
              <a:gd name="connsiteY27" fmla="*/ 12247 h 800100"/>
              <a:gd name="connsiteX28" fmla="*/ 702128 w 959303"/>
              <a:gd name="connsiteY28" fmla="*/ 0 h 800100"/>
              <a:gd name="connsiteX0" fmla="*/ 702128 w 959303"/>
              <a:gd name="connsiteY0" fmla="*/ 0 h 800100"/>
              <a:gd name="connsiteX1" fmla="*/ 804182 w 959303"/>
              <a:gd name="connsiteY1" fmla="*/ 142875 h 800100"/>
              <a:gd name="connsiteX2" fmla="*/ 865414 w 959303"/>
              <a:gd name="connsiteY2" fmla="*/ 220436 h 800100"/>
              <a:gd name="connsiteX3" fmla="*/ 918482 w 959303"/>
              <a:gd name="connsiteY3" fmla="*/ 281668 h 800100"/>
              <a:gd name="connsiteX4" fmla="*/ 959303 w 959303"/>
              <a:gd name="connsiteY4" fmla="*/ 318407 h 800100"/>
              <a:gd name="connsiteX5" fmla="*/ 947057 w 959303"/>
              <a:gd name="connsiteY5" fmla="*/ 359229 h 800100"/>
              <a:gd name="connsiteX6" fmla="*/ 926646 w 959303"/>
              <a:gd name="connsiteY6" fmla="*/ 400050 h 800100"/>
              <a:gd name="connsiteX7" fmla="*/ 889907 w 959303"/>
              <a:gd name="connsiteY7" fmla="*/ 457200 h 800100"/>
              <a:gd name="connsiteX8" fmla="*/ 865414 w 959303"/>
              <a:gd name="connsiteY8" fmla="*/ 457200 h 800100"/>
              <a:gd name="connsiteX9" fmla="*/ 865414 w 959303"/>
              <a:gd name="connsiteY9" fmla="*/ 510268 h 800100"/>
              <a:gd name="connsiteX10" fmla="*/ 857250 w 959303"/>
              <a:gd name="connsiteY10" fmla="*/ 698047 h 800100"/>
              <a:gd name="connsiteX11" fmla="*/ 661307 w 959303"/>
              <a:gd name="connsiteY11" fmla="*/ 763361 h 800100"/>
              <a:gd name="connsiteX12" fmla="*/ 449036 w 959303"/>
              <a:gd name="connsiteY12" fmla="*/ 783772 h 800100"/>
              <a:gd name="connsiteX13" fmla="*/ 314325 w 959303"/>
              <a:gd name="connsiteY13" fmla="*/ 800100 h 800100"/>
              <a:gd name="connsiteX14" fmla="*/ 289832 w 959303"/>
              <a:gd name="connsiteY14" fmla="*/ 787854 h 800100"/>
              <a:gd name="connsiteX15" fmla="*/ 289832 w 959303"/>
              <a:gd name="connsiteY15" fmla="*/ 747032 h 800100"/>
              <a:gd name="connsiteX16" fmla="*/ 208189 w 959303"/>
              <a:gd name="connsiteY16" fmla="*/ 689882 h 800100"/>
              <a:gd name="connsiteX17" fmla="*/ 126546 w 959303"/>
              <a:gd name="connsiteY17" fmla="*/ 563336 h 800100"/>
              <a:gd name="connsiteX18" fmla="*/ 93436 w 959303"/>
              <a:gd name="connsiteY18" fmla="*/ 448168 h 800100"/>
              <a:gd name="connsiteX19" fmla="*/ 0 w 959303"/>
              <a:gd name="connsiteY19" fmla="*/ 338818 h 800100"/>
              <a:gd name="connsiteX20" fmla="*/ 106017 w 959303"/>
              <a:gd name="connsiteY20" fmla="*/ 349862 h 800100"/>
              <a:gd name="connsiteX21" fmla="*/ 61232 w 959303"/>
              <a:gd name="connsiteY21" fmla="*/ 244929 h 800100"/>
              <a:gd name="connsiteX22" fmla="*/ 138793 w 959303"/>
              <a:gd name="connsiteY22" fmla="*/ 163286 h 800100"/>
              <a:gd name="connsiteX23" fmla="*/ 220436 w 959303"/>
              <a:gd name="connsiteY23" fmla="*/ 73479 h 800100"/>
              <a:gd name="connsiteX24" fmla="*/ 236764 w 959303"/>
              <a:gd name="connsiteY24" fmla="*/ 57150 h 800100"/>
              <a:gd name="connsiteX25" fmla="*/ 346982 w 959303"/>
              <a:gd name="connsiteY25" fmla="*/ 8165 h 800100"/>
              <a:gd name="connsiteX26" fmla="*/ 473528 w 959303"/>
              <a:gd name="connsiteY26" fmla="*/ 28575 h 800100"/>
              <a:gd name="connsiteX27" fmla="*/ 632732 w 959303"/>
              <a:gd name="connsiteY27" fmla="*/ 12247 h 800100"/>
              <a:gd name="connsiteX28" fmla="*/ 702128 w 959303"/>
              <a:gd name="connsiteY28" fmla="*/ 0 h 800100"/>
              <a:gd name="connsiteX0" fmla="*/ 640896 w 898071"/>
              <a:gd name="connsiteY0" fmla="*/ 0 h 800100"/>
              <a:gd name="connsiteX1" fmla="*/ 742950 w 898071"/>
              <a:gd name="connsiteY1" fmla="*/ 142875 h 800100"/>
              <a:gd name="connsiteX2" fmla="*/ 804182 w 898071"/>
              <a:gd name="connsiteY2" fmla="*/ 220436 h 800100"/>
              <a:gd name="connsiteX3" fmla="*/ 857250 w 898071"/>
              <a:gd name="connsiteY3" fmla="*/ 281668 h 800100"/>
              <a:gd name="connsiteX4" fmla="*/ 898071 w 898071"/>
              <a:gd name="connsiteY4" fmla="*/ 318407 h 800100"/>
              <a:gd name="connsiteX5" fmla="*/ 885825 w 898071"/>
              <a:gd name="connsiteY5" fmla="*/ 359229 h 800100"/>
              <a:gd name="connsiteX6" fmla="*/ 865414 w 898071"/>
              <a:gd name="connsiteY6" fmla="*/ 400050 h 800100"/>
              <a:gd name="connsiteX7" fmla="*/ 828675 w 898071"/>
              <a:gd name="connsiteY7" fmla="*/ 457200 h 800100"/>
              <a:gd name="connsiteX8" fmla="*/ 804182 w 898071"/>
              <a:gd name="connsiteY8" fmla="*/ 457200 h 800100"/>
              <a:gd name="connsiteX9" fmla="*/ 804182 w 898071"/>
              <a:gd name="connsiteY9" fmla="*/ 510268 h 800100"/>
              <a:gd name="connsiteX10" fmla="*/ 796018 w 898071"/>
              <a:gd name="connsiteY10" fmla="*/ 698047 h 800100"/>
              <a:gd name="connsiteX11" fmla="*/ 600075 w 898071"/>
              <a:gd name="connsiteY11" fmla="*/ 763361 h 800100"/>
              <a:gd name="connsiteX12" fmla="*/ 387804 w 898071"/>
              <a:gd name="connsiteY12" fmla="*/ 783772 h 800100"/>
              <a:gd name="connsiteX13" fmla="*/ 253093 w 898071"/>
              <a:gd name="connsiteY13" fmla="*/ 800100 h 800100"/>
              <a:gd name="connsiteX14" fmla="*/ 228600 w 898071"/>
              <a:gd name="connsiteY14" fmla="*/ 787854 h 800100"/>
              <a:gd name="connsiteX15" fmla="*/ 228600 w 898071"/>
              <a:gd name="connsiteY15" fmla="*/ 747032 h 800100"/>
              <a:gd name="connsiteX16" fmla="*/ 146957 w 898071"/>
              <a:gd name="connsiteY16" fmla="*/ 689882 h 800100"/>
              <a:gd name="connsiteX17" fmla="*/ 65314 w 898071"/>
              <a:gd name="connsiteY17" fmla="*/ 563336 h 800100"/>
              <a:gd name="connsiteX18" fmla="*/ 32204 w 898071"/>
              <a:gd name="connsiteY18" fmla="*/ 448168 h 800100"/>
              <a:gd name="connsiteX19" fmla="*/ 33741 w 898071"/>
              <a:gd name="connsiteY19" fmla="*/ 405079 h 800100"/>
              <a:gd name="connsiteX20" fmla="*/ 44785 w 898071"/>
              <a:gd name="connsiteY20" fmla="*/ 349862 h 800100"/>
              <a:gd name="connsiteX21" fmla="*/ 0 w 898071"/>
              <a:gd name="connsiteY21" fmla="*/ 244929 h 800100"/>
              <a:gd name="connsiteX22" fmla="*/ 77561 w 898071"/>
              <a:gd name="connsiteY22" fmla="*/ 163286 h 800100"/>
              <a:gd name="connsiteX23" fmla="*/ 159204 w 898071"/>
              <a:gd name="connsiteY23" fmla="*/ 73479 h 800100"/>
              <a:gd name="connsiteX24" fmla="*/ 175532 w 898071"/>
              <a:gd name="connsiteY24" fmla="*/ 57150 h 800100"/>
              <a:gd name="connsiteX25" fmla="*/ 285750 w 898071"/>
              <a:gd name="connsiteY25" fmla="*/ 8165 h 800100"/>
              <a:gd name="connsiteX26" fmla="*/ 412296 w 898071"/>
              <a:gd name="connsiteY26" fmla="*/ 28575 h 800100"/>
              <a:gd name="connsiteX27" fmla="*/ 571500 w 898071"/>
              <a:gd name="connsiteY27" fmla="*/ 12247 h 800100"/>
              <a:gd name="connsiteX28" fmla="*/ 640896 w 898071"/>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45357 w 865867"/>
              <a:gd name="connsiteY22" fmla="*/ 163286 h 800100"/>
              <a:gd name="connsiteX23" fmla="*/ 127000 w 865867"/>
              <a:gd name="connsiteY23" fmla="*/ 73479 h 800100"/>
              <a:gd name="connsiteX24" fmla="*/ 143328 w 865867"/>
              <a:gd name="connsiteY24" fmla="*/ 57150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27000 w 865867"/>
              <a:gd name="connsiteY23" fmla="*/ 73479 h 800100"/>
              <a:gd name="connsiteX24" fmla="*/ 143328 w 865867"/>
              <a:gd name="connsiteY24" fmla="*/ 57150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143328 w 865867"/>
              <a:gd name="connsiteY24" fmla="*/ 57150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269283 w 865867"/>
              <a:gd name="connsiteY15" fmla="*/ 718319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297996 w 865867"/>
              <a:gd name="connsiteY14" fmla="*/ 763559 h 800100"/>
              <a:gd name="connsiteX15" fmla="*/ 269283 w 865867"/>
              <a:gd name="connsiteY15" fmla="*/ 718319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468244 w 865867"/>
              <a:gd name="connsiteY12" fmla="*/ 750641 h 800100"/>
              <a:gd name="connsiteX13" fmla="*/ 220889 w 865867"/>
              <a:gd name="connsiteY13" fmla="*/ 800100 h 800100"/>
              <a:gd name="connsiteX14" fmla="*/ 297996 w 865867"/>
              <a:gd name="connsiteY14" fmla="*/ 763559 h 800100"/>
              <a:gd name="connsiteX15" fmla="*/ 269283 w 865867"/>
              <a:gd name="connsiteY15" fmla="*/ 718319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766970"/>
              <a:gd name="connsiteX1" fmla="*/ 710746 w 865867"/>
              <a:gd name="connsiteY1" fmla="*/ 142875 h 766970"/>
              <a:gd name="connsiteX2" fmla="*/ 771978 w 865867"/>
              <a:gd name="connsiteY2" fmla="*/ 220436 h 766970"/>
              <a:gd name="connsiteX3" fmla="*/ 825046 w 865867"/>
              <a:gd name="connsiteY3" fmla="*/ 281668 h 766970"/>
              <a:gd name="connsiteX4" fmla="*/ 865867 w 865867"/>
              <a:gd name="connsiteY4" fmla="*/ 318407 h 766970"/>
              <a:gd name="connsiteX5" fmla="*/ 853621 w 865867"/>
              <a:gd name="connsiteY5" fmla="*/ 359229 h 766970"/>
              <a:gd name="connsiteX6" fmla="*/ 833210 w 865867"/>
              <a:gd name="connsiteY6" fmla="*/ 400050 h 766970"/>
              <a:gd name="connsiteX7" fmla="*/ 796471 w 865867"/>
              <a:gd name="connsiteY7" fmla="*/ 457200 h 766970"/>
              <a:gd name="connsiteX8" fmla="*/ 771978 w 865867"/>
              <a:gd name="connsiteY8" fmla="*/ 457200 h 766970"/>
              <a:gd name="connsiteX9" fmla="*/ 771978 w 865867"/>
              <a:gd name="connsiteY9" fmla="*/ 510268 h 766970"/>
              <a:gd name="connsiteX10" fmla="*/ 763814 w 865867"/>
              <a:gd name="connsiteY10" fmla="*/ 698047 h 766970"/>
              <a:gd name="connsiteX11" fmla="*/ 567871 w 865867"/>
              <a:gd name="connsiteY11" fmla="*/ 763361 h 766970"/>
              <a:gd name="connsiteX12" fmla="*/ 468244 w 865867"/>
              <a:gd name="connsiteY12" fmla="*/ 750641 h 766970"/>
              <a:gd name="connsiteX13" fmla="*/ 368872 w 865867"/>
              <a:gd name="connsiteY13" fmla="*/ 766970 h 766970"/>
              <a:gd name="connsiteX14" fmla="*/ 297996 w 865867"/>
              <a:gd name="connsiteY14" fmla="*/ 763559 h 766970"/>
              <a:gd name="connsiteX15" fmla="*/ 269283 w 865867"/>
              <a:gd name="connsiteY15" fmla="*/ 718319 h 766970"/>
              <a:gd name="connsiteX16" fmla="*/ 194266 w 865867"/>
              <a:gd name="connsiteY16" fmla="*/ 636873 h 766970"/>
              <a:gd name="connsiteX17" fmla="*/ 97162 w 865867"/>
              <a:gd name="connsiteY17" fmla="*/ 530205 h 766970"/>
              <a:gd name="connsiteX18" fmla="*/ 0 w 865867"/>
              <a:gd name="connsiteY18" fmla="*/ 448168 h 766970"/>
              <a:gd name="connsiteX19" fmla="*/ 1537 w 865867"/>
              <a:gd name="connsiteY19" fmla="*/ 405079 h 766970"/>
              <a:gd name="connsiteX20" fmla="*/ 12581 w 865867"/>
              <a:gd name="connsiteY20" fmla="*/ 349862 h 766970"/>
              <a:gd name="connsiteX21" fmla="*/ 53935 w 865867"/>
              <a:gd name="connsiteY21" fmla="*/ 258181 h 766970"/>
              <a:gd name="connsiteX22" fmla="*/ 127078 w 865867"/>
              <a:gd name="connsiteY22" fmla="*/ 176538 h 766970"/>
              <a:gd name="connsiteX23" fmla="*/ 182217 w 865867"/>
              <a:gd name="connsiteY23" fmla="*/ 117653 h 766970"/>
              <a:gd name="connsiteX24" fmla="*/ 211798 w 865867"/>
              <a:gd name="connsiteY24" fmla="*/ 85863 h 766970"/>
              <a:gd name="connsiteX25" fmla="*/ 271216 w 865867"/>
              <a:gd name="connsiteY25" fmla="*/ 36878 h 766970"/>
              <a:gd name="connsiteX26" fmla="*/ 380092 w 865867"/>
              <a:gd name="connsiteY26" fmla="*/ 28575 h 766970"/>
              <a:gd name="connsiteX27" fmla="*/ 539296 w 865867"/>
              <a:gd name="connsiteY27" fmla="*/ 12247 h 766970"/>
              <a:gd name="connsiteX28" fmla="*/ 608692 w 865867"/>
              <a:gd name="connsiteY28" fmla="*/ 0 h 766970"/>
              <a:gd name="connsiteX0" fmla="*/ 608692 w 865867"/>
              <a:gd name="connsiteY0" fmla="*/ 0 h 766970"/>
              <a:gd name="connsiteX1" fmla="*/ 710746 w 865867"/>
              <a:gd name="connsiteY1" fmla="*/ 142875 h 766970"/>
              <a:gd name="connsiteX2" fmla="*/ 771978 w 865867"/>
              <a:gd name="connsiteY2" fmla="*/ 220436 h 766970"/>
              <a:gd name="connsiteX3" fmla="*/ 825046 w 865867"/>
              <a:gd name="connsiteY3" fmla="*/ 281668 h 766970"/>
              <a:gd name="connsiteX4" fmla="*/ 865867 w 865867"/>
              <a:gd name="connsiteY4" fmla="*/ 318407 h 766970"/>
              <a:gd name="connsiteX5" fmla="*/ 853621 w 865867"/>
              <a:gd name="connsiteY5" fmla="*/ 359229 h 766970"/>
              <a:gd name="connsiteX6" fmla="*/ 833210 w 865867"/>
              <a:gd name="connsiteY6" fmla="*/ 400050 h 766970"/>
              <a:gd name="connsiteX7" fmla="*/ 796471 w 865867"/>
              <a:gd name="connsiteY7" fmla="*/ 457200 h 766970"/>
              <a:gd name="connsiteX8" fmla="*/ 771978 w 865867"/>
              <a:gd name="connsiteY8" fmla="*/ 457200 h 766970"/>
              <a:gd name="connsiteX9" fmla="*/ 771978 w 865867"/>
              <a:gd name="connsiteY9" fmla="*/ 510268 h 766970"/>
              <a:gd name="connsiteX10" fmla="*/ 763814 w 865867"/>
              <a:gd name="connsiteY10" fmla="*/ 698047 h 766970"/>
              <a:gd name="connsiteX11" fmla="*/ 581123 w 865867"/>
              <a:gd name="connsiteY11" fmla="*/ 739065 h 766970"/>
              <a:gd name="connsiteX12" fmla="*/ 468244 w 865867"/>
              <a:gd name="connsiteY12" fmla="*/ 750641 h 766970"/>
              <a:gd name="connsiteX13" fmla="*/ 368872 w 865867"/>
              <a:gd name="connsiteY13" fmla="*/ 766970 h 766970"/>
              <a:gd name="connsiteX14" fmla="*/ 297996 w 865867"/>
              <a:gd name="connsiteY14" fmla="*/ 763559 h 766970"/>
              <a:gd name="connsiteX15" fmla="*/ 269283 w 865867"/>
              <a:gd name="connsiteY15" fmla="*/ 718319 h 766970"/>
              <a:gd name="connsiteX16" fmla="*/ 194266 w 865867"/>
              <a:gd name="connsiteY16" fmla="*/ 636873 h 766970"/>
              <a:gd name="connsiteX17" fmla="*/ 97162 w 865867"/>
              <a:gd name="connsiteY17" fmla="*/ 530205 h 766970"/>
              <a:gd name="connsiteX18" fmla="*/ 0 w 865867"/>
              <a:gd name="connsiteY18" fmla="*/ 448168 h 766970"/>
              <a:gd name="connsiteX19" fmla="*/ 1537 w 865867"/>
              <a:gd name="connsiteY19" fmla="*/ 405079 h 766970"/>
              <a:gd name="connsiteX20" fmla="*/ 12581 w 865867"/>
              <a:gd name="connsiteY20" fmla="*/ 349862 h 766970"/>
              <a:gd name="connsiteX21" fmla="*/ 53935 w 865867"/>
              <a:gd name="connsiteY21" fmla="*/ 258181 h 766970"/>
              <a:gd name="connsiteX22" fmla="*/ 127078 w 865867"/>
              <a:gd name="connsiteY22" fmla="*/ 176538 h 766970"/>
              <a:gd name="connsiteX23" fmla="*/ 182217 w 865867"/>
              <a:gd name="connsiteY23" fmla="*/ 117653 h 766970"/>
              <a:gd name="connsiteX24" fmla="*/ 211798 w 865867"/>
              <a:gd name="connsiteY24" fmla="*/ 85863 h 766970"/>
              <a:gd name="connsiteX25" fmla="*/ 271216 w 865867"/>
              <a:gd name="connsiteY25" fmla="*/ 36878 h 766970"/>
              <a:gd name="connsiteX26" fmla="*/ 380092 w 865867"/>
              <a:gd name="connsiteY26" fmla="*/ 28575 h 766970"/>
              <a:gd name="connsiteX27" fmla="*/ 539296 w 865867"/>
              <a:gd name="connsiteY27" fmla="*/ 12247 h 766970"/>
              <a:gd name="connsiteX28" fmla="*/ 608692 w 865867"/>
              <a:gd name="connsiteY28" fmla="*/ 0 h 76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65867" h="766970">
                <a:moveTo>
                  <a:pt x="608692" y="0"/>
                </a:moveTo>
                <a:lnTo>
                  <a:pt x="710746" y="142875"/>
                </a:lnTo>
                <a:lnTo>
                  <a:pt x="771978" y="220436"/>
                </a:lnTo>
                <a:lnTo>
                  <a:pt x="825046" y="281668"/>
                </a:lnTo>
                <a:lnTo>
                  <a:pt x="865867" y="318407"/>
                </a:lnTo>
                <a:lnTo>
                  <a:pt x="853621" y="359229"/>
                </a:lnTo>
                <a:lnTo>
                  <a:pt x="833210" y="400050"/>
                </a:lnTo>
                <a:lnTo>
                  <a:pt x="796471" y="457200"/>
                </a:lnTo>
                <a:lnTo>
                  <a:pt x="771978" y="457200"/>
                </a:lnTo>
                <a:lnTo>
                  <a:pt x="771978" y="510268"/>
                </a:lnTo>
                <a:lnTo>
                  <a:pt x="763814" y="698047"/>
                </a:lnTo>
                <a:lnTo>
                  <a:pt x="581123" y="739065"/>
                </a:lnTo>
                <a:lnTo>
                  <a:pt x="468244" y="750641"/>
                </a:lnTo>
                <a:lnTo>
                  <a:pt x="368872" y="766970"/>
                </a:lnTo>
                <a:lnTo>
                  <a:pt x="297996" y="763559"/>
                </a:lnTo>
                <a:lnTo>
                  <a:pt x="269283" y="718319"/>
                </a:lnTo>
                <a:lnTo>
                  <a:pt x="194266" y="636873"/>
                </a:lnTo>
                <a:lnTo>
                  <a:pt x="97162" y="530205"/>
                </a:lnTo>
                <a:lnTo>
                  <a:pt x="0" y="448168"/>
                </a:lnTo>
                <a:cubicBezTo>
                  <a:pt x="512" y="433805"/>
                  <a:pt x="1025" y="419442"/>
                  <a:pt x="1537" y="405079"/>
                </a:cubicBezTo>
                <a:lnTo>
                  <a:pt x="12581" y="349862"/>
                </a:lnTo>
                <a:lnTo>
                  <a:pt x="53935" y="258181"/>
                </a:lnTo>
                <a:lnTo>
                  <a:pt x="127078" y="176538"/>
                </a:lnTo>
                <a:lnTo>
                  <a:pt x="182217" y="117653"/>
                </a:lnTo>
                <a:lnTo>
                  <a:pt x="211798" y="85863"/>
                </a:lnTo>
                <a:lnTo>
                  <a:pt x="271216" y="36878"/>
                </a:lnTo>
                <a:lnTo>
                  <a:pt x="380092" y="28575"/>
                </a:lnTo>
                <a:lnTo>
                  <a:pt x="539296" y="12247"/>
                </a:lnTo>
                <a:lnTo>
                  <a:pt x="608692" y="0"/>
                </a:lnTo>
                <a:close/>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45F11088-91EC-8BE4-58F1-43C1F7AAB87C}"/>
              </a:ext>
            </a:extLst>
          </p:cNvPr>
          <p:cNvSpPr/>
          <p:nvPr/>
        </p:nvSpPr>
        <p:spPr>
          <a:xfrm>
            <a:off x="2921774" y="4479061"/>
            <a:ext cx="854319" cy="1807866"/>
          </a:xfrm>
          <a:custGeom>
            <a:avLst/>
            <a:gdLst>
              <a:gd name="connsiteX0" fmla="*/ 0 w 971550"/>
              <a:gd name="connsiteY0" fmla="*/ 1600200 h 1600200"/>
              <a:gd name="connsiteX1" fmla="*/ 57150 w 971550"/>
              <a:gd name="connsiteY1" fmla="*/ 1510393 h 1600200"/>
              <a:gd name="connsiteX2" fmla="*/ 195943 w 971550"/>
              <a:gd name="connsiteY2" fmla="*/ 1069521 h 1600200"/>
              <a:gd name="connsiteX3" fmla="*/ 281668 w 971550"/>
              <a:gd name="connsiteY3" fmla="*/ 849086 h 1600200"/>
              <a:gd name="connsiteX4" fmla="*/ 359229 w 971550"/>
              <a:gd name="connsiteY4" fmla="*/ 620486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57150 w 971550"/>
              <a:gd name="connsiteY1" fmla="*/ 1510393 h 1600200"/>
              <a:gd name="connsiteX2" fmla="*/ 195943 w 971550"/>
              <a:gd name="connsiteY2" fmla="*/ 1069521 h 1600200"/>
              <a:gd name="connsiteX3" fmla="*/ 281668 w 971550"/>
              <a:gd name="connsiteY3" fmla="*/ 849086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57150 w 971550"/>
              <a:gd name="connsiteY1" fmla="*/ 1510393 h 1600200"/>
              <a:gd name="connsiteX2" fmla="*/ 195943 w 971550"/>
              <a:gd name="connsiteY2" fmla="*/ 1069521 h 1600200"/>
              <a:gd name="connsiteX3" fmla="*/ 281668 w 971550"/>
              <a:gd name="connsiteY3" fmla="*/ 849086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57150 w 971550"/>
              <a:gd name="connsiteY1" fmla="*/ 1510393 h 1600200"/>
              <a:gd name="connsiteX2" fmla="*/ 195943 w 971550"/>
              <a:gd name="connsiteY2" fmla="*/ 1069521 h 1600200"/>
              <a:gd name="connsiteX3" fmla="*/ 382152 w 971550"/>
              <a:gd name="connsiteY3" fmla="*/ 919425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57150 w 971550"/>
              <a:gd name="connsiteY1" fmla="*/ 1510393 h 1600200"/>
              <a:gd name="connsiteX2" fmla="*/ 316523 w 971550"/>
              <a:gd name="connsiteY2" fmla="*/ 1220246 h 1600200"/>
              <a:gd name="connsiteX3" fmla="*/ 382152 w 971550"/>
              <a:gd name="connsiteY3" fmla="*/ 919425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971550"/>
              <a:gd name="connsiteY0" fmla="*/ 1600200 h 1600200"/>
              <a:gd name="connsiteX1" fmla="*/ 191128 w 971550"/>
              <a:gd name="connsiteY1" fmla="*/ 1584081 h 1600200"/>
              <a:gd name="connsiteX2" fmla="*/ 316523 w 971550"/>
              <a:gd name="connsiteY2" fmla="*/ 1220246 h 1600200"/>
              <a:gd name="connsiteX3" fmla="*/ 382152 w 971550"/>
              <a:gd name="connsiteY3" fmla="*/ 919425 h 1600200"/>
              <a:gd name="connsiteX4" fmla="*/ 432917 w 971550"/>
              <a:gd name="connsiteY4" fmla="*/ 633884 h 1600200"/>
              <a:gd name="connsiteX5" fmla="*/ 559254 w 971550"/>
              <a:gd name="connsiteY5" fmla="*/ 465364 h 1600200"/>
              <a:gd name="connsiteX6" fmla="*/ 559254 w 971550"/>
              <a:gd name="connsiteY6" fmla="*/ 465364 h 1600200"/>
              <a:gd name="connsiteX7" fmla="*/ 559254 w 971550"/>
              <a:gd name="connsiteY7" fmla="*/ 457200 h 1600200"/>
              <a:gd name="connsiteX8" fmla="*/ 702129 w 971550"/>
              <a:gd name="connsiteY8" fmla="*/ 212271 h 1600200"/>
              <a:gd name="connsiteX9" fmla="*/ 763361 w 971550"/>
              <a:gd name="connsiteY9" fmla="*/ 151039 h 1600200"/>
              <a:gd name="connsiteX10" fmla="*/ 828675 w 971550"/>
              <a:gd name="connsiteY10" fmla="*/ 134711 h 1600200"/>
              <a:gd name="connsiteX11" fmla="*/ 877661 w 971550"/>
              <a:gd name="connsiteY11" fmla="*/ 97971 h 1600200"/>
              <a:gd name="connsiteX12" fmla="*/ 942975 w 971550"/>
              <a:gd name="connsiteY12" fmla="*/ 28575 h 1600200"/>
              <a:gd name="connsiteX13" fmla="*/ 971550 w 971550"/>
              <a:gd name="connsiteY13" fmla="*/ 0 h 1600200"/>
              <a:gd name="connsiteX0" fmla="*/ 0 w 854319"/>
              <a:gd name="connsiteY0" fmla="*/ 1807866 h 1807866"/>
              <a:gd name="connsiteX1" fmla="*/ 73897 w 854319"/>
              <a:gd name="connsiteY1" fmla="*/ 1584081 h 1807866"/>
              <a:gd name="connsiteX2" fmla="*/ 199292 w 854319"/>
              <a:gd name="connsiteY2" fmla="*/ 1220246 h 1807866"/>
              <a:gd name="connsiteX3" fmla="*/ 264921 w 854319"/>
              <a:gd name="connsiteY3" fmla="*/ 919425 h 1807866"/>
              <a:gd name="connsiteX4" fmla="*/ 315686 w 854319"/>
              <a:gd name="connsiteY4" fmla="*/ 633884 h 1807866"/>
              <a:gd name="connsiteX5" fmla="*/ 442023 w 854319"/>
              <a:gd name="connsiteY5" fmla="*/ 465364 h 1807866"/>
              <a:gd name="connsiteX6" fmla="*/ 442023 w 854319"/>
              <a:gd name="connsiteY6" fmla="*/ 465364 h 1807866"/>
              <a:gd name="connsiteX7" fmla="*/ 442023 w 854319"/>
              <a:gd name="connsiteY7" fmla="*/ 457200 h 1807866"/>
              <a:gd name="connsiteX8" fmla="*/ 584898 w 854319"/>
              <a:gd name="connsiteY8" fmla="*/ 212271 h 1807866"/>
              <a:gd name="connsiteX9" fmla="*/ 646130 w 854319"/>
              <a:gd name="connsiteY9" fmla="*/ 151039 h 1807866"/>
              <a:gd name="connsiteX10" fmla="*/ 711444 w 854319"/>
              <a:gd name="connsiteY10" fmla="*/ 134711 h 1807866"/>
              <a:gd name="connsiteX11" fmla="*/ 760430 w 854319"/>
              <a:gd name="connsiteY11" fmla="*/ 97971 h 1807866"/>
              <a:gd name="connsiteX12" fmla="*/ 825744 w 854319"/>
              <a:gd name="connsiteY12" fmla="*/ 28575 h 1807866"/>
              <a:gd name="connsiteX13" fmla="*/ 854319 w 854319"/>
              <a:gd name="connsiteY13" fmla="*/ 0 h 180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4319" h="1807866">
                <a:moveTo>
                  <a:pt x="0" y="1807866"/>
                </a:moveTo>
                <a:lnTo>
                  <a:pt x="73897" y="1584081"/>
                </a:lnTo>
                <a:lnTo>
                  <a:pt x="199292" y="1220246"/>
                </a:lnTo>
                <a:lnTo>
                  <a:pt x="264921" y="919425"/>
                </a:lnTo>
                <a:lnTo>
                  <a:pt x="315686" y="633884"/>
                </a:lnTo>
                <a:cubicBezTo>
                  <a:pt x="344400" y="530818"/>
                  <a:pt x="399911" y="521537"/>
                  <a:pt x="442023" y="465364"/>
                </a:cubicBezTo>
                <a:lnTo>
                  <a:pt x="442023" y="465364"/>
                </a:lnTo>
                <a:lnTo>
                  <a:pt x="442023" y="457200"/>
                </a:lnTo>
                <a:lnTo>
                  <a:pt x="584898" y="212271"/>
                </a:lnTo>
                <a:lnTo>
                  <a:pt x="646130" y="151039"/>
                </a:lnTo>
                <a:lnTo>
                  <a:pt x="711444" y="134711"/>
                </a:lnTo>
                <a:lnTo>
                  <a:pt x="760430" y="97971"/>
                </a:lnTo>
                <a:lnTo>
                  <a:pt x="825744" y="28575"/>
                </a:lnTo>
                <a:lnTo>
                  <a:pt x="854319"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96936C16-B27D-959F-5EC2-2814A3EEA328}"/>
              </a:ext>
            </a:extLst>
          </p:cNvPr>
          <p:cNvSpPr/>
          <p:nvPr/>
        </p:nvSpPr>
        <p:spPr>
          <a:xfrm>
            <a:off x="4397638" y="2617589"/>
            <a:ext cx="3532748" cy="1238502"/>
          </a:xfrm>
          <a:custGeom>
            <a:avLst/>
            <a:gdLst>
              <a:gd name="connsiteX0" fmla="*/ 0 w 3490128"/>
              <a:gd name="connsiteY0" fmla="*/ 1148861 h 1148861"/>
              <a:gd name="connsiteX1" fmla="*/ 36844 w 3490128"/>
              <a:gd name="connsiteY1" fmla="*/ 994786 h 1148861"/>
              <a:gd name="connsiteX2" fmla="*/ 70339 w 3490128"/>
              <a:gd name="connsiteY2" fmla="*/ 880905 h 1148861"/>
              <a:gd name="connsiteX3" fmla="*/ 66989 w 3490128"/>
              <a:gd name="connsiteY3" fmla="*/ 767024 h 1148861"/>
              <a:gd name="connsiteX4" fmla="*/ 97134 w 3490128"/>
              <a:gd name="connsiteY4" fmla="*/ 629696 h 1148861"/>
              <a:gd name="connsiteX5" fmla="*/ 264607 w 3490128"/>
              <a:gd name="connsiteY5" fmla="*/ 475621 h 1148861"/>
              <a:gd name="connsiteX6" fmla="*/ 388536 w 3490128"/>
              <a:gd name="connsiteY6" fmla="*/ 344993 h 1148861"/>
              <a:gd name="connsiteX7" fmla="*/ 542611 w 3490128"/>
              <a:gd name="connsiteY7" fmla="*/ 271305 h 1148861"/>
              <a:gd name="connsiteX8" fmla="*/ 693336 w 3490128"/>
              <a:gd name="connsiteY8" fmla="*/ 247859 h 1148861"/>
              <a:gd name="connsiteX9" fmla="*/ 847411 w 3490128"/>
              <a:gd name="connsiteY9" fmla="*/ 227762 h 1148861"/>
              <a:gd name="connsiteX10" fmla="*/ 904352 w 3490128"/>
              <a:gd name="connsiteY10" fmla="*/ 227762 h 1148861"/>
              <a:gd name="connsiteX11" fmla="*/ 1068475 w 3490128"/>
              <a:gd name="connsiteY11" fmla="*/ 241160 h 1148861"/>
              <a:gd name="connsiteX12" fmla="*/ 1199103 w 3490128"/>
              <a:gd name="connsiteY12" fmla="*/ 314848 h 1148861"/>
              <a:gd name="connsiteX13" fmla="*/ 1416818 w 3490128"/>
              <a:gd name="connsiteY13" fmla="*/ 371789 h 1148861"/>
              <a:gd name="connsiteX14" fmla="*/ 1487156 w 3490128"/>
              <a:gd name="connsiteY14" fmla="*/ 385186 h 1148861"/>
              <a:gd name="connsiteX15" fmla="*/ 1547446 w 3490128"/>
              <a:gd name="connsiteY15" fmla="*/ 378487 h 1148861"/>
              <a:gd name="connsiteX16" fmla="*/ 1728317 w 3490128"/>
              <a:gd name="connsiteY16" fmla="*/ 348342 h 1148861"/>
              <a:gd name="connsiteX17" fmla="*/ 1865644 w 3490128"/>
              <a:gd name="connsiteY17" fmla="*/ 321547 h 1148861"/>
              <a:gd name="connsiteX18" fmla="*/ 2043165 w 3490128"/>
              <a:gd name="connsiteY18" fmla="*/ 234461 h 1148861"/>
              <a:gd name="connsiteX19" fmla="*/ 2224035 w 3490128"/>
              <a:gd name="connsiteY19" fmla="*/ 150725 h 1148861"/>
              <a:gd name="connsiteX20" fmla="*/ 2331218 w 3490128"/>
              <a:gd name="connsiteY20" fmla="*/ 97134 h 1148861"/>
              <a:gd name="connsiteX21" fmla="*/ 2445099 w 3490128"/>
              <a:gd name="connsiteY21" fmla="*/ 66989 h 1148861"/>
              <a:gd name="connsiteX22" fmla="*/ 3490128 w 3490128"/>
              <a:gd name="connsiteY22" fmla="*/ 0 h 1148861"/>
              <a:gd name="connsiteX23" fmla="*/ 3490128 w 3490128"/>
              <a:gd name="connsiteY23" fmla="*/ 3349 h 1148861"/>
              <a:gd name="connsiteX24" fmla="*/ 3490128 w 3490128"/>
              <a:gd name="connsiteY24" fmla="*/ 3349 h 1148861"/>
              <a:gd name="connsiteX0" fmla="*/ 0 w 3490128"/>
              <a:gd name="connsiteY0" fmla="*/ 1148861 h 1148861"/>
              <a:gd name="connsiteX1" fmla="*/ 36844 w 3490128"/>
              <a:gd name="connsiteY1" fmla="*/ 994786 h 1148861"/>
              <a:gd name="connsiteX2" fmla="*/ 70339 w 3490128"/>
              <a:gd name="connsiteY2" fmla="*/ 880905 h 1148861"/>
              <a:gd name="connsiteX3" fmla="*/ 66989 w 3490128"/>
              <a:gd name="connsiteY3" fmla="*/ 767024 h 1148861"/>
              <a:gd name="connsiteX4" fmla="*/ 117231 w 3490128"/>
              <a:gd name="connsiteY4" fmla="*/ 622997 h 1148861"/>
              <a:gd name="connsiteX5" fmla="*/ 264607 w 3490128"/>
              <a:gd name="connsiteY5" fmla="*/ 475621 h 1148861"/>
              <a:gd name="connsiteX6" fmla="*/ 388536 w 3490128"/>
              <a:gd name="connsiteY6" fmla="*/ 344993 h 1148861"/>
              <a:gd name="connsiteX7" fmla="*/ 542611 w 3490128"/>
              <a:gd name="connsiteY7" fmla="*/ 271305 h 1148861"/>
              <a:gd name="connsiteX8" fmla="*/ 693336 w 3490128"/>
              <a:gd name="connsiteY8" fmla="*/ 247859 h 1148861"/>
              <a:gd name="connsiteX9" fmla="*/ 847411 w 3490128"/>
              <a:gd name="connsiteY9" fmla="*/ 227762 h 1148861"/>
              <a:gd name="connsiteX10" fmla="*/ 904352 w 3490128"/>
              <a:gd name="connsiteY10" fmla="*/ 227762 h 1148861"/>
              <a:gd name="connsiteX11" fmla="*/ 1068475 w 3490128"/>
              <a:gd name="connsiteY11" fmla="*/ 241160 h 1148861"/>
              <a:gd name="connsiteX12" fmla="*/ 1199103 w 3490128"/>
              <a:gd name="connsiteY12" fmla="*/ 314848 h 1148861"/>
              <a:gd name="connsiteX13" fmla="*/ 1416818 w 3490128"/>
              <a:gd name="connsiteY13" fmla="*/ 371789 h 1148861"/>
              <a:gd name="connsiteX14" fmla="*/ 1487156 w 3490128"/>
              <a:gd name="connsiteY14" fmla="*/ 385186 h 1148861"/>
              <a:gd name="connsiteX15" fmla="*/ 1547446 w 3490128"/>
              <a:gd name="connsiteY15" fmla="*/ 378487 h 1148861"/>
              <a:gd name="connsiteX16" fmla="*/ 1728317 w 3490128"/>
              <a:gd name="connsiteY16" fmla="*/ 348342 h 1148861"/>
              <a:gd name="connsiteX17" fmla="*/ 1865644 w 3490128"/>
              <a:gd name="connsiteY17" fmla="*/ 321547 h 1148861"/>
              <a:gd name="connsiteX18" fmla="*/ 2043165 w 3490128"/>
              <a:gd name="connsiteY18" fmla="*/ 234461 h 1148861"/>
              <a:gd name="connsiteX19" fmla="*/ 2224035 w 3490128"/>
              <a:gd name="connsiteY19" fmla="*/ 150725 h 1148861"/>
              <a:gd name="connsiteX20" fmla="*/ 2331218 w 3490128"/>
              <a:gd name="connsiteY20" fmla="*/ 97134 h 1148861"/>
              <a:gd name="connsiteX21" fmla="*/ 2445099 w 3490128"/>
              <a:gd name="connsiteY21" fmla="*/ 66989 h 1148861"/>
              <a:gd name="connsiteX22" fmla="*/ 3490128 w 3490128"/>
              <a:gd name="connsiteY22" fmla="*/ 0 h 1148861"/>
              <a:gd name="connsiteX23" fmla="*/ 3490128 w 3490128"/>
              <a:gd name="connsiteY23" fmla="*/ 3349 h 1148861"/>
              <a:gd name="connsiteX24" fmla="*/ 3490128 w 3490128"/>
              <a:gd name="connsiteY24" fmla="*/ 3349 h 1148861"/>
              <a:gd name="connsiteX0" fmla="*/ 0 w 3740038"/>
              <a:gd name="connsiteY0" fmla="*/ 1149386 h 1149386"/>
              <a:gd name="connsiteX1" fmla="*/ 36844 w 3740038"/>
              <a:gd name="connsiteY1" fmla="*/ 995311 h 1149386"/>
              <a:gd name="connsiteX2" fmla="*/ 70339 w 3740038"/>
              <a:gd name="connsiteY2" fmla="*/ 881430 h 1149386"/>
              <a:gd name="connsiteX3" fmla="*/ 66989 w 3740038"/>
              <a:gd name="connsiteY3" fmla="*/ 767549 h 1149386"/>
              <a:gd name="connsiteX4" fmla="*/ 117231 w 3740038"/>
              <a:gd name="connsiteY4" fmla="*/ 623522 h 1149386"/>
              <a:gd name="connsiteX5" fmla="*/ 264607 w 3740038"/>
              <a:gd name="connsiteY5" fmla="*/ 476146 h 1149386"/>
              <a:gd name="connsiteX6" fmla="*/ 388536 w 3740038"/>
              <a:gd name="connsiteY6" fmla="*/ 345518 h 1149386"/>
              <a:gd name="connsiteX7" fmla="*/ 542611 w 3740038"/>
              <a:gd name="connsiteY7" fmla="*/ 271830 h 1149386"/>
              <a:gd name="connsiteX8" fmla="*/ 693336 w 3740038"/>
              <a:gd name="connsiteY8" fmla="*/ 248384 h 1149386"/>
              <a:gd name="connsiteX9" fmla="*/ 847411 w 3740038"/>
              <a:gd name="connsiteY9" fmla="*/ 228287 h 1149386"/>
              <a:gd name="connsiteX10" fmla="*/ 904352 w 3740038"/>
              <a:gd name="connsiteY10" fmla="*/ 228287 h 1149386"/>
              <a:gd name="connsiteX11" fmla="*/ 1068475 w 3740038"/>
              <a:gd name="connsiteY11" fmla="*/ 241685 h 1149386"/>
              <a:gd name="connsiteX12" fmla="*/ 1199103 w 3740038"/>
              <a:gd name="connsiteY12" fmla="*/ 315373 h 1149386"/>
              <a:gd name="connsiteX13" fmla="*/ 1416818 w 3740038"/>
              <a:gd name="connsiteY13" fmla="*/ 372314 h 1149386"/>
              <a:gd name="connsiteX14" fmla="*/ 1487156 w 3740038"/>
              <a:gd name="connsiteY14" fmla="*/ 385711 h 1149386"/>
              <a:gd name="connsiteX15" fmla="*/ 1547446 w 3740038"/>
              <a:gd name="connsiteY15" fmla="*/ 379012 h 1149386"/>
              <a:gd name="connsiteX16" fmla="*/ 1728317 w 3740038"/>
              <a:gd name="connsiteY16" fmla="*/ 348867 h 1149386"/>
              <a:gd name="connsiteX17" fmla="*/ 1865644 w 3740038"/>
              <a:gd name="connsiteY17" fmla="*/ 322072 h 1149386"/>
              <a:gd name="connsiteX18" fmla="*/ 2043165 w 3740038"/>
              <a:gd name="connsiteY18" fmla="*/ 234986 h 1149386"/>
              <a:gd name="connsiteX19" fmla="*/ 2224035 w 3740038"/>
              <a:gd name="connsiteY19" fmla="*/ 151250 h 1149386"/>
              <a:gd name="connsiteX20" fmla="*/ 2331218 w 3740038"/>
              <a:gd name="connsiteY20" fmla="*/ 97659 h 1149386"/>
              <a:gd name="connsiteX21" fmla="*/ 2445099 w 3740038"/>
              <a:gd name="connsiteY21" fmla="*/ 67514 h 1149386"/>
              <a:gd name="connsiteX22" fmla="*/ 3490128 w 3740038"/>
              <a:gd name="connsiteY22" fmla="*/ 525 h 1149386"/>
              <a:gd name="connsiteX23" fmla="*/ 3490128 w 3740038"/>
              <a:gd name="connsiteY23" fmla="*/ 3874 h 1149386"/>
              <a:gd name="connsiteX24" fmla="*/ 3740038 w 3740038"/>
              <a:gd name="connsiteY24" fmla="*/ 0 h 1149386"/>
              <a:gd name="connsiteX0" fmla="*/ 0 w 3757474"/>
              <a:gd name="connsiteY0" fmla="*/ 1148861 h 1148861"/>
              <a:gd name="connsiteX1" fmla="*/ 36844 w 3757474"/>
              <a:gd name="connsiteY1" fmla="*/ 994786 h 1148861"/>
              <a:gd name="connsiteX2" fmla="*/ 70339 w 3757474"/>
              <a:gd name="connsiteY2" fmla="*/ 880905 h 1148861"/>
              <a:gd name="connsiteX3" fmla="*/ 66989 w 3757474"/>
              <a:gd name="connsiteY3" fmla="*/ 767024 h 1148861"/>
              <a:gd name="connsiteX4" fmla="*/ 117231 w 3757474"/>
              <a:gd name="connsiteY4" fmla="*/ 622997 h 1148861"/>
              <a:gd name="connsiteX5" fmla="*/ 264607 w 3757474"/>
              <a:gd name="connsiteY5" fmla="*/ 475621 h 1148861"/>
              <a:gd name="connsiteX6" fmla="*/ 388536 w 3757474"/>
              <a:gd name="connsiteY6" fmla="*/ 344993 h 1148861"/>
              <a:gd name="connsiteX7" fmla="*/ 542611 w 3757474"/>
              <a:gd name="connsiteY7" fmla="*/ 271305 h 1148861"/>
              <a:gd name="connsiteX8" fmla="*/ 693336 w 3757474"/>
              <a:gd name="connsiteY8" fmla="*/ 247859 h 1148861"/>
              <a:gd name="connsiteX9" fmla="*/ 847411 w 3757474"/>
              <a:gd name="connsiteY9" fmla="*/ 227762 h 1148861"/>
              <a:gd name="connsiteX10" fmla="*/ 904352 w 3757474"/>
              <a:gd name="connsiteY10" fmla="*/ 227762 h 1148861"/>
              <a:gd name="connsiteX11" fmla="*/ 1068475 w 3757474"/>
              <a:gd name="connsiteY11" fmla="*/ 241160 h 1148861"/>
              <a:gd name="connsiteX12" fmla="*/ 1199103 w 3757474"/>
              <a:gd name="connsiteY12" fmla="*/ 314848 h 1148861"/>
              <a:gd name="connsiteX13" fmla="*/ 1416818 w 3757474"/>
              <a:gd name="connsiteY13" fmla="*/ 371789 h 1148861"/>
              <a:gd name="connsiteX14" fmla="*/ 1487156 w 3757474"/>
              <a:gd name="connsiteY14" fmla="*/ 385186 h 1148861"/>
              <a:gd name="connsiteX15" fmla="*/ 1547446 w 3757474"/>
              <a:gd name="connsiteY15" fmla="*/ 378487 h 1148861"/>
              <a:gd name="connsiteX16" fmla="*/ 1728317 w 3757474"/>
              <a:gd name="connsiteY16" fmla="*/ 348342 h 1148861"/>
              <a:gd name="connsiteX17" fmla="*/ 1865644 w 3757474"/>
              <a:gd name="connsiteY17" fmla="*/ 321547 h 1148861"/>
              <a:gd name="connsiteX18" fmla="*/ 2043165 w 3757474"/>
              <a:gd name="connsiteY18" fmla="*/ 234461 h 1148861"/>
              <a:gd name="connsiteX19" fmla="*/ 2224035 w 3757474"/>
              <a:gd name="connsiteY19" fmla="*/ 150725 h 1148861"/>
              <a:gd name="connsiteX20" fmla="*/ 2331218 w 3757474"/>
              <a:gd name="connsiteY20" fmla="*/ 97134 h 1148861"/>
              <a:gd name="connsiteX21" fmla="*/ 2445099 w 3757474"/>
              <a:gd name="connsiteY21" fmla="*/ 66989 h 1148861"/>
              <a:gd name="connsiteX22" fmla="*/ 3490128 w 3757474"/>
              <a:gd name="connsiteY22" fmla="*/ 0 h 1148861"/>
              <a:gd name="connsiteX23" fmla="*/ 3490128 w 3757474"/>
              <a:gd name="connsiteY23" fmla="*/ 3349 h 1148861"/>
              <a:gd name="connsiteX24" fmla="*/ 3757474 w 3757474"/>
              <a:gd name="connsiteY24" fmla="*/ 249385 h 1148861"/>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45099 w 3757474"/>
              <a:gd name="connsiteY21" fmla="*/ 170191 h 1252063"/>
              <a:gd name="connsiteX22" fmla="*/ 3490128 w 3757474"/>
              <a:gd name="connsiteY22" fmla="*/ 103202 h 1252063"/>
              <a:gd name="connsiteX23" fmla="*/ 3540497 w 3757474"/>
              <a:gd name="connsiteY23" fmla="*/ 0 h 1252063"/>
              <a:gd name="connsiteX24" fmla="*/ 3757474 w 3757474"/>
              <a:gd name="connsiteY24" fmla="*/ 352587 h 1252063"/>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45099 w 3757474"/>
              <a:gd name="connsiteY21" fmla="*/ 170191 h 1252063"/>
              <a:gd name="connsiteX22" fmla="*/ 3511438 w 3757474"/>
              <a:gd name="connsiteY22" fmla="*/ 25710 h 1252063"/>
              <a:gd name="connsiteX23" fmla="*/ 3540497 w 3757474"/>
              <a:gd name="connsiteY23" fmla="*/ 0 h 1252063"/>
              <a:gd name="connsiteX24" fmla="*/ 3757474 w 3757474"/>
              <a:gd name="connsiteY24" fmla="*/ 352587 h 1252063"/>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52848 w 3757474"/>
              <a:gd name="connsiteY21" fmla="*/ 156630 h 1252063"/>
              <a:gd name="connsiteX22" fmla="*/ 3511438 w 3757474"/>
              <a:gd name="connsiteY22" fmla="*/ 25710 h 1252063"/>
              <a:gd name="connsiteX23" fmla="*/ 3540497 w 3757474"/>
              <a:gd name="connsiteY23" fmla="*/ 0 h 1252063"/>
              <a:gd name="connsiteX24" fmla="*/ 3757474 w 3757474"/>
              <a:gd name="connsiteY24" fmla="*/ 352587 h 1252063"/>
              <a:gd name="connsiteX0" fmla="*/ 0 w 3757474"/>
              <a:gd name="connsiteY0" fmla="*/ 1238502 h 1238502"/>
              <a:gd name="connsiteX1" fmla="*/ 36844 w 3757474"/>
              <a:gd name="connsiteY1" fmla="*/ 1084427 h 1238502"/>
              <a:gd name="connsiteX2" fmla="*/ 70339 w 3757474"/>
              <a:gd name="connsiteY2" fmla="*/ 970546 h 1238502"/>
              <a:gd name="connsiteX3" fmla="*/ 66989 w 3757474"/>
              <a:gd name="connsiteY3" fmla="*/ 856665 h 1238502"/>
              <a:gd name="connsiteX4" fmla="*/ 117231 w 3757474"/>
              <a:gd name="connsiteY4" fmla="*/ 712638 h 1238502"/>
              <a:gd name="connsiteX5" fmla="*/ 264607 w 3757474"/>
              <a:gd name="connsiteY5" fmla="*/ 565262 h 1238502"/>
              <a:gd name="connsiteX6" fmla="*/ 388536 w 3757474"/>
              <a:gd name="connsiteY6" fmla="*/ 434634 h 1238502"/>
              <a:gd name="connsiteX7" fmla="*/ 542611 w 3757474"/>
              <a:gd name="connsiteY7" fmla="*/ 360946 h 1238502"/>
              <a:gd name="connsiteX8" fmla="*/ 693336 w 3757474"/>
              <a:gd name="connsiteY8" fmla="*/ 337500 h 1238502"/>
              <a:gd name="connsiteX9" fmla="*/ 847411 w 3757474"/>
              <a:gd name="connsiteY9" fmla="*/ 317403 h 1238502"/>
              <a:gd name="connsiteX10" fmla="*/ 904352 w 3757474"/>
              <a:gd name="connsiteY10" fmla="*/ 317403 h 1238502"/>
              <a:gd name="connsiteX11" fmla="*/ 1068475 w 3757474"/>
              <a:gd name="connsiteY11" fmla="*/ 330801 h 1238502"/>
              <a:gd name="connsiteX12" fmla="*/ 1199103 w 3757474"/>
              <a:gd name="connsiteY12" fmla="*/ 404489 h 1238502"/>
              <a:gd name="connsiteX13" fmla="*/ 1416818 w 3757474"/>
              <a:gd name="connsiteY13" fmla="*/ 461430 h 1238502"/>
              <a:gd name="connsiteX14" fmla="*/ 1487156 w 3757474"/>
              <a:gd name="connsiteY14" fmla="*/ 474827 h 1238502"/>
              <a:gd name="connsiteX15" fmla="*/ 1547446 w 3757474"/>
              <a:gd name="connsiteY15" fmla="*/ 468128 h 1238502"/>
              <a:gd name="connsiteX16" fmla="*/ 1728317 w 3757474"/>
              <a:gd name="connsiteY16" fmla="*/ 437983 h 1238502"/>
              <a:gd name="connsiteX17" fmla="*/ 1865644 w 3757474"/>
              <a:gd name="connsiteY17" fmla="*/ 411188 h 1238502"/>
              <a:gd name="connsiteX18" fmla="*/ 2043165 w 3757474"/>
              <a:gd name="connsiteY18" fmla="*/ 324102 h 1238502"/>
              <a:gd name="connsiteX19" fmla="*/ 2224035 w 3757474"/>
              <a:gd name="connsiteY19" fmla="*/ 240366 h 1238502"/>
              <a:gd name="connsiteX20" fmla="*/ 2331218 w 3757474"/>
              <a:gd name="connsiteY20" fmla="*/ 186775 h 1238502"/>
              <a:gd name="connsiteX21" fmla="*/ 2452848 w 3757474"/>
              <a:gd name="connsiteY21" fmla="*/ 143069 h 1238502"/>
              <a:gd name="connsiteX22" fmla="*/ 3511438 w 3757474"/>
              <a:gd name="connsiteY22" fmla="*/ 12149 h 1238502"/>
              <a:gd name="connsiteX23" fmla="*/ 3532748 w 3757474"/>
              <a:gd name="connsiteY23" fmla="*/ 0 h 1238502"/>
              <a:gd name="connsiteX24" fmla="*/ 3757474 w 3757474"/>
              <a:gd name="connsiteY24" fmla="*/ 339026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17403 h 1238502"/>
              <a:gd name="connsiteX11" fmla="*/ 1068475 w 3532748"/>
              <a:gd name="connsiteY11" fmla="*/ 330801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17403 h 1238502"/>
              <a:gd name="connsiteX11" fmla="*/ 1068475 w 3532748"/>
              <a:gd name="connsiteY11" fmla="*/ 354173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23246 h 1238502"/>
              <a:gd name="connsiteX11" fmla="*/ 1068475 w 3532748"/>
              <a:gd name="connsiteY11" fmla="*/ 354173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2748" h="1238502">
                <a:moveTo>
                  <a:pt x="0" y="1238502"/>
                </a:moveTo>
                <a:lnTo>
                  <a:pt x="36844" y="1084427"/>
                </a:lnTo>
                <a:lnTo>
                  <a:pt x="70339" y="970546"/>
                </a:lnTo>
                <a:cubicBezTo>
                  <a:pt x="69222" y="932586"/>
                  <a:pt x="68106" y="894625"/>
                  <a:pt x="66989" y="856665"/>
                </a:cubicBezTo>
                <a:lnTo>
                  <a:pt x="117231" y="712638"/>
                </a:lnTo>
                <a:lnTo>
                  <a:pt x="264607" y="565262"/>
                </a:lnTo>
                <a:lnTo>
                  <a:pt x="388536" y="434634"/>
                </a:lnTo>
                <a:lnTo>
                  <a:pt x="542611" y="360946"/>
                </a:lnTo>
                <a:lnTo>
                  <a:pt x="693336" y="337500"/>
                </a:lnTo>
                <a:lnTo>
                  <a:pt x="847411" y="317403"/>
                </a:lnTo>
                <a:lnTo>
                  <a:pt x="904352" y="323246"/>
                </a:lnTo>
                <a:lnTo>
                  <a:pt x="1068475" y="354173"/>
                </a:lnTo>
                <a:lnTo>
                  <a:pt x="1199103" y="404489"/>
                </a:lnTo>
                <a:lnTo>
                  <a:pt x="1416818" y="461430"/>
                </a:lnTo>
                <a:lnTo>
                  <a:pt x="1487156" y="474827"/>
                </a:lnTo>
                <a:lnTo>
                  <a:pt x="1547446" y="468128"/>
                </a:lnTo>
                <a:lnTo>
                  <a:pt x="1728317" y="437983"/>
                </a:lnTo>
                <a:lnTo>
                  <a:pt x="1865644" y="411188"/>
                </a:lnTo>
                <a:lnTo>
                  <a:pt x="2043165" y="324102"/>
                </a:lnTo>
                <a:lnTo>
                  <a:pt x="2224035" y="240366"/>
                </a:lnTo>
                <a:lnTo>
                  <a:pt x="2331218" y="186775"/>
                </a:lnTo>
                <a:lnTo>
                  <a:pt x="2452848" y="143069"/>
                </a:lnTo>
                <a:lnTo>
                  <a:pt x="3511438" y="12149"/>
                </a:lnTo>
                <a:lnTo>
                  <a:pt x="3532748" y="0"/>
                </a:lnTo>
                <a:lnTo>
                  <a:pt x="3524999" y="9687"/>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8A672121-3370-A277-5FD9-D7A802F35861}"/>
              </a:ext>
            </a:extLst>
          </p:cNvPr>
          <p:cNvSpPr/>
          <p:nvPr/>
        </p:nvSpPr>
        <p:spPr>
          <a:xfrm>
            <a:off x="5606783" y="3088438"/>
            <a:ext cx="401934" cy="1500554"/>
          </a:xfrm>
          <a:custGeom>
            <a:avLst/>
            <a:gdLst>
              <a:gd name="connsiteX0" fmla="*/ 123929 w 401934"/>
              <a:gd name="connsiteY0" fmla="*/ 1500554 h 1500554"/>
              <a:gd name="connsiteX1" fmla="*/ 100483 w 401934"/>
              <a:gd name="connsiteY1" fmla="*/ 1349829 h 1500554"/>
              <a:gd name="connsiteX2" fmla="*/ 50242 w 401934"/>
              <a:gd name="connsiteY2" fmla="*/ 1195754 h 1500554"/>
              <a:gd name="connsiteX3" fmla="*/ 20097 w 401934"/>
              <a:gd name="connsiteY3" fmla="*/ 1078523 h 1500554"/>
              <a:gd name="connsiteX4" fmla="*/ 0 w 401934"/>
              <a:gd name="connsiteY4" fmla="*/ 907701 h 1500554"/>
              <a:gd name="connsiteX5" fmla="*/ 0 w 401934"/>
              <a:gd name="connsiteY5" fmla="*/ 756976 h 1500554"/>
              <a:gd name="connsiteX6" fmla="*/ 3349 w 401934"/>
              <a:gd name="connsiteY6" fmla="*/ 710084 h 1500554"/>
              <a:gd name="connsiteX7" fmla="*/ 117231 w 401934"/>
              <a:gd name="connsiteY7" fmla="*/ 750277 h 1500554"/>
              <a:gd name="connsiteX8" fmla="*/ 227762 w 401934"/>
              <a:gd name="connsiteY8" fmla="*/ 689987 h 1500554"/>
              <a:gd name="connsiteX9" fmla="*/ 284703 w 401934"/>
              <a:gd name="connsiteY9" fmla="*/ 572756 h 1500554"/>
              <a:gd name="connsiteX10" fmla="*/ 288053 w 401934"/>
              <a:gd name="connsiteY10" fmla="*/ 505767 h 1500554"/>
              <a:gd name="connsiteX11" fmla="*/ 274655 w 401934"/>
              <a:gd name="connsiteY11" fmla="*/ 452176 h 1500554"/>
              <a:gd name="connsiteX12" fmla="*/ 251209 w 401934"/>
              <a:gd name="connsiteY12" fmla="*/ 411983 h 1500554"/>
              <a:gd name="connsiteX13" fmla="*/ 291402 w 401934"/>
              <a:gd name="connsiteY13" fmla="*/ 211016 h 1500554"/>
              <a:gd name="connsiteX14" fmla="*/ 318198 w 401934"/>
              <a:gd name="connsiteY14" fmla="*/ 113882 h 1500554"/>
              <a:gd name="connsiteX15" fmla="*/ 401934 w 401934"/>
              <a:gd name="connsiteY15" fmla="*/ 0 h 150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1934" h="1500554">
                <a:moveTo>
                  <a:pt x="123929" y="1500554"/>
                </a:moveTo>
                <a:lnTo>
                  <a:pt x="100483" y="1349829"/>
                </a:lnTo>
                <a:lnTo>
                  <a:pt x="50242" y="1195754"/>
                </a:lnTo>
                <a:lnTo>
                  <a:pt x="20097" y="1078523"/>
                </a:lnTo>
                <a:lnTo>
                  <a:pt x="0" y="907701"/>
                </a:lnTo>
                <a:lnTo>
                  <a:pt x="0" y="756976"/>
                </a:lnTo>
                <a:lnTo>
                  <a:pt x="3349" y="710084"/>
                </a:lnTo>
                <a:lnTo>
                  <a:pt x="117231" y="750277"/>
                </a:lnTo>
                <a:lnTo>
                  <a:pt x="227762" y="689987"/>
                </a:lnTo>
                <a:lnTo>
                  <a:pt x="284703" y="572756"/>
                </a:lnTo>
                <a:lnTo>
                  <a:pt x="288053" y="505767"/>
                </a:lnTo>
                <a:lnTo>
                  <a:pt x="274655" y="452176"/>
                </a:lnTo>
                <a:lnTo>
                  <a:pt x="251209" y="411983"/>
                </a:lnTo>
                <a:lnTo>
                  <a:pt x="291402" y="211016"/>
                </a:lnTo>
                <a:lnTo>
                  <a:pt x="318198" y="113882"/>
                </a:lnTo>
                <a:lnTo>
                  <a:pt x="401934"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3D406EB9-B8CD-5517-F07F-61F77C9DCC3D}"/>
              </a:ext>
            </a:extLst>
          </p:cNvPr>
          <p:cNvSpPr/>
          <p:nvPr/>
        </p:nvSpPr>
        <p:spPr>
          <a:xfrm>
            <a:off x="6285788" y="3031499"/>
            <a:ext cx="811352" cy="953215"/>
          </a:xfrm>
          <a:custGeom>
            <a:avLst/>
            <a:gdLst>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57459 h 927798"/>
              <a:gd name="connsiteX18" fmla="*/ 468923 w 850761"/>
              <a:gd name="connsiteY18" fmla="*/ 877556 h 927798"/>
              <a:gd name="connsiteX19" fmla="*/ 539262 w 850761"/>
              <a:gd name="connsiteY19" fmla="*/ 874206 h 927798"/>
              <a:gd name="connsiteX20" fmla="*/ 633046 w 850761"/>
              <a:gd name="connsiteY20" fmla="*/ 874206 h 927798"/>
              <a:gd name="connsiteX21" fmla="*/ 686638 w 850761"/>
              <a:gd name="connsiteY21" fmla="*/ 877556 h 927798"/>
              <a:gd name="connsiteX22" fmla="*/ 850761 w 850761"/>
              <a:gd name="connsiteY22" fmla="*/ 927798 h 927798"/>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72066 h 927798"/>
              <a:gd name="connsiteX18" fmla="*/ 468923 w 850761"/>
              <a:gd name="connsiteY18" fmla="*/ 877556 h 927798"/>
              <a:gd name="connsiteX19" fmla="*/ 539262 w 850761"/>
              <a:gd name="connsiteY19" fmla="*/ 874206 h 927798"/>
              <a:gd name="connsiteX20" fmla="*/ 633046 w 850761"/>
              <a:gd name="connsiteY20" fmla="*/ 874206 h 927798"/>
              <a:gd name="connsiteX21" fmla="*/ 686638 w 850761"/>
              <a:gd name="connsiteY21" fmla="*/ 877556 h 927798"/>
              <a:gd name="connsiteX22" fmla="*/ 850761 w 850761"/>
              <a:gd name="connsiteY22" fmla="*/ 927798 h 927798"/>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72066 h 927798"/>
              <a:gd name="connsiteX18" fmla="*/ 468923 w 850761"/>
              <a:gd name="connsiteY18" fmla="*/ 900927 h 927798"/>
              <a:gd name="connsiteX19" fmla="*/ 539262 w 850761"/>
              <a:gd name="connsiteY19" fmla="*/ 874206 h 927798"/>
              <a:gd name="connsiteX20" fmla="*/ 633046 w 850761"/>
              <a:gd name="connsiteY20" fmla="*/ 874206 h 927798"/>
              <a:gd name="connsiteX21" fmla="*/ 686638 w 850761"/>
              <a:gd name="connsiteY21" fmla="*/ 877556 h 927798"/>
              <a:gd name="connsiteX22" fmla="*/ 850761 w 850761"/>
              <a:gd name="connsiteY22" fmla="*/ 927798 h 927798"/>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72066 h 927798"/>
              <a:gd name="connsiteX18" fmla="*/ 468923 w 850761"/>
              <a:gd name="connsiteY18" fmla="*/ 900927 h 927798"/>
              <a:gd name="connsiteX19" fmla="*/ 545105 w 850761"/>
              <a:gd name="connsiteY19" fmla="*/ 909263 h 927798"/>
              <a:gd name="connsiteX20" fmla="*/ 633046 w 850761"/>
              <a:gd name="connsiteY20" fmla="*/ 874206 h 927798"/>
              <a:gd name="connsiteX21" fmla="*/ 686638 w 850761"/>
              <a:gd name="connsiteY21" fmla="*/ 877556 h 927798"/>
              <a:gd name="connsiteX22" fmla="*/ 850761 w 850761"/>
              <a:gd name="connsiteY22" fmla="*/ 927798 h 927798"/>
              <a:gd name="connsiteX0" fmla="*/ 0 w 850761"/>
              <a:gd name="connsiteY0" fmla="*/ 0 h 927798"/>
              <a:gd name="connsiteX1" fmla="*/ 160774 w 850761"/>
              <a:gd name="connsiteY1" fmla="*/ 311499 h 927798"/>
              <a:gd name="connsiteX2" fmla="*/ 187569 w 850761"/>
              <a:gd name="connsiteY2" fmla="*/ 341644 h 927798"/>
              <a:gd name="connsiteX3" fmla="*/ 204317 w 850761"/>
              <a:gd name="connsiteY3" fmla="*/ 371789 h 927798"/>
              <a:gd name="connsiteX4" fmla="*/ 254558 w 850761"/>
              <a:gd name="connsiteY4" fmla="*/ 395235 h 927798"/>
              <a:gd name="connsiteX5" fmla="*/ 294752 w 850761"/>
              <a:gd name="connsiteY5" fmla="*/ 401934 h 927798"/>
              <a:gd name="connsiteX6" fmla="*/ 311499 w 850761"/>
              <a:gd name="connsiteY6" fmla="*/ 401934 h 927798"/>
              <a:gd name="connsiteX7" fmla="*/ 331596 w 850761"/>
              <a:gd name="connsiteY7" fmla="*/ 418681 h 927798"/>
              <a:gd name="connsiteX8" fmla="*/ 355042 w 850761"/>
              <a:gd name="connsiteY8" fmla="*/ 448826 h 927798"/>
              <a:gd name="connsiteX9" fmla="*/ 361741 w 850761"/>
              <a:gd name="connsiteY9" fmla="*/ 542611 h 927798"/>
              <a:gd name="connsiteX10" fmla="*/ 361741 w 850761"/>
              <a:gd name="connsiteY10" fmla="*/ 589503 h 927798"/>
              <a:gd name="connsiteX11" fmla="*/ 361741 w 850761"/>
              <a:gd name="connsiteY11" fmla="*/ 643094 h 927798"/>
              <a:gd name="connsiteX12" fmla="*/ 344994 w 850761"/>
              <a:gd name="connsiteY12" fmla="*/ 663191 h 927798"/>
              <a:gd name="connsiteX13" fmla="*/ 314849 w 850761"/>
              <a:gd name="connsiteY13" fmla="*/ 760325 h 927798"/>
              <a:gd name="connsiteX14" fmla="*/ 291402 w 850761"/>
              <a:gd name="connsiteY14" fmla="*/ 793819 h 927798"/>
              <a:gd name="connsiteX15" fmla="*/ 301451 w 850761"/>
              <a:gd name="connsiteY15" fmla="*/ 837362 h 927798"/>
              <a:gd name="connsiteX16" fmla="*/ 314849 w 850761"/>
              <a:gd name="connsiteY16" fmla="*/ 847411 h 927798"/>
              <a:gd name="connsiteX17" fmla="*/ 375139 w 850761"/>
              <a:gd name="connsiteY17" fmla="*/ 872066 h 927798"/>
              <a:gd name="connsiteX18" fmla="*/ 468923 w 850761"/>
              <a:gd name="connsiteY18" fmla="*/ 900927 h 927798"/>
              <a:gd name="connsiteX19" fmla="*/ 545105 w 850761"/>
              <a:gd name="connsiteY19" fmla="*/ 909263 h 927798"/>
              <a:gd name="connsiteX20" fmla="*/ 633046 w 850761"/>
              <a:gd name="connsiteY20" fmla="*/ 915106 h 927798"/>
              <a:gd name="connsiteX21" fmla="*/ 686638 w 850761"/>
              <a:gd name="connsiteY21" fmla="*/ 877556 h 927798"/>
              <a:gd name="connsiteX22" fmla="*/ 850761 w 850761"/>
              <a:gd name="connsiteY22" fmla="*/ 927798 h 927798"/>
              <a:gd name="connsiteX0" fmla="*/ 0 w 850761"/>
              <a:gd name="connsiteY0" fmla="*/ 0 h 933063"/>
              <a:gd name="connsiteX1" fmla="*/ 160774 w 850761"/>
              <a:gd name="connsiteY1" fmla="*/ 311499 h 933063"/>
              <a:gd name="connsiteX2" fmla="*/ 187569 w 850761"/>
              <a:gd name="connsiteY2" fmla="*/ 341644 h 933063"/>
              <a:gd name="connsiteX3" fmla="*/ 204317 w 850761"/>
              <a:gd name="connsiteY3" fmla="*/ 371789 h 933063"/>
              <a:gd name="connsiteX4" fmla="*/ 254558 w 850761"/>
              <a:gd name="connsiteY4" fmla="*/ 395235 h 933063"/>
              <a:gd name="connsiteX5" fmla="*/ 294752 w 850761"/>
              <a:gd name="connsiteY5" fmla="*/ 401934 h 933063"/>
              <a:gd name="connsiteX6" fmla="*/ 311499 w 850761"/>
              <a:gd name="connsiteY6" fmla="*/ 401934 h 933063"/>
              <a:gd name="connsiteX7" fmla="*/ 331596 w 850761"/>
              <a:gd name="connsiteY7" fmla="*/ 418681 h 933063"/>
              <a:gd name="connsiteX8" fmla="*/ 355042 w 850761"/>
              <a:gd name="connsiteY8" fmla="*/ 448826 h 933063"/>
              <a:gd name="connsiteX9" fmla="*/ 361741 w 850761"/>
              <a:gd name="connsiteY9" fmla="*/ 542611 h 933063"/>
              <a:gd name="connsiteX10" fmla="*/ 361741 w 850761"/>
              <a:gd name="connsiteY10" fmla="*/ 589503 h 933063"/>
              <a:gd name="connsiteX11" fmla="*/ 361741 w 850761"/>
              <a:gd name="connsiteY11" fmla="*/ 643094 h 933063"/>
              <a:gd name="connsiteX12" fmla="*/ 344994 w 850761"/>
              <a:gd name="connsiteY12" fmla="*/ 663191 h 933063"/>
              <a:gd name="connsiteX13" fmla="*/ 314849 w 850761"/>
              <a:gd name="connsiteY13" fmla="*/ 760325 h 933063"/>
              <a:gd name="connsiteX14" fmla="*/ 291402 w 850761"/>
              <a:gd name="connsiteY14" fmla="*/ 793819 h 933063"/>
              <a:gd name="connsiteX15" fmla="*/ 301451 w 850761"/>
              <a:gd name="connsiteY15" fmla="*/ 837362 h 933063"/>
              <a:gd name="connsiteX16" fmla="*/ 314849 w 850761"/>
              <a:gd name="connsiteY16" fmla="*/ 847411 h 933063"/>
              <a:gd name="connsiteX17" fmla="*/ 375139 w 850761"/>
              <a:gd name="connsiteY17" fmla="*/ 872066 h 933063"/>
              <a:gd name="connsiteX18" fmla="*/ 468923 w 850761"/>
              <a:gd name="connsiteY18" fmla="*/ 900927 h 933063"/>
              <a:gd name="connsiteX19" fmla="*/ 545105 w 850761"/>
              <a:gd name="connsiteY19" fmla="*/ 909263 h 933063"/>
              <a:gd name="connsiteX20" fmla="*/ 633046 w 850761"/>
              <a:gd name="connsiteY20" fmla="*/ 915106 h 933063"/>
              <a:gd name="connsiteX21" fmla="*/ 689559 w 850761"/>
              <a:gd name="connsiteY21" fmla="*/ 933063 h 933063"/>
              <a:gd name="connsiteX22" fmla="*/ 850761 w 850761"/>
              <a:gd name="connsiteY22" fmla="*/ 927798 h 933063"/>
              <a:gd name="connsiteX0" fmla="*/ 0 w 847840"/>
              <a:gd name="connsiteY0" fmla="*/ 0 h 962854"/>
              <a:gd name="connsiteX1" fmla="*/ 160774 w 847840"/>
              <a:gd name="connsiteY1" fmla="*/ 311499 h 962854"/>
              <a:gd name="connsiteX2" fmla="*/ 187569 w 847840"/>
              <a:gd name="connsiteY2" fmla="*/ 341644 h 962854"/>
              <a:gd name="connsiteX3" fmla="*/ 204317 w 847840"/>
              <a:gd name="connsiteY3" fmla="*/ 371789 h 962854"/>
              <a:gd name="connsiteX4" fmla="*/ 254558 w 847840"/>
              <a:gd name="connsiteY4" fmla="*/ 395235 h 962854"/>
              <a:gd name="connsiteX5" fmla="*/ 294752 w 847840"/>
              <a:gd name="connsiteY5" fmla="*/ 401934 h 962854"/>
              <a:gd name="connsiteX6" fmla="*/ 311499 w 847840"/>
              <a:gd name="connsiteY6" fmla="*/ 401934 h 962854"/>
              <a:gd name="connsiteX7" fmla="*/ 331596 w 847840"/>
              <a:gd name="connsiteY7" fmla="*/ 418681 h 962854"/>
              <a:gd name="connsiteX8" fmla="*/ 355042 w 847840"/>
              <a:gd name="connsiteY8" fmla="*/ 448826 h 962854"/>
              <a:gd name="connsiteX9" fmla="*/ 361741 w 847840"/>
              <a:gd name="connsiteY9" fmla="*/ 542611 h 962854"/>
              <a:gd name="connsiteX10" fmla="*/ 361741 w 847840"/>
              <a:gd name="connsiteY10" fmla="*/ 589503 h 962854"/>
              <a:gd name="connsiteX11" fmla="*/ 361741 w 847840"/>
              <a:gd name="connsiteY11" fmla="*/ 643094 h 962854"/>
              <a:gd name="connsiteX12" fmla="*/ 344994 w 847840"/>
              <a:gd name="connsiteY12" fmla="*/ 663191 h 962854"/>
              <a:gd name="connsiteX13" fmla="*/ 314849 w 847840"/>
              <a:gd name="connsiteY13" fmla="*/ 760325 h 962854"/>
              <a:gd name="connsiteX14" fmla="*/ 291402 w 847840"/>
              <a:gd name="connsiteY14" fmla="*/ 793819 h 962854"/>
              <a:gd name="connsiteX15" fmla="*/ 301451 w 847840"/>
              <a:gd name="connsiteY15" fmla="*/ 837362 h 962854"/>
              <a:gd name="connsiteX16" fmla="*/ 314849 w 847840"/>
              <a:gd name="connsiteY16" fmla="*/ 847411 h 962854"/>
              <a:gd name="connsiteX17" fmla="*/ 375139 w 847840"/>
              <a:gd name="connsiteY17" fmla="*/ 872066 h 962854"/>
              <a:gd name="connsiteX18" fmla="*/ 468923 w 847840"/>
              <a:gd name="connsiteY18" fmla="*/ 900927 h 962854"/>
              <a:gd name="connsiteX19" fmla="*/ 545105 w 847840"/>
              <a:gd name="connsiteY19" fmla="*/ 909263 h 962854"/>
              <a:gd name="connsiteX20" fmla="*/ 633046 w 847840"/>
              <a:gd name="connsiteY20" fmla="*/ 915106 h 962854"/>
              <a:gd name="connsiteX21" fmla="*/ 689559 w 847840"/>
              <a:gd name="connsiteY21" fmla="*/ 933063 h 962854"/>
              <a:gd name="connsiteX22" fmla="*/ 847840 w 847840"/>
              <a:gd name="connsiteY22" fmla="*/ 962854 h 962854"/>
              <a:gd name="connsiteX0" fmla="*/ 0 w 847840"/>
              <a:gd name="connsiteY0" fmla="*/ 0 h 962854"/>
              <a:gd name="connsiteX1" fmla="*/ 160774 w 847840"/>
              <a:gd name="connsiteY1" fmla="*/ 311499 h 962854"/>
              <a:gd name="connsiteX2" fmla="*/ 187569 w 847840"/>
              <a:gd name="connsiteY2" fmla="*/ 341644 h 962854"/>
              <a:gd name="connsiteX3" fmla="*/ 204317 w 847840"/>
              <a:gd name="connsiteY3" fmla="*/ 371789 h 962854"/>
              <a:gd name="connsiteX4" fmla="*/ 254558 w 847840"/>
              <a:gd name="connsiteY4" fmla="*/ 395235 h 962854"/>
              <a:gd name="connsiteX5" fmla="*/ 294752 w 847840"/>
              <a:gd name="connsiteY5" fmla="*/ 401934 h 962854"/>
              <a:gd name="connsiteX6" fmla="*/ 311499 w 847840"/>
              <a:gd name="connsiteY6" fmla="*/ 401934 h 962854"/>
              <a:gd name="connsiteX7" fmla="*/ 331596 w 847840"/>
              <a:gd name="connsiteY7" fmla="*/ 418681 h 962854"/>
              <a:gd name="connsiteX8" fmla="*/ 355042 w 847840"/>
              <a:gd name="connsiteY8" fmla="*/ 448826 h 962854"/>
              <a:gd name="connsiteX9" fmla="*/ 361741 w 847840"/>
              <a:gd name="connsiteY9" fmla="*/ 542611 h 962854"/>
              <a:gd name="connsiteX10" fmla="*/ 361741 w 847840"/>
              <a:gd name="connsiteY10" fmla="*/ 589503 h 962854"/>
              <a:gd name="connsiteX11" fmla="*/ 361741 w 847840"/>
              <a:gd name="connsiteY11" fmla="*/ 643094 h 962854"/>
              <a:gd name="connsiteX12" fmla="*/ 344994 w 847840"/>
              <a:gd name="connsiteY12" fmla="*/ 663191 h 962854"/>
              <a:gd name="connsiteX13" fmla="*/ 314849 w 847840"/>
              <a:gd name="connsiteY13" fmla="*/ 760325 h 962854"/>
              <a:gd name="connsiteX14" fmla="*/ 291402 w 847840"/>
              <a:gd name="connsiteY14" fmla="*/ 793819 h 962854"/>
              <a:gd name="connsiteX15" fmla="*/ 301451 w 847840"/>
              <a:gd name="connsiteY15" fmla="*/ 837362 h 962854"/>
              <a:gd name="connsiteX16" fmla="*/ 314849 w 847840"/>
              <a:gd name="connsiteY16" fmla="*/ 847411 h 962854"/>
              <a:gd name="connsiteX17" fmla="*/ 375139 w 847840"/>
              <a:gd name="connsiteY17" fmla="*/ 889594 h 962854"/>
              <a:gd name="connsiteX18" fmla="*/ 468923 w 847840"/>
              <a:gd name="connsiteY18" fmla="*/ 900927 h 962854"/>
              <a:gd name="connsiteX19" fmla="*/ 545105 w 847840"/>
              <a:gd name="connsiteY19" fmla="*/ 909263 h 962854"/>
              <a:gd name="connsiteX20" fmla="*/ 633046 w 847840"/>
              <a:gd name="connsiteY20" fmla="*/ 915106 h 962854"/>
              <a:gd name="connsiteX21" fmla="*/ 689559 w 847840"/>
              <a:gd name="connsiteY21" fmla="*/ 933063 h 962854"/>
              <a:gd name="connsiteX22" fmla="*/ 847840 w 847840"/>
              <a:gd name="connsiteY22" fmla="*/ 962854 h 962854"/>
              <a:gd name="connsiteX0" fmla="*/ 0 w 847840"/>
              <a:gd name="connsiteY0" fmla="*/ 0 h 962854"/>
              <a:gd name="connsiteX1" fmla="*/ 160774 w 847840"/>
              <a:gd name="connsiteY1" fmla="*/ 311499 h 962854"/>
              <a:gd name="connsiteX2" fmla="*/ 187569 w 847840"/>
              <a:gd name="connsiteY2" fmla="*/ 341644 h 962854"/>
              <a:gd name="connsiteX3" fmla="*/ 204317 w 847840"/>
              <a:gd name="connsiteY3" fmla="*/ 371789 h 962854"/>
              <a:gd name="connsiteX4" fmla="*/ 254558 w 847840"/>
              <a:gd name="connsiteY4" fmla="*/ 395235 h 962854"/>
              <a:gd name="connsiteX5" fmla="*/ 294752 w 847840"/>
              <a:gd name="connsiteY5" fmla="*/ 401934 h 962854"/>
              <a:gd name="connsiteX6" fmla="*/ 311499 w 847840"/>
              <a:gd name="connsiteY6" fmla="*/ 401934 h 962854"/>
              <a:gd name="connsiteX7" fmla="*/ 331596 w 847840"/>
              <a:gd name="connsiteY7" fmla="*/ 418681 h 962854"/>
              <a:gd name="connsiteX8" fmla="*/ 355042 w 847840"/>
              <a:gd name="connsiteY8" fmla="*/ 448826 h 962854"/>
              <a:gd name="connsiteX9" fmla="*/ 361741 w 847840"/>
              <a:gd name="connsiteY9" fmla="*/ 542611 h 962854"/>
              <a:gd name="connsiteX10" fmla="*/ 361741 w 847840"/>
              <a:gd name="connsiteY10" fmla="*/ 589503 h 962854"/>
              <a:gd name="connsiteX11" fmla="*/ 361741 w 847840"/>
              <a:gd name="connsiteY11" fmla="*/ 643094 h 962854"/>
              <a:gd name="connsiteX12" fmla="*/ 344994 w 847840"/>
              <a:gd name="connsiteY12" fmla="*/ 663191 h 962854"/>
              <a:gd name="connsiteX13" fmla="*/ 314849 w 847840"/>
              <a:gd name="connsiteY13" fmla="*/ 760325 h 962854"/>
              <a:gd name="connsiteX14" fmla="*/ 291402 w 847840"/>
              <a:gd name="connsiteY14" fmla="*/ 793819 h 962854"/>
              <a:gd name="connsiteX15" fmla="*/ 301451 w 847840"/>
              <a:gd name="connsiteY15" fmla="*/ 837362 h 962854"/>
              <a:gd name="connsiteX16" fmla="*/ 314849 w 847840"/>
              <a:gd name="connsiteY16" fmla="*/ 850332 h 962854"/>
              <a:gd name="connsiteX17" fmla="*/ 375139 w 847840"/>
              <a:gd name="connsiteY17" fmla="*/ 889594 h 962854"/>
              <a:gd name="connsiteX18" fmla="*/ 468923 w 847840"/>
              <a:gd name="connsiteY18" fmla="*/ 900927 h 962854"/>
              <a:gd name="connsiteX19" fmla="*/ 545105 w 847840"/>
              <a:gd name="connsiteY19" fmla="*/ 909263 h 962854"/>
              <a:gd name="connsiteX20" fmla="*/ 633046 w 847840"/>
              <a:gd name="connsiteY20" fmla="*/ 915106 h 962854"/>
              <a:gd name="connsiteX21" fmla="*/ 689559 w 847840"/>
              <a:gd name="connsiteY21" fmla="*/ 933063 h 962854"/>
              <a:gd name="connsiteX22" fmla="*/ 847840 w 847840"/>
              <a:gd name="connsiteY22" fmla="*/ 962854 h 96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7840" h="962854">
                <a:moveTo>
                  <a:pt x="0" y="0"/>
                </a:moveTo>
                <a:lnTo>
                  <a:pt x="160774" y="311499"/>
                </a:lnTo>
                <a:lnTo>
                  <a:pt x="187569" y="341644"/>
                </a:lnTo>
                <a:lnTo>
                  <a:pt x="204317" y="371789"/>
                </a:lnTo>
                <a:lnTo>
                  <a:pt x="254558" y="395235"/>
                </a:lnTo>
                <a:lnTo>
                  <a:pt x="294752" y="401934"/>
                </a:lnTo>
                <a:lnTo>
                  <a:pt x="311499" y="401934"/>
                </a:lnTo>
                <a:lnTo>
                  <a:pt x="331596" y="418681"/>
                </a:lnTo>
                <a:lnTo>
                  <a:pt x="355042" y="448826"/>
                </a:lnTo>
                <a:lnTo>
                  <a:pt x="361741" y="542611"/>
                </a:lnTo>
                <a:lnTo>
                  <a:pt x="361741" y="589503"/>
                </a:lnTo>
                <a:lnTo>
                  <a:pt x="361741" y="643094"/>
                </a:lnTo>
                <a:lnTo>
                  <a:pt x="344994" y="663191"/>
                </a:lnTo>
                <a:lnTo>
                  <a:pt x="314849" y="760325"/>
                </a:lnTo>
                <a:lnTo>
                  <a:pt x="291402" y="793819"/>
                </a:lnTo>
                <a:lnTo>
                  <a:pt x="301451" y="837362"/>
                </a:lnTo>
                <a:lnTo>
                  <a:pt x="314849" y="850332"/>
                </a:lnTo>
                <a:lnTo>
                  <a:pt x="375139" y="889594"/>
                </a:lnTo>
                <a:lnTo>
                  <a:pt x="468923" y="900927"/>
                </a:lnTo>
                <a:lnTo>
                  <a:pt x="545105" y="909263"/>
                </a:lnTo>
                <a:lnTo>
                  <a:pt x="633046" y="915106"/>
                </a:lnTo>
                <a:lnTo>
                  <a:pt x="689559" y="933063"/>
                </a:lnTo>
                <a:lnTo>
                  <a:pt x="847840" y="962854"/>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815F2751-9CBF-61B8-5EDB-BA172D7DE429}"/>
              </a:ext>
            </a:extLst>
          </p:cNvPr>
          <p:cNvSpPr/>
          <p:nvPr/>
        </p:nvSpPr>
        <p:spPr>
          <a:xfrm>
            <a:off x="7804842" y="2684180"/>
            <a:ext cx="1745270" cy="793943"/>
          </a:xfrm>
          <a:custGeom>
            <a:avLst/>
            <a:gdLst>
              <a:gd name="connsiteX0" fmla="*/ 0 w 1400071"/>
              <a:gd name="connsiteY0" fmla="*/ 0 h 726831"/>
              <a:gd name="connsiteX1" fmla="*/ 448827 w 1400071"/>
              <a:gd name="connsiteY1" fmla="*/ 154075 h 726831"/>
              <a:gd name="connsiteX2" fmla="*/ 499069 w 1400071"/>
              <a:gd name="connsiteY2" fmla="*/ 133978 h 726831"/>
              <a:gd name="connsiteX3" fmla="*/ 519165 w 1400071"/>
              <a:gd name="connsiteY3" fmla="*/ 117231 h 726831"/>
              <a:gd name="connsiteX4" fmla="*/ 579455 w 1400071"/>
              <a:gd name="connsiteY4" fmla="*/ 180871 h 726831"/>
              <a:gd name="connsiteX5" fmla="*/ 700036 w 1400071"/>
              <a:gd name="connsiteY5" fmla="*/ 247860 h 726831"/>
              <a:gd name="connsiteX6" fmla="*/ 844062 w 1400071"/>
              <a:gd name="connsiteY6" fmla="*/ 324897 h 726831"/>
              <a:gd name="connsiteX7" fmla="*/ 937847 w 1400071"/>
              <a:gd name="connsiteY7" fmla="*/ 388537 h 726831"/>
              <a:gd name="connsiteX8" fmla="*/ 1051728 w 1400071"/>
              <a:gd name="connsiteY8" fmla="*/ 505767 h 726831"/>
              <a:gd name="connsiteX9" fmla="*/ 1138814 w 1400071"/>
              <a:gd name="connsiteY9" fmla="*/ 562708 h 726831"/>
              <a:gd name="connsiteX10" fmla="*/ 1212502 w 1400071"/>
              <a:gd name="connsiteY10" fmla="*/ 636396 h 726831"/>
              <a:gd name="connsiteX11" fmla="*/ 1262743 w 1400071"/>
              <a:gd name="connsiteY11" fmla="*/ 693337 h 726831"/>
              <a:gd name="connsiteX12" fmla="*/ 1326383 w 1400071"/>
              <a:gd name="connsiteY12" fmla="*/ 726831 h 726831"/>
              <a:gd name="connsiteX13" fmla="*/ 1400071 w 1400071"/>
              <a:gd name="connsiteY13" fmla="*/ 616299 h 726831"/>
              <a:gd name="connsiteX14" fmla="*/ 1396721 w 1400071"/>
              <a:gd name="connsiteY14" fmla="*/ 616299 h 726831"/>
              <a:gd name="connsiteX15" fmla="*/ 1396721 w 1400071"/>
              <a:gd name="connsiteY15" fmla="*/ 616299 h 726831"/>
              <a:gd name="connsiteX0" fmla="*/ 0 w 1400071"/>
              <a:gd name="connsiteY0" fmla="*/ 0 h 793943"/>
              <a:gd name="connsiteX1" fmla="*/ 448827 w 1400071"/>
              <a:gd name="connsiteY1" fmla="*/ 154075 h 793943"/>
              <a:gd name="connsiteX2" fmla="*/ 499069 w 1400071"/>
              <a:gd name="connsiteY2" fmla="*/ 133978 h 793943"/>
              <a:gd name="connsiteX3" fmla="*/ 519165 w 1400071"/>
              <a:gd name="connsiteY3" fmla="*/ 117231 h 793943"/>
              <a:gd name="connsiteX4" fmla="*/ 579455 w 1400071"/>
              <a:gd name="connsiteY4" fmla="*/ 180871 h 793943"/>
              <a:gd name="connsiteX5" fmla="*/ 700036 w 1400071"/>
              <a:gd name="connsiteY5" fmla="*/ 247860 h 793943"/>
              <a:gd name="connsiteX6" fmla="*/ 844062 w 1400071"/>
              <a:gd name="connsiteY6" fmla="*/ 324897 h 793943"/>
              <a:gd name="connsiteX7" fmla="*/ 937847 w 1400071"/>
              <a:gd name="connsiteY7" fmla="*/ 388537 h 793943"/>
              <a:gd name="connsiteX8" fmla="*/ 1051728 w 1400071"/>
              <a:gd name="connsiteY8" fmla="*/ 505767 h 793943"/>
              <a:gd name="connsiteX9" fmla="*/ 1138814 w 1400071"/>
              <a:gd name="connsiteY9" fmla="*/ 562708 h 793943"/>
              <a:gd name="connsiteX10" fmla="*/ 1212502 w 1400071"/>
              <a:gd name="connsiteY10" fmla="*/ 636396 h 793943"/>
              <a:gd name="connsiteX11" fmla="*/ 1262743 w 1400071"/>
              <a:gd name="connsiteY11" fmla="*/ 693337 h 793943"/>
              <a:gd name="connsiteX12" fmla="*/ 1326383 w 1400071"/>
              <a:gd name="connsiteY12" fmla="*/ 793943 h 793943"/>
              <a:gd name="connsiteX13" fmla="*/ 1400071 w 1400071"/>
              <a:gd name="connsiteY13" fmla="*/ 616299 h 793943"/>
              <a:gd name="connsiteX14" fmla="*/ 1396721 w 1400071"/>
              <a:gd name="connsiteY14" fmla="*/ 616299 h 793943"/>
              <a:gd name="connsiteX15" fmla="*/ 1396721 w 1400071"/>
              <a:gd name="connsiteY15" fmla="*/ 616299 h 793943"/>
              <a:gd name="connsiteX0" fmla="*/ 0 w 1476417"/>
              <a:gd name="connsiteY0" fmla="*/ 0 h 793943"/>
              <a:gd name="connsiteX1" fmla="*/ 448827 w 1476417"/>
              <a:gd name="connsiteY1" fmla="*/ 154075 h 793943"/>
              <a:gd name="connsiteX2" fmla="*/ 499069 w 1476417"/>
              <a:gd name="connsiteY2" fmla="*/ 133978 h 793943"/>
              <a:gd name="connsiteX3" fmla="*/ 519165 w 1476417"/>
              <a:gd name="connsiteY3" fmla="*/ 117231 h 793943"/>
              <a:gd name="connsiteX4" fmla="*/ 579455 w 1476417"/>
              <a:gd name="connsiteY4" fmla="*/ 180871 h 793943"/>
              <a:gd name="connsiteX5" fmla="*/ 700036 w 1476417"/>
              <a:gd name="connsiteY5" fmla="*/ 247860 h 793943"/>
              <a:gd name="connsiteX6" fmla="*/ 844062 w 1476417"/>
              <a:gd name="connsiteY6" fmla="*/ 324897 h 793943"/>
              <a:gd name="connsiteX7" fmla="*/ 937847 w 1476417"/>
              <a:gd name="connsiteY7" fmla="*/ 388537 h 793943"/>
              <a:gd name="connsiteX8" fmla="*/ 1051728 w 1476417"/>
              <a:gd name="connsiteY8" fmla="*/ 505767 h 793943"/>
              <a:gd name="connsiteX9" fmla="*/ 1138814 w 1476417"/>
              <a:gd name="connsiteY9" fmla="*/ 562708 h 793943"/>
              <a:gd name="connsiteX10" fmla="*/ 1212502 w 1476417"/>
              <a:gd name="connsiteY10" fmla="*/ 636396 h 793943"/>
              <a:gd name="connsiteX11" fmla="*/ 1262743 w 1476417"/>
              <a:gd name="connsiteY11" fmla="*/ 693337 h 793943"/>
              <a:gd name="connsiteX12" fmla="*/ 1326383 w 1476417"/>
              <a:gd name="connsiteY12" fmla="*/ 793943 h 793943"/>
              <a:gd name="connsiteX13" fmla="*/ 1400071 w 1476417"/>
              <a:gd name="connsiteY13" fmla="*/ 616299 h 793943"/>
              <a:gd name="connsiteX14" fmla="*/ 1396721 w 1476417"/>
              <a:gd name="connsiteY14" fmla="*/ 616299 h 793943"/>
              <a:gd name="connsiteX15" fmla="*/ 1476417 w 1476417"/>
              <a:gd name="connsiteY15" fmla="*/ 620494 h 793943"/>
              <a:gd name="connsiteX0" fmla="*/ 0 w 1476417"/>
              <a:gd name="connsiteY0" fmla="*/ 0 h 793943"/>
              <a:gd name="connsiteX1" fmla="*/ 448827 w 1476417"/>
              <a:gd name="connsiteY1" fmla="*/ 154075 h 793943"/>
              <a:gd name="connsiteX2" fmla="*/ 499069 w 1476417"/>
              <a:gd name="connsiteY2" fmla="*/ 133978 h 793943"/>
              <a:gd name="connsiteX3" fmla="*/ 519165 w 1476417"/>
              <a:gd name="connsiteY3" fmla="*/ 117231 h 793943"/>
              <a:gd name="connsiteX4" fmla="*/ 579455 w 1476417"/>
              <a:gd name="connsiteY4" fmla="*/ 180871 h 793943"/>
              <a:gd name="connsiteX5" fmla="*/ 700036 w 1476417"/>
              <a:gd name="connsiteY5" fmla="*/ 247860 h 793943"/>
              <a:gd name="connsiteX6" fmla="*/ 844062 w 1476417"/>
              <a:gd name="connsiteY6" fmla="*/ 324897 h 793943"/>
              <a:gd name="connsiteX7" fmla="*/ 937847 w 1476417"/>
              <a:gd name="connsiteY7" fmla="*/ 388537 h 793943"/>
              <a:gd name="connsiteX8" fmla="*/ 1051728 w 1476417"/>
              <a:gd name="connsiteY8" fmla="*/ 505767 h 793943"/>
              <a:gd name="connsiteX9" fmla="*/ 1138814 w 1476417"/>
              <a:gd name="connsiteY9" fmla="*/ 562708 h 793943"/>
              <a:gd name="connsiteX10" fmla="*/ 1212502 w 1476417"/>
              <a:gd name="connsiteY10" fmla="*/ 636396 h 793943"/>
              <a:gd name="connsiteX11" fmla="*/ 1262743 w 1476417"/>
              <a:gd name="connsiteY11" fmla="*/ 693337 h 793943"/>
              <a:gd name="connsiteX12" fmla="*/ 1326383 w 1476417"/>
              <a:gd name="connsiteY12" fmla="*/ 793943 h 793943"/>
              <a:gd name="connsiteX13" fmla="*/ 1400071 w 1476417"/>
              <a:gd name="connsiteY13" fmla="*/ 616299 h 793943"/>
              <a:gd name="connsiteX14" fmla="*/ 1421888 w 1476417"/>
              <a:gd name="connsiteY14" fmla="*/ 649855 h 793943"/>
              <a:gd name="connsiteX15" fmla="*/ 1476417 w 1476417"/>
              <a:gd name="connsiteY15" fmla="*/ 620494 h 793943"/>
              <a:gd name="connsiteX0" fmla="*/ 0 w 1715503"/>
              <a:gd name="connsiteY0" fmla="*/ 0 h 793943"/>
              <a:gd name="connsiteX1" fmla="*/ 448827 w 1715503"/>
              <a:gd name="connsiteY1" fmla="*/ 154075 h 793943"/>
              <a:gd name="connsiteX2" fmla="*/ 499069 w 1715503"/>
              <a:gd name="connsiteY2" fmla="*/ 133978 h 793943"/>
              <a:gd name="connsiteX3" fmla="*/ 519165 w 1715503"/>
              <a:gd name="connsiteY3" fmla="*/ 117231 h 793943"/>
              <a:gd name="connsiteX4" fmla="*/ 579455 w 1715503"/>
              <a:gd name="connsiteY4" fmla="*/ 180871 h 793943"/>
              <a:gd name="connsiteX5" fmla="*/ 700036 w 1715503"/>
              <a:gd name="connsiteY5" fmla="*/ 247860 h 793943"/>
              <a:gd name="connsiteX6" fmla="*/ 844062 w 1715503"/>
              <a:gd name="connsiteY6" fmla="*/ 324897 h 793943"/>
              <a:gd name="connsiteX7" fmla="*/ 937847 w 1715503"/>
              <a:gd name="connsiteY7" fmla="*/ 388537 h 793943"/>
              <a:gd name="connsiteX8" fmla="*/ 1051728 w 1715503"/>
              <a:gd name="connsiteY8" fmla="*/ 505767 h 793943"/>
              <a:gd name="connsiteX9" fmla="*/ 1138814 w 1715503"/>
              <a:gd name="connsiteY9" fmla="*/ 562708 h 793943"/>
              <a:gd name="connsiteX10" fmla="*/ 1212502 w 1715503"/>
              <a:gd name="connsiteY10" fmla="*/ 636396 h 793943"/>
              <a:gd name="connsiteX11" fmla="*/ 1262743 w 1715503"/>
              <a:gd name="connsiteY11" fmla="*/ 693337 h 793943"/>
              <a:gd name="connsiteX12" fmla="*/ 1326383 w 1715503"/>
              <a:gd name="connsiteY12" fmla="*/ 793943 h 793943"/>
              <a:gd name="connsiteX13" fmla="*/ 1400071 w 1715503"/>
              <a:gd name="connsiteY13" fmla="*/ 616299 h 793943"/>
              <a:gd name="connsiteX14" fmla="*/ 1421888 w 1715503"/>
              <a:gd name="connsiteY14" fmla="*/ 649855 h 793943"/>
              <a:gd name="connsiteX15" fmla="*/ 1715503 w 1715503"/>
              <a:gd name="connsiteY15" fmla="*/ 335269 h 793943"/>
              <a:gd name="connsiteX0" fmla="*/ 0 w 1715503"/>
              <a:gd name="connsiteY0" fmla="*/ 0 h 793943"/>
              <a:gd name="connsiteX1" fmla="*/ 448827 w 1715503"/>
              <a:gd name="connsiteY1" fmla="*/ 154075 h 793943"/>
              <a:gd name="connsiteX2" fmla="*/ 499069 w 1715503"/>
              <a:gd name="connsiteY2" fmla="*/ 133978 h 793943"/>
              <a:gd name="connsiteX3" fmla="*/ 519165 w 1715503"/>
              <a:gd name="connsiteY3" fmla="*/ 117231 h 793943"/>
              <a:gd name="connsiteX4" fmla="*/ 579455 w 1715503"/>
              <a:gd name="connsiteY4" fmla="*/ 180871 h 793943"/>
              <a:gd name="connsiteX5" fmla="*/ 700036 w 1715503"/>
              <a:gd name="connsiteY5" fmla="*/ 247860 h 793943"/>
              <a:gd name="connsiteX6" fmla="*/ 844062 w 1715503"/>
              <a:gd name="connsiteY6" fmla="*/ 324897 h 793943"/>
              <a:gd name="connsiteX7" fmla="*/ 937847 w 1715503"/>
              <a:gd name="connsiteY7" fmla="*/ 388537 h 793943"/>
              <a:gd name="connsiteX8" fmla="*/ 1051728 w 1715503"/>
              <a:gd name="connsiteY8" fmla="*/ 505767 h 793943"/>
              <a:gd name="connsiteX9" fmla="*/ 1138814 w 1715503"/>
              <a:gd name="connsiteY9" fmla="*/ 562708 h 793943"/>
              <a:gd name="connsiteX10" fmla="*/ 1212502 w 1715503"/>
              <a:gd name="connsiteY10" fmla="*/ 636396 h 793943"/>
              <a:gd name="connsiteX11" fmla="*/ 1262743 w 1715503"/>
              <a:gd name="connsiteY11" fmla="*/ 693337 h 793943"/>
              <a:gd name="connsiteX12" fmla="*/ 1326383 w 1715503"/>
              <a:gd name="connsiteY12" fmla="*/ 793943 h 793943"/>
              <a:gd name="connsiteX13" fmla="*/ 1400071 w 1715503"/>
              <a:gd name="connsiteY13" fmla="*/ 616299 h 793943"/>
              <a:gd name="connsiteX14" fmla="*/ 1589668 w 1715503"/>
              <a:gd name="connsiteY14" fmla="*/ 473686 h 793943"/>
              <a:gd name="connsiteX15" fmla="*/ 1715503 w 1715503"/>
              <a:gd name="connsiteY15" fmla="*/ 335269 h 793943"/>
              <a:gd name="connsiteX0" fmla="*/ 0 w 1715503"/>
              <a:gd name="connsiteY0" fmla="*/ 0 h 793943"/>
              <a:gd name="connsiteX1" fmla="*/ 448827 w 1715503"/>
              <a:gd name="connsiteY1" fmla="*/ 154075 h 793943"/>
              <a:gd name="connsiteX2" fmla="*/ 499069 w 1715503"/>
              <a:gd name="connsiteY2" fmla="*/ 133978 h 793943"/>
              <a:gd name="connsiteX3" fmla="*/ 519165 w 1715503"/>
              <a:gd name="connsiteY3" fmla="*/ 117231 h 793943"/>
              <a:gd name="connsiteX4" fmla="*/ 579455 w 1715503"/>
              <a:gd name="connsiteY4" fmla="*/ 180871 h 793943"/>
              <a:gd name="connsiteX5" fmla="*/ 700036 w 1715503"/>
              <a:gd name="connsiteY5" fmla="*/ 247860 h 793943"/>
              <a:gd name="connsiteX6" fmla="*/ 844062 w 1715503"/>
              <a:gd name="connsiteY6" fmla="*/ 324897 h 793943"/>
              <a:gd name="connsiteX7" fmla="*/ 937847 w 1715503"/>
              <a:gd name="connsiteY7" fmla="*/ 388537 h 793943"/>
              <a:gd name="connsiteX8" fmla="*/ 1051728 w 1715503"/>
              <a:gd name="connsiteY8" fmla="*/ 505767 h 793943"/>
              <a:gd name="connsiteX9" fmla="*/ 1138814 w 1715503"/>
              <a:gd name="connsiteY9" fmla="*/ 562708 h 793943"/>
              <a:gd name="connsiteX10" fmla="*/ 1212502 w 1715503"/>
              <a:gd name="connsiteY10" fmla="*/ 636396 h 793943"/>
              <a:gd name="connsiteX11" fmla="*/ 1262743 w 1715503"/>
              <a:gd name="connsiteY11" fmla="*/ 693337 h 793943"/>
              <a:gd name="connsiteX12" fmla="*/ 1326383 w 1715503"/>
              <a:gd name="connsiteY12" fmla="*/ 793943 h 793943"/>
              <a:gd name="connsiteX13" fmla="*/ 1433627 w 1715503"/>
              <a:gd name="connsiteY13" fmla="*/ 633077 h 793943"/>
              <a:gd name="connsiteX14" fmla="*/ 1589668 w 1715503"/>
              <a:gd name="connsiteY14" fmla="*/ 473686 h 793943"/>
              <a:gd name="connsiteX15" fmla="*/ 1715503 w 1715503"/>
              <a:gd name="connsiteY15" fmla="*/ 335269 h 79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503" h="793943">
                <a:moveTo>
                  <a:pt x="0" y="0"/>
                </a:moveTo>
                <a:lnTo>
                  <a:pt x="448827" y="154075"/>
                </a:lnTo>
                <a:lnTo>
                  <a:pt x="499069" y="133978"/>
                </a:lnTo>
                <a:lnTo>
                  <a:pt x="519165" y="117231"/>
                </a:lnTo>
                <a:lnTo>
                  <a:pt x="579455" y="180871"/>
                </a:lnTo>
                <a:lnTo>
                  <a:pt x="700036" y="247860"/>
                </a:lnTo>
                <a:lnTo>
                  <a:pt x="844062" y="324897"/>
                </a:lnTo>
                <a:lnTo>
                  <a:pt x="937847" y="388537"/>
                </a:lnTo>
                <a:lnTo>
                  <a:pt x="1051728" y="505767"/>
                </a:lnTo>
                <a:lnTo>
                  <a:pt x="1138814" y="562708"/>
                </a:lnTo>
                <a:lnTo>
                  <a:pt x="1212502" y="636396"/>
                </a:lnTo>
                <a:lnTo>
                  <a:pt x="1262743" y="693337"/>
                </a:lnTo>
                <a:lnTo>
                  <a:pt x="1326383" y="793943"/>
                </a:lnTo>
                <a:lnTo>
                  <a:pt x="1433627" y="633077"/>
                </a:lnTo>
                <a:lnTo>
                  <a:pt x="1589668" y="473686"/>
                </a:lnTo>
                <a:lnTo>
                  <a:pt x="1715503" y="335269"/>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7CE256EF-4CD8-20EB-8D6B-D9856FEF8A59}"/>
              </a:ext>
            </a:extLst>
          </p:cNvPr>
          <p:cNvSpPr/>
          <p:nvPr/>
        </p:nvSpPr>
        <p:spPr>
          <a:xfrm>
            <a:off x="5821583" y="1958688"/>
            <a:ext cx="296712" cy="1127002"/>
          </a:xfrm>
          <a:custGeom>
            <a:avLst/>
            <a:gdLst>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54075 w 311499"/>
              <a:gd name="connsiteY9" fmla="*/ 204317 h 1018233"/>
              <a:gd name="connsiteX10" fmla="*/ 60290 w 311499"/>
              <a:gd name="connsiteY10" fmla="*/ 77038 h 1018233"/>
              <a:gd name="connsiteX11" fmla="*/ 0 w 311499"/>
              <a:gd name="connsiteY11" fmla="*/ 0 h 1018233"/>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97896 w 311499"/>
              <a:gd name="connsiteY9" fmla="*/ 172182 h 1018233"/>
              <a:gd name="connsiteX10" fmla="*/ 60290 w 311499"/>
              <a:gd name="connsiteY10" fmla="*/ 77038 h 1018233"/>
              <a:gd name="connsiteX11" fmla="*/ 0 w 311499"/>
              <a:gd name="connsiteY11" fmla="*/ 0 h 1018233"/>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97896 w 311499"/>
              <a:gd name="connsiteY9" fmla="*/ 172182 h 1018233"/>
              <a:gd name="connsiteX10" fmla="*/ 101189 w 311499"/>
              <a:gd name="connsiteY10" fmla="*/ 39060 h 1018233"/>
              <a:gd name="connsiteX11" fmla="*/ 0 w 311499"/>
              <a:gd name="connsiteY11" fmla="*/ 0 h 1018233"/>
              <a:gd name="connsiteX0" fmla="*/ 47396 w 285207"/>
              <a:gd name="connsiteY0" fmla="*/ 1102954 h 1102954"/>
              <a:gd name="connsiteX1" fmla="*/ 154578 w 285207"/>
              <a:gd name="connsiteY1" fmla="*/ 932132 h 1102954"/>
              <a:gd name="connsiteX2" fmla="*/ 181374 w 285207"/>
              <a:gd name="connsiteY2" fmla="*/ 821600 h 1102954"/>
              <a:gd name="connsiteX3" fmla="*/ 164627 w 285207"/>
              <a:gd name="connsiteY3" fmla="*/ 724466 h 1102954"/>
              <a:gd name="connsiteX4" fmla="*/ 167976 w 285207"/>
              <a:gd name="connsiteY4" fmla="*/ 650779 h 1102954"/>
              <a:gd name="connsiteX5" fmla="*/ 181374 w 285207"/>
              <a:gd name="connsiteY5" fmla="*/ 620633 h 1102954"/>
              <a:gd name="connsiteX6" fmla="*/ 281858 w 285207"/>
              <a:gd name="connsiteY6" fmla="*/ 526849 h 1102954"/>
              <a:gd name="connsiteX7" fmla="*/ 285207 w 285207"/>
              <a:gd name="connsiteY7" fmla="*/ 490005 h 1102954"/>
              <a:gd name="connsiteX8" fmla="*/ 218218 w 285207"/>
              <a:gd name="connsiteY8" fmla="*/ 342629 h 1102954"/>
              <a:gd name="connsiteX9" fmla="*/ 171604 w 285207"/>
              <a:gd name="connsiteY9" fmla="*/ 256903 h 1102954"/>
              <a:gd name="connsiteX10" fmla="*/ 74897 w 285207"/>
              <a:gd name="connsiteY10" fmla="*/ 123781 h 1102954"/>
              <a:gd name="connsiteX11" fmla="*/ 0 w 285207"/>
              <a:gd name="connsiteY11" fmla="*/ 0 h 11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207" h="1102954">
                <a:moveTo>
                  <a:pt x="47396" y="1102954"/>
                </a:moveTo>
                <a:lnTo>
                  <a:pt x="154578" y="932132"/>
                </a:lnTo>
                <a:lnTo>
                  <a:pt x="181374" y="821600"/>
                </a:lnTo>
                <a:lnTo>
                  <a:pt x="164627" y="724466"/>
                </a:lnTo>
                <a:lnTo>
                  <a:pt x="167976" y="650779"/>
                </a:lnTo>
                <a:lnTo>
                  <a:pt x="181374" y="620633"/>
                </a:lnTo>
                <a:lnTo>
                  <a:pt x="281858" y="526849"/>
                </a:lnTo>
                <a:lnTo>
                  <a:pt x="285207" y="490005"/>
                </a:lnTo>
                <a:lnTo>
                  <a:pt x="218218" y="342629"/>
                </a:lnTo>
                <a:lnTo>
                  <a:pt x="171604" y="256903"/>
                </a:lnTo>
                <a:lnTo>
                  <a:pt x="74897" y="123781"/>
                </a:lnTo>
                <a:lnTo>
                  <a:pt x="0"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69FE417D-19B0-FED9-C8EB-9D163CF41C3D}"/>
              </a:ext>
            </a:extLst>
          </p:cNvPr>
          <p:cNvSpPr/>
          <p:nvPr/>
        </p:nvSpPr>
        <p:spPr>
          <a:xfrm>
            <a:off x="6045060" y="2297167"/>
            <a:ext cx="821206" cy="444704"/>
          </a:xfrm>
          <a:custGeom>
            <a:avLst/>
            <a:gdLst>
              <a:gd name="connsiteX0" fmla="*/ 0 w 756976"/>
              <a:gd name="connsiteY0" fmla="*/ 0 h 425380"/>
              <a:gd name="connsiteX1" fmla="*/ 190919 w 756976"/>
              <a:gd name="connsiteY1" fmla="*/ 127279 h 425380"/>
              <a:gd name="connsiteX2" fmla="*/ 234461 w 756976"/>
              <a:gd name="connsiteY2" fmla="*/ 160773 h 425380"/>
              <a:gd name="connsiteX3" fmla="*/ 338294 w 756976"/>
              <a:gd name="connsiteY3" fmla="*/ 194268 h 425380"/>
              <a:gd name="connsiteX4" fmla="*/ 629697 w 756976"/>
              <a:gd name="connsiteY4" fmla="*/ 348342 h 425380"/>
              <a:gd name="connsiteX5" fmla="*/ 700035 w 756976"/>
              <a:gd name="connsiteY5" fmla="*/ 405283 h 425380"/>
              <a:gd name="connsiteX6" fmla="*/ 756976 w 756976"/>
              <a:gd name="connsiteY6" fmla="*/ 425380 h 425380"/>
              <a:gd name="connsiteX7" fmla="*/ 756976 w 756976"/>
              <a:gd name="connsiteY7" fmla="*/ 425380 h 42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76" h="425380">
                <a:moveTo>
                  <a:pt x="0" y="0"/>
                </a:moveTo>
                <a:lnTo>
                  <a:pt x="190919" y="127279"/>
                </a:lnTo>
                <a:lnTo>
                  <a:pt x="234461" y="160773"/>
                </a:lnTo>
                <a:lnTo>
                  <a:pt x="338294" y="194268"/>
                </a:lnTo>
                <a:lnTo>
                  <a:pt x="629697" y="348342"/>
                </a:lnTo>
                <a:lnTo>
                  <a:pt x="700035" y="405283"/>
                </a:lnTo>
                <a:lnTo>
                  <a:pt x="756976" y="425380"/>
                </a:lnTo>
                <a:lnTo>
                  <a:pt x="756976" y="42538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B6CAAE53-9A6F-FB45-4E3B-90B2916B0E22}"/>
              </a:ext>
            </a:extLst>
          </p:cNvPr>
          <p:cNvSpPr/>
          <p:nvPr/>
        </p:nvSpPr>
        <p:spPr>
          <a:xfrm>
            <a:off x="5574101" y="5502955"/>
            <a:ext cx="1224069" cy="774172"/>
          </a:xfrm>
          <a:custGeom>
            <a:avLst/>
            <a:gdLst>
              <a:gd name="connsiteX0" fmla="*/ 0 w 1224069"/>
              <a:gd name="connsiteY0" fmla="*/ 514167 h 774172"/>
              <a:gd name="connsiteX1" fmla="*/ 353490 w 1224069"/>
              <a:gd name="connsiteY1" fmla="*/ 768330 h 774172"/>
              <a:gd name="connsiteX2" fmla="*/ 441132 w 1224069"/>
              <a:gd name="connsiteY2" fmla="*/ 774172 h 774172"/>
              <a:gd name="connsiteX3" fmla="*/ 473268 w 1224069"/>
              <a:gd name="connsiteY3" fmla="*/ 768330 h 774172"/>
              <a:gd name="connsiteX4" fmla="*/ 534617 w 1224069"/>
              <a:gd name="connsiteY4" fmla="*/ 742037 h 774172"/>
              <a:gd name="connsiteX5" fmla="*/ 563831 w 1224069"/>
              <a:gd name="connsiteY5" fmla="*/ 727430 h 774172"/>
              <a:gd name="connsiteX6" fmla="*/ 584281 w 1224069"/>
              <a:gd name="connsiteY6" fmla="*/ 733273 h 774172"/>
              <a:gd name="connsiteX7" fmla="*/ 613495 w 1224069"/>
              <a:gd name="connsiteY7" fmla="*/ 736194 h 774172"/>
              <a:gd name="connsiteX8" fmla="*/ 698216 w 1224069"/>
              <a:gd name="connsiteY8" fmla="*/ 692373 h 774172"/>
              <a:gd name="connsiteX9" fmla="*/ 712823 w 1224069"/>
              <a:gd name="connsiteY9" fmla="*/ 663159 h 774172"/>
              <a:gd name="connsiteX10" fmla="*/ 712823 w 1224069"/>
              <a:gd name="connsiteY10" fmla="*/ 566753 h 774172"/>
              <a:gd name="connsiteX11" fmla="*/ 709902 w 1224069"/>
              <a:gd name="connsiteY11" fmla="*/ 505403 h 774172"/>
              <a:gd name="connsiteX12" fmla="*/ 701137 w 1224069"/>
              <a:gd name="connsiteY12" fmla="*/ 484953 h 774172"/>
              <a:gd name="connsiteX13" fmla="*/ 768330 w 1224069"/>
              <a:gd name="connsiteY13" fmla="*/ 408997 h 774172"/>
              <a:gd name="connsiteX14" fmla="*/ 768330 w 1224069"/>
              <a:gd name="connsiteY14" fmla="*/ 373940 h 774172"/>
              <a:gd name="connsiteX15" fmla="*/ 753723 w 1224069"/>
              <a:gd name="connsiteY15" fmla="*/ 286298 h 774172"/>
              <a:gd name="connsiteX16" fmla="*/ 759565 w 1224069"/>
              <a:gd name="connsiteY16" fmla="*/ 233712 h 774172"/>
              <a:gd name="connsiteX17" fmla="*/ 782937 w 1224069"/>
              <a:gd name="connsiteY17" fmla="*/ 210341 h 774172"/>
              <a:gd name="connsiteX18" fmla="*/ 826758 w 1224069"/>
              <a:gd name="connsiteY18" fmla="*/ 224948 h 774172"/>
              <a:gd name="connsiteX19" fmla="*/ 847208 w 1224069"/>
              <a:gd name="connsiteY19" fmla="*/ 239555 h 774172"/>
              <a:gd name="connsiteX20" fmla="*/ 867657 w 1224069"/>
              <a:gd name="connsiteY20" fmla="*/ 219105 h 774172"/>
              <a:gd name="connsiteX21" fmla="*/ 893950 w 1224069"/>
              <a:gd name="connsiteY21" fmla="*/ 189891 h 774172"/>
              <a:gd name="connsiteX22" fmla="*/ 931928 w 1224069"/>
              <a:gd name="connsiteY22" fmla="*/ 210341 h 774172"/>
              <a:gd name="connsiteX23" fmla="*/ 961142 w 1224069"/>
              <a:gd name="connsiteY23" fmla="*/ 219105 h 774172"/>
              <a:gd name="connsiteX24" fmla="*/ 984514 w 1224069"/>
              <a:gd name="connsiteY24" fmla="*/ 210341 h 774172"/>
              <a:gd name="connsiteX25" fmla="*/ 1069234 w 1224069"/>
              <a:gd name="connsiteY25" fmla="*/ 148992 h 774172"/>
              <a:gd name="connsiteX26" fmla="*/ 1159798 w 1224069"/>
              <a:gd name="connsiteY26" fmla="*/ 64271 h 774172"/>
              <a:gd name="connsiteX27" fmla="*/ 1168562 w 1224069"/>
              <a:gd name="connsiteY27" fmla="*/ 49664 h 774172"/>
              <a:gd name="connsiteX28" fmla="*/ 1224069 w 1224069"/>
              <a:gd name="connsiteY28" fmla="*/ 0 h 7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4069" h="774172">
                <a:moveTo>
                  <a:pt x="0" y="514167"/>
                </a:moveTo>
                <a:lnTo>
                  <a:pt x="353490" y="768330"/>
                </a:lnTo>
                <a:lnTo>
                  <a:pt x="441132" y="774172"/>
                </a:lnTo>
                <a:lnTo>
                  <a:pt x="473268" y="768330"/>
                </a:lnTo>
                <a:lnTo>
                  <a:pt x="534617" y="742037"/>
                </a:lnTo>
                <a:lnTo>
                  <a:pt x="563831" y="727430"/>
                </a:lnTo>
                <a:lnTo>
                  <a:pt x="584281" y="733273"/>
                </a:lnTo>
                <a:lnTo>
                  <a:pt x="613495" y="736194"/>
                </a:lnTo>
                <a:lnTo>
                  <a:pt x="698216" y="692373"/>
                </a:lnTo>
                <a:lnTo>
                  <a:pt x="712823" y="663159"/>
                </a:lnTo>
                <a:lnTo>
                  <a:pt x="712823" y="566753"/>
                </a:lnTo>
                <a:lnTo>
                  <a:pt x="709902" y="505403"/>
                </a:lnTo>
                <a:lnTo>
                  <a:pt x="701137" y="484953"/>
                </a:lnTo>
                <a:lnTo>
                  <a:pt x="768330" y="408997"/>
                </a:lnTo>
                <a:lnTo>
                  <a:pt x="768330" y="373940"/>
                </a:lnTo>
                <a:lnTo>
                  <a:pt x="753723" y="286298"/>
                </a:lnTo>
                <a:lnTo>
                  <a:pt x="759565" y="233712"/>
                </a:lnTo>
                <a:lnTo>
                  <a:pt x="782937" y="210341"/>
                </a:lnTo>
                <a:lnTo>
                  <a:pt x="826758" y="224948"/>
                </a:lnTo>
                <a:lnTo>
                  <a:pt x="847208" y="239555"/>
                </a:lnTo>
                <a:lnTo>
                  <a:pt x="867657" y="219105"/>
                </a:lnTo>
                <a:lnTo>
                  <a:pt x="893950" y="189891"/>
                </a:lnTo>
                <a:lnTo>
                  <a:pt x="931928" y="210341"/>
                </a:lnTo>
                <a:lnTo>
                  <a:pt x="961142" y="219105"/>
                </a:lnTo>
                <a:lnTo>
                  <a:pt x="984514" y="210341"/>
                </a:lnTo>
                <a:lnTo>
                  <a:pt x="1069234" y="148992"/>
                </a:lnTo>
                <a:lnTo>
                  <a:pt x="1159798" y="64271"/>
                </a:lnTo>
                <a:lnTo>
                  <a:pt x="1168562" y="49664"/>
                </a:lnTo>
                <a:lnTo>
                  <a:pt x="1224069"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69F055F8-58F4-38F6-7C0B-151D8A1C83D2}"/>
              </a:ext>
            </a:extLst>
          </p:cNvPr>
          <p:cNvSpPr/>
          <p:nvPr/>
        </p:nvSpPr>
        <p:spPr>
          <a:xfrm>
            <a:off x="1934526" y="5286800"/>
            <a:ext cx="694944" cy="192024"/>
          </a:xfrm>
          <a:custGeom>
            <a:avLst/>
            <a:gdLst>
              <a:gd name="connsiteX0" fmla="*/ 0 w 694944"/>
              <a:gd name="connsiteY0" fmla="*/ 192024 h 192024"/>
              <a:gd name="connsiteX1" fmla="*/ 310896 w 694944"/>
              <a:gd name="connsiteY1" fmla="*/ 109728 h 192024"/>
              <a:gd name="connsiteX2" fmla="*/ 694944 w 694944"/>
              <a:gd name="connsiteY2" fmla="*/ 0 h 192024"/>
            </a:gdLst>
            <a:ahLst/>
            <a:cxnLst>
              <a:cxn ang="0">
                <a:pos x="connsiteX0" y="connsiteY0"/>
              </a:cxn>
              <a:cxn ang="0">
                <a:pos x="connsiteX1" y="connsiteY1"/>
              </a:cxn>
              <a:cxn ang="0">
                <a:pos x="connsiteX2" y="connsiteY2"/>
              </a:cxn>
            </a:cxnLst>
            <a:rect l="l" t="t" r="r" b="b"/>
            <a:pathLst>
              <a:path w="694944" h="192024">
                <a:moveTo>
                  <a:pt x="0" y="192024"/>
                </a:moveTo>
                <a:lnTo>
                  <a:pt x="310896" y="109728"/>
                </a:lnTo>
                <a:lnTo>
                  <a:pt x="694944"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4F3E52EC-9E5A-92EF-6223-11E689014B30}"/>
              </a:ext>
            </a:extLst>
          </p:cNvPr>
          <p:cNvSpPr/>
          <p:nvPr/>
        </p:nvSpPr>
        <p:spPr>
          <a:xfrm>
            <a:off x="2638614" y="5378240"/>
            <a:ext cx="566928" cy="347472"/>
          </a:xfrm>
          <a:custGeom>
            <a:avLst/>
            <a:gdLst>
              <a:gd name="connsiteX0" fmla="*/ 566928 w 566928"/>
              <a:gd name="connsiteY0" fmla="*/ 0 h 347472"/>
              <a:gd name="connsiteX1" fmla="*/ 484632 w 566928"/>
              <a:gd name="connsiteY1" fmla="*/ 54864 h 347472"/>
              <a:gd name="connsiteX2" fmla="*/ 109728 w 566928"/>
              <a:gd name="connsiteY2" fmla="*/ 146304 h 347472"/>
              <a:gd name="connsiteX3" fmla="*/ 64008 w 566928"/>
              <a:gd name="connsiteY3" fmla="*/ 192024 h 347472"/>
              <a:gd name="connsiteX4" fmla="*/ 64008 w 566928"/>
              <a:gd name="connsiteY4" fmla="*/ 265176 h 347472"/>
              <a:gd name="connsiteX5" fmla="*/ 0 w 566928"/>
              <a:gd name="connsiteY5" fmla="*/ 347472 h 3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928" h="347472">
                <a:moveTo>
                  <a:pt x="566928" y="0"/>
                </a:moveTo>
                <a:lnTo>
                  <a:pt x="484632" y="54864"/>
                </a:lnTo>
                <a:lnTo>
                  <a:pt x="109728" y="146304"/>
                </a:lnTo>
                <a:lnTo>
                  <a:pt x="64008" y="192024"/>
                </a:lnTo>
                <a:lnTo>
                  <a:pt x="64008" y="265176"/>
                </a:lnTo>
                <a:lnTo>
                  <a:pt x="0" y="347472"/>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3D1E420-70C6-B7B8-6805-79531A1DF3F7}"/>
              </a:ext>
            </a:extLst>
          </p:cNvPr>
          <p:cNvSpPr/>
          <p:nvPr/>
        </p:nvSpPr>
        <p:spPr>
          <a:xfrm>
            <a:off x="4233380" y="4187955"/>
            <a:ext cx="242566" cy="590415"/>
          </a:xfrm>
          <a:custGeom>
            <a:avLst/>
            <a:gdLst>
              <a:gd name="connsiteX0" fmla="*/ 0 w 524934"/>
              <a:gd name="connsiteY0" fmla="*/ 1320800 h 1320800"/>
              <a:gd name="connsiteX1" fmla="*/ 33867 w 524934"/>
              <a:gd name="connsiteY1" fmla="*/ 821267 h 1320800"/>
              <a:gd name="connsiteX2" fmla="*/ 63500 w 524934"/>
              <a:gd name="connsiteY2" fmla="*/ 643467 h 1320800"/>
              <a:gd name="connsiteX3" fmla="*/ 186267 w 524934"/>
              <a:gd name="connsiteY3" fmla="*/ 364067 h 1320800"/>
              <a:gd name="connsiteX4" fmla="*/ 296334 w 524934"/>
              <a:gd name="connsiteY4" fmla="*/ 173567 h 1320800"/>
              <a:gd name="connsiteX5" fmla="*/ 448734 w 524934"/>
              <a:gd name="connsiteY5" fmla="*/ 50800 h 1320800"/>
              <a:gd name="connsiteX6" fmla="*/ 524934 w 524934"/>
              <a:gd name="connsiteY6"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934" h="1320800">
                <a:moveTo>
                  <a:pt x="0" y="1320800"/>
                </a:moveTo>
                <a:lnTo>
                  <a:pt x="33867" y="821267"/>
                </a:lnTo>
                <a:lnTo>
                  <a:pt x="63500" y="643467"/>
                </a:lnTo>
                <a:lnTo>
                  <a:pt x="186267" y="364067"/>
                </a:lnTo>
                <a:lnTo>
                  <a:pt x="296334" y="173567"/>
                </a:lnTo>
                <a:lnTo>
                  <a:pt x="448734" y="50800"/>
                </a:lnTo>
                <a:lnTo>
                  <a:pt x="524934"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4A875E2F-314F-F688-2C86-71AB5A0523D5}"/>
              </a:ext>
            </a:extLst>
          </p:cNvPr>
          <p:cNvSpPr/>
          <p:nvPr/>
        </p:nvSpPr>
        <p:spPr>
          <a:xfrm>
            <a:off x="6841572" y="4226330"/>
            <a:ext cx="1467729" cy="1017564"/>
          </a:xfrm>
          <a:custGeom>
            <a:avLst/>
            <a:gdLst>
              <a:gd name="connsiteX0" fmla="*/ 23446 w 1467729"/>
              <a:gd name="connsiteY0" fmla="*/ 1017564 h 1017564"/>
              <a:gd name="connsiteX1" fmla="*/ 0 w 1467729"/>
              <a:gd name="connsiteY1" fmla="*/ 858130 h 1017564"/>
              <a:gd name="connsiteX2" fmla="*/ 23446 w 1467729"/>
              <a:gd name="connsiteY2" fmla="*/ 478302 h 1017564"/>
              <a:gd name="connsiteX3" fmla="*/ 28135 w 1467729"/>
              <a:gd name="connsiteY3" fmla="*/ 178191 h 1017564"/>
              <a:gd name="connsiteX4" fmla="*/ 75027 w 1467729"/>
              <a:gd name="connsiteY4" fmla="*/ 79717 h 1017564"/>
              <a:gd name="connsiteX5" fmla="*/ 239150 w 1467729"/>
              <a:gd name="connsiteY5" fmla="*/ 37514 h 1017564"/>
              <a:gd name="connsiteX6" fmla="*/ 393895 w 1467729"/>
              <a:gd name="connsiteY6" fmla="*/ 9379 h 1017564"/>
              <a:gd name="connsiteX7" fmla="*/ 637735 w 1467729"/>
              <a:gd name="connsiteY7" fmla="*/ 0 h 1017564"/>
              <a:gd name="connsiteX8" fmla="*/ 839372 w 1467729"/>
              <a:gd name="connsiteY8" fmla="*/ 14068 h 1017564"/>
              <a:gd name="connsiteX9" fmla="*/ 984738 w 1467729"/>
              <a:gd name="connsiteY9" fmla="*/ 42204 h 1017564"/>
              <a:gd name="connsiteX10" fmla="*/ 1219200 w 1467729"/>
              <a:gd name="connsiteY10" fmla="*/ 37514 h 1017564"/>
              <a:gd name="connsiteX11" fmla="*/ 1467729 w 1467729"/>
              <a:gd name="connsiteY11" fmla="*/ 103164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7729" h="1017564">
                <a:moveTo>
                  <a:pt x="23446" y="1017564"/>
                </a:moveTo>
                <a:lnTo>
                  <a:pt x="0" y="858130"/>
                </a:lnTo>
                <a:lnTo>
                  <a:pt x="23446" y="478302"/>
                </a:lnTo>
                <a:lnTo>
                  <a:pt x="28135" y="178191"/>
                </a:lnTo>
                <a:lnTo>
                  <a:pt x="75027" y="79717"/>
                </a:lnTo>
                <a:lnTo>
                  <a:pt x="239150" y="37514"/>
                </a:lnTo>
                <a:lnTo>
                  <a:pt x="393895" y="9379"/>
                </a:lnTo>
                <a:lnTo>
                  <a:pt x="637735" y="0"/>
                </a:lnTo>
                <a:lnTo>
                  <a:pt x="839372" y="14068"/>
                </a:lnTo>
                <a:lnTo>
                  <a:pt x="984738" y="42204"/>
                </a:lnTo>
                <a:lnTo>
                  <a:pt x="1219200" y="37514"/>
                </a:lnTo>
                <a:lnTo>
                  <a:pt x="1467729" y="103164"/>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F2780D22-69C8-BAD6-84FB-61223128804C}"/>
              </a:ext>
            </a:extLst>
          </p:cNvPr>
          <p:cNvSpPr/>
          <p:nvPr/>
        </p:nvSpPr>
        <p:spPr>
          <a:xfrm>
            <a:off x="7947519" y="1962662"/>
            <a:ext cx="1011866" cy="646331"/>
          </a:xfrm>
          <a:custGeom>
            <a:avLst/>
            <a:gdLst>
              <a:gd name="connsiteX0" fmla="*/ 0 w 2216258"/>
              <a:gd name="connsiteY0" fmla="*/ 1402596 h 1402596"/>
              <a:gd name="connsiteX1" fmla="*/ 131736 w 2216258"/>
              <a:gd name="connsiteY1" fmla="*/ 1247613 h 1402596"/>
              <a:gd name="connsiteX2" fmla="*/ 526943 w 2216258"/>
              <a:gd name="connsiteY2" fmla="*/ 891152 h 1402596"/>
              <a:gd name="connsiteX3" fmla="*/ 976393 w 2216258"/>
              <a:gd name="connsiteY3" fmla="*/ 480447 h 1402596"/>
              <a:gd name="connsiteX4" fmla="*/ 1053885 w 2216258"/>
              <a:gd name="connsiteY4" fmla="*/ 364210 h 1402596"/>
              <a:gd name="connsiteX5" fmla="*/ 1193370 w 2216258"/>
              <a:gd name="connsiteY5" fmla="*/ 340962 h 1402596"/>
              <a:gd name="connsiteX6" fmla="*/ 1356102 w 2216258"/>
              <a:gd name="connsiteY6" fmla="*/ 348711 h 1402596"/>
              <a:gd name="connsiteX7" fmla="*/ 1728061 w 2216258"/>
              <a:gd name="connsiteY7" fmla="*/ 240223 h 1402596"/>
              <a:gd name="connsiteX8" fmla="*/ 1976034 w 2216258"/>
              <a:gd name="connsiteY8" fmla="*/ 92989 h 1402596"/>
              <a:gd name="connsiteX9" fmla="*/ 2216258 w 2216258"/>
              <a:gd name="connsiteY9" fmla="*/ 0 h 14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258" h="1402596">
                <a:moveTo>
                  <a:pt x="0" y="1402596"/>
                </a:moveTo>
                <a:lnTo>
                  <a:pt x="131736" y="1247613"/>
                </a:lnTo>
                <a:lnTo>
                  <a:pt x="526943" y="891152"/>
                </a:lnTo>
                <a:lnTo>
                  <a:pt x="976393" y="480447"/>
                </a:lnTo>
                <a:lnTo>
                  <a:pt x="1053885" y="364210"/>
                </a:lnTo>
                <a:lnTo>
                  <a:pt x="1193370" y="340962"/>
                </a:lnTo>
                <a:lnTo>
                  <a:pt x="1356102" y="348711"/>
                </a:lnTo>
                <a:lnTo>
                  <a:pt x="1728061" y="240223"/>
                </a:lnTo>
                <a:lnTo>
                  <a:pt x="1976034" y="92989"/>
                </a:lnTo>
                <a:lnTo>
                  <a:pt x="2216258"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87ADD3B3-84D2-A94C-6D03-71EA5CB265B9}"/>
              </a:ext>
            </a:extLst>
          </p:cNvPr>
          <p:cNvSpPr/>
          <p:nvPr/>
        </p:nvSpPr>
        <p:spPr>
          <a:xfrm>
            <a:off x="3566741" y="2544472"/>
            <a:ext cx="800519" cy="1505748"/>
          </a:xfrm>
          <a:custGeom>
            <a:avLst/>
            <a:gdLst>
              <a:gd name="connsiteX0" fmla="*/ 733530 w 800519"/>
              <a:gd name="connsiteY0" fmla="*/ 1470409 h 1470409"/>
              <a:gd name="connsiteX1" fmla="*/ 800519 w 800519"/>
              <a:gd name="connsiteY1" fmla="*/ 1343130 h 1470409"/>
              <a:gd name="connsiteX2" fmla="*/ 733530 w 800519"/>
              <a:gd name="connsiteY2" fmla="*/ 1232598 h 1470409"/>
              <a:gd name="connsiteX3" fmla="*/ 656493 w 800519"/>
              <a:gd name="connsiteY3" fmla="*/ 1118717 h 1470409"/>
              <a:gd name="connsiteX4" fmla="*/ 599552 w 800519"/>
              <a:gd name="connsiteY4" fmla="*/ 994787 h 1470409"/>
              <a:gd name="connsiteX5" fmla="*/ 539262 w 800519"/>
              <a:gd name="connsiteY5" fmla="*/ 877556 h 1470409"/>
              <a:gd name="connsiteX6" fmla="*/ 442128 w 800519"/>
              <a:gd name="connsiteY6" fmla="*/ 783772 h 1470409"/>
              <a:gd name="connsiteX7" fmla="*/ 381838 w 800519"/>
              <a:gd name="connsiteY7" fmla="*/ 659842 h 1470409"/>
              <a:gd name="connsiteX8" fmla="*/ 314849 w 800519"/>
              <a:gd name="connsiteY8" fmla="*/ 502418 h 1470409"/>
              <a:gd name="connsiteX9" fmla="*/ 284704 w 800519"/>
              <a:gd name="connsiteY9" fmla="*/ 415332 h 1470409"/>
              <a:gd name="connsiteX10" fmla="*/ 237811 w 800519"/>
              <a:gd name="connsiteY10" fmla="*/ 304800 h 1470409"/>
              <a:gd name="connsiteX11" fmla="*/ 241161 w 800519"/>
              <a:gd name="connsiteY11" fmla="*/ 227763 h 1470409"/>
              <a:gd name="connsiteX12" fmla="*/ 184220 w 800519"/>
              <a:gd name="connsiteY12" fmla="*/ 200967 h 1470409"/>
              <a:gd name="connsiteX13" fmla="*/ 90436 w 800519"/>
              <a:gd name="connsiteY13" fmla="*/ 127279 h 1470409"/>
              <a:gd name="connsiteX14" fmla="*/ 0 w 800519"/>
              <a:gd name="connsiteY14" fmla="*/ 0 h 1470409"/>
              <a:gd name="connsiteX0" fmla="*/ 766661 w 800519"/>
              <a:gd name="connsiteY0" fmla="*/ 1505748 h 1505748"/>
              <a:gd name="connsiteX1" fmla="*/ 800519 w 800519"/>
              <a:gd name="connsiteY1" fmla="*/ 1343130 h 1505748"/>
              <a:gd name="connsiteX2" fmla="*/ 733530 w 800519"/>
              <a:gd name="connsiteY2" fmla="*/ 1232598 h 1505748"/>
              <a:gd name="connsiteX3" fmla="*/ 656493 w 800519"/>
              <a:gd name="connsiteY3" fmla="*/ 1118717 h 1505748"/>
              <a:gd name="connsiteX4" fmla="*/ 599552 w 800519"/>
              <a:gd name="connsiteY4" fmla="*/ 994787 h 1505748"/>
              <a:gd name="connsiteX5" fmla="*/ 539262 w 800519"/>
              <a:gd name="connsiteY5" fmla="*/ 877556 h 1505748"/>
              <a:gd name="connsiteX6" fmla="*/ 442128 w 800519"/>
              <a:gd name="connsiteY6" fmla="*/ 783772 h 1505748"/>
              <a:gd name="connsiteX7" fmla="*/ 381838 w 800519"/>
              <a:gd name="connsiteY7" fmla="*/ 659842 h 1505748"/>
              <a:gd name="connsiteX8" fmla="*/ 314849 w 800519"/>
              <a:gd name="connsiteY8" fmla="*/ 502418 h 1505748"/>
              <a:gd name="connsiteX9" fmla="*/ 284704 w 800519"/>
              <a:gd name="connsiteY9" fmla="*/ 415332 h 1505748"/>
              <a:gd name="connsiteX10" fmla="*/ 237811 w 800519"/>
              <a:gd name="connsiteY10" fmla="*/ 304800 h 1505748"/>
              <a:gd name="connsiteX11" fmla="*/ 241161 w 800519"/>
              <a:gd name="connsiteY11" fmla="*/ 227763 h 1505748"/>
              <a:gd name="connsiteX12" fmla="*/ 184220 w 800519"/>
              <a:gd name="connsiteY12" fmla="*/ 200967 h 1505748"/>
              <a:gd name="connsiteX13" fmla="*/ 90436 w 800519"/>
              <a:gd name="connsiteY13" fmla="*/ 127279 h 1505748"/>
              <a:gd name="connsiteX14" fmla="*/ 0 w 800519"/>
              <a:gd name="connsiteY14" fmla="*/ 0 h 150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0519" h="1505748">
                <a:moveTo>
                  <a:pt x="766661" y="1505748"/>
                </a:moveTo>
                <a:lnTo>
                  <a:pt x="800519" y="1343130"/>
                </a:lnTo>
                <a:lnTo>
                  <a:pt x="733530" y="1232598"/>
                </a:lnTo>
                <a:lnTo>
                  <a:pt x="656493" y="1118717"/>
                </a:lnTo>
                <a:lnTo>
                  <a:pt x="599552" y="994787"/>
                </a:lnTo>
                <a:lnTo>
                  <a:pt x="539262" y="877556"/>
                </a:lnTo>
                <a:lnTo>
                  <a:pt x="442128" y="783772"/>
                </a:lnTo>
                <a:lnTo>
                  <a:pt x="381838" y="659842"/>
                </a:lnTo>
                <a:lnTo>
                  <a:pt x="314849" y="502418"/>
                </a:lnTo>
                <a:lnTo>
                  <a:pt x="284704" y="415332"/>
                </a:lnTo>
                <a:lnTo>
                  <a:pt x="237811" y="304800"/>
                </a:lnTo>
                <a:lnTo>
                  <a:pt x="241161" y="227763"/>
                </a:lnTo>
                <a:lnTo>
                  <a:pt x="184220" y="200967"/>
                </a:lnTo>
                <a:lnTo>
                  <a:pt x="90436" y="127279"/>
                </a:lnTo>
                <a:lnTo>
                  <a:pt x="0"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C3FA0ADB-9783-23E8-1675-1B6C63AB5292}"/>
              </a:ext>
            </a:extLst>
          </p:cNvPr>
          <p:cNvSpPr/>
          <p:nvPr/>
        </p:nvSpPr>
        <p:spPr>
          <a:xfrm>
            <a:off x="1092631" y="3976736"/>
            <a:ext cx="2378989" cy="240224"/>
          </a:xfrm>
          <a:custGeom>
            <a:avLst/>
            <a:gdLst>
              <a:gd name="connsiteX0" fmla="*/ 2378989 w 2378989"/>
              <a:gd name="connsiteY0" fmla="*/ 232475 h 240224"/>
              <a:gd name="connsiteX1" fmla="*/ 1983783 w 2378989"/>
              <a:gd name="connsiteY1" fmla="*/ 216976 h 240224"/>
              <a:gd name="connsiteX2" fmla="*/ 1534332 w 2378989"/>
              <a:gd name="connsiteY2" fmla="*/ 240224 h 240224"/>
              <a:gd name="connsiteX3" fmla="*/ 1363850 w 2378989"/>
              <a:gd name="connsiteY3" fmla="*/ 185980 h 240224"/>
              <a:gd name="connsiteX4" fmla="*/ 1170122 w 2378989"/>
              <a:gd name="connsiteY4" fmla="*/ 209227 h 240224"/>
              <a:gd name="connsiteX5" fmla="*/ 875654 w 2378989"/>
              <a:gd name="connsiteY5" fmla="*/ 240224 h 240224"/>
              <a:gd name="connsiteX6" fmla="*/ 650928 w 2378989"/>
              <a:gd name="connsiteY6" fmla="*/ 185980 h 240224"/>
              <a:gd name="connsiteX7" fmla="*/ 519193 w 2378989"/>
              <a:gd name="connsiteY7" fmla="*/ 178230 h 240224"/>
              <a:gd name="connsiteX8" fmla="*/ 426203 w 2378989"/>
              <a:gd name="connsiteY8" fmla="*/ 154983 h 240224"/>
              <a:gd name="connsiteX9" fmla="*/ 364210 w 2378989"/>
              <a:gd name="connsiteY9" fmla="*/ 100739 h 240224"/>
              <a:gd name="connsiteX10" fmla="*/ 309966 w 2378989"/>
              <a:gd name="connsiteY10" fmla="*/ 46495 h 240224"/>
              <a:gd name="connsiteX11" fmla="*/ 185979 w 2378989"/>
              <a:gd name="connsiteY11" fmla="*/ 23247 h 240224"/>
              <a:gd name="connsiteX12" fmla="*/ 0 w 2378989"/>
              <a:gd name="connsiteY12" fmla="*/ 0 h 2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8989" h="240224">
                <a:moveTo>
                  <a:pt x="2378989" y="232475"/>
                </a:moveTo>
                <a:lnTo>
                  <a:pt x="1983783" y="216976"/>
                </a:lnTo>
                <a:lnTo>
                  <a:pt x="1534332" y="240224"/>
                </a:lnTo>
                <a:lnTo>
                  <a:pt x="1363850" y="185980"/>
                </a:lnTo>
                <a:lnTo>
                  <a:pt x="1170122" y="209227"/>
                </a:lnTo>
                <a:lnTo>
                  <a:pt x="875654" y="240224"/>
                </a:lnTo>
                <a:lnTo>
                  <a:pt x="650928" y="185980"/>
                </a:lnTo>
                <a:lnTo>
                  <a:pt x="519193" y="178230"/>
                </a:lnTo>
                <a:lnTo>
                  <a:pt x="426203" y="154983"/>
                </a:lnTo>
                <a:lnTo>
                  <a:pt x="364210" y="100739"/>
                </a:lnTo>
                <a:lnTo>
                  <a:pt x="309966" y="46495"/>
                </a:lnTo>
                <a:lnTo>
                  <a:pt x="185979" y="23247"/>
                </a:lnTo>
                <a:lnTo>
                  <a:pt x="0"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30AA69F9-7EF9-19CC-083C-F5B6A5B91E29}"/>
              </a:ext>
            </a:extLst>
          </p:cNvPr>
          <p:cNvSpPr/>
          <p:nvPr/>
        </p:nvSpPr>
        <p:spPr>
          <a:xfrm>
            <a:off x="2636520" y="1312319"/>
            <a:ext cx="929640" cy="1242060"/>
          </a:xfrm>
          <a:custGeom>
            <a:avLst/>
            <a:gdLst>
              <a:gd name="connsiteX0" fmla="*/ 0 w 929640"/>
              <a:gd name="connsiteY0" fmla="*/ 480060 h 1242060"/>
              <a:gd name="connsiteX1" fmla="*/ 30480 w 929640"/>
              <a:gd name="connsiteY1" fmla="*/ 274320 h 1242060"/>
              <a:gd name="connsiteX2" fmla="*/ 38100 w 929640"/>
              <a:gd name="connsiteY2" fmla="*/ 213360 h 1242060"/>
              <a:gd name="connsiteX3" fmla="*/ 91440 w 929640"/>
              <a:gd name="connsiteY3" fmla="*/ 167640 h 1242060"/>
              <a:gd name="connsiteX4" fmla="*/ 144780 w 929640"/>
              <a:gd name="connsiteY4" fmla="*/ 45720 h 1242060"/>
              <a:gd name="connsiteX5" fmla="*/ 182880 w 929640"/>
              <a:gd name="connsiteY5" fmla="*/ 0 h 1242060"/>
              <a:gd name="connsiteX6" fmla="*/ 929640 w 929640"/>
              <a:gd name="connsiteY6" fmla="*/ 1242060 h 124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640" h="1242060">
                <a:moveTo>
                  <a:pt x="0" y="480060"/>
                </a:moveTo>
                <a:lnTo>
                  <a:pt x="30480" y="274320"/>
                </a:lnTo>
                <a:lnTo>
                  <a:pt x="38100" y="213360"/>
                </a:lnTo>
                <a:lnTo>
                  <a:pt x="91440" y="167640"/>
                </a:lnTo>
                <a:lnTo>
                  <a:pt x="144780" y="45720"/>
                </a:lnTo>
                <a:lnTo>
                  <a:pt x="182880" y="0"/>
                </a:lnTo>
                <a:lnTo>
                  <a:pt x="929640" y="124206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5C8040AC-EFB1-55D4-4D63-BD541C82ECDB}"/>
              </a:ext>
            </a:extLst>
          </p:cNvPr>
          <p:cNvSpPr/>
          <p:nvPr/>
        </p:nvSpPr>
        <p:spPr>
          <a:xfrm>
            <a:off x="1470660" y="1761899"/>
            <a:ext cx="1181100" cy="2324100"/>
          </a:xfrm>
          <a:custGeom>
            <a:avLst/>
            <a:gdLst>
              <a:gd name="connsiteX0" fmla="*/ 0 w 1181100"/>
              <a:gd name="connsiteY0" fmla="*/ 2324100 h 2324100"/>
              <a:gd name="connsiteX1" fmla="*/ 495300 w 1181100"/>
              <a:gd name="connsiteY1" fmla="*/ 1889760 h 2324100"/>
              <a:gd name="connsiteX2" fmla="*/ 647700 w 1181100"/>
              <a:gd name="connsiteY2" fmla="*/ 1714500 h 2324100"/>
              <a:gd name="connsiteX3" fmla="*/ 670560 w 1181100"/>
              <a:gd name="connsiteY3" fmla="*/ 1600200 h 2324100"/>
              <a:gd name="connsiteX4" fmla="*/ 609600 w 1181100"/>
              <a:gd name="connsiteY4" fmla="*/ 1478280 h 2324100"/>
              <a:gd name="connsiteX5" fmla="*/ 571500 w 1181100"/>
              <a:gd name="connsiteY5" fmla="*/ 1348740 h 2324100"/>
              <a:gd name="connsiteX6" fmla="*/ 541020 w 1181100"/>
              <a:gd name="connsiteY6" fmla="*/ 1264920 h 2324100"/>
              <a:gd name="connsiteX7" fmla="*/ 579120 w 1181100"/>
              <a:gd name="connsiteY7" fmla="*/ 1196340 h 2324100"/>
              <a:gd name="connsiteX8" fmla="*/ 586740 w 1181100"/>
              <a:gd name="connsiteY8" fmla="*/ 1089660 h 2324100"/>
              <a:gd name="connsiteX9" fmla="*/ 647700 w 1181100"/>
              <a:gd name="connsiteY9" fmla="*/ 960120 h 2324100"/>
              <a:gd name="connsiteX10" fmla="*/ 662940 w 1181100"/>
              <a:gd name="connsiteY10" fmla="*/ 876300 h 2324100"/>
              <a:gd name="connsiteX11" fmla="*/ 807720 w 1181100"/>
              <a:gd name="connsiteY11" fmla="*/ 685800 h 2324100"/>
              <a:gd name="connsiteX12" fmla="*/ 937260 w 1181100"/>
              <a:gd name="connsiteY12" fmla="*/ 487680 h 2324100"/>
              <a:gd name="connsiteX13" fmla="*/ 1074420 w 1181100"/>
              <a:gd name="connsiteY13" fmla="*/ 274320 h 2324100"/>
              <a:gd name="connsiteX14" fmla="*/ 1181100 w 1181100"/>
              <a:gd name="connsiteY14" fmla="*/ 0 h 2324100"/>
              <a:gd name="connsiteX15" fmla="*/ 1173480 w 1181100"/>
              <a:gd name="connsiteY15" fmla="*/ 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2324100">
                <a:moveTo>
                  <a:pt x="0" y="2324100"/>
                </a:moveTo>
                <a:lnTo>
                  <a:pt x="495300" y="1889760"/>
                </a:lnTo>
                <a:lnTo>
                  <a:pt x="647700" y="1714500"/>
                </a:lnTo>
                <a:lnTo>
                  <a:pt x="670560" y="1600200"/>
                </a:lnTo>
                <a:lnTo>
                  <a:pt x="609600" y="1478280"/>
                </a:lnTo>
                <a:lnTo>
                  <a:pt x="571500" y="1348740"/>
                </a:lnTo>
                <a:lnTo>
                  <a:pt x="541020" y="1264920"/>
                </a:lnTo>
                <a:lnTo>
                  <a:pt x="579120" y="1196340"/>
                </a:lnTo>
                <a:lnTo>
                  <a:pt x="586740" y="1089660"/>
                </a:lnTo>
                <a:lnTo>
                  <a:pt x="647700" y="960120"/>
                </a:lnTo>
                <a:lnTo>
                  <a:pt x="662940" y="876300"/>
                </a:lnTo>
                <a:lnTo>
                  <a:pt x="807720" y="685800"/>
                </a:lnTo>
                <a:lnTo>
                  <a:pt x="937260" y="487680"/>
                </a:lnTo>
                <a:lnTo>
                  <a:pt x="1074420" y="274320"/>
                </a:lnTo>
                <a:lnTo>
                  <a:pt x="1181100" y="0"/>
                </a:lnTo>
                <a:lnTo>
                  <a:pt x="1173480"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E6CB7C72-C0FB-B1A8-578D-1DEF45C7A9DC}"/>
              </a:ext>
            </a:extLst>
          </p:cNvPr>
          <p:cNvSpPr/>
          <p:nvPr/>
        </p:nvSpPr>
        <p:spPr>
          <a:xfrm>
            <a:off x="2712720" y="786539"/>
            <a:ext cx="107798" cy="547522"/>
          </a:xfrm>
          <a:custGeom>
            <a:avLst/>
            <a:gdLst>
              <a:gd name="connsiteX0" fmla="*/ 121920 w 121920"/>
              <a:gd name="connsiteY0" fmla="*/ 533400 h 533400"/>
              <a:gd name="connsiteX1" fmla="*/ 0 w 121920"/>
              <a:gd name="connsiteY1" fmla="*/ 350520 h 533400"/>
              <a:gd name="connsiteX2" fmla="*/ 30480 w 121920"/>
              <a:gd name="connsiteY2" fmla="*/ 167640 h 533400"/>
              <a:gd name="connsiteX3" fmla="*/ 99060 w 121920"/>
              <a:gd name="connsiteY3" fmla="*/ 0 h 533400"/>
              <a:gd name="connsiteX0" fmla="*/ 107798 w 107798"/>
              <a:gd name="connsiteY0" fmla="*/ 547522 h 547522"/>
              <a:gd name="connsiteX1" fmla="*/ 0 w 107798"/>
              <a:gd name="connsiteY1" fmla="*/ 350520 h 547522"/>
              <a:gd name="connsiteX2" fmla="*/ 30480 w 107798"/>
              <a:gd name="connsiteY2" fmla="*/ 167640 h 547522"/>
              <a:gd name="connsiteX3" fmla="*/ 99060 w 107798"/>
              <a:gd name="connsiteY3" fmla="*/ 0 h 547522"/>
            </a:gdLst>
            <a:ahLst/>
            <a:cxnLst>
              <a:cxn ang="0">
                <a:pos x="connsiteX0" y="connsiteY0"/>
              </a:cxn>
              <a:cxn ang="0">
                <a:pos x="connsiteX1" y="connsiteY1"/>
              </a:cxn>
              <a:cxn ang="0">
                <a:pos x="connsiteX2" y="connsiteY2"/>
              </a:cxn>
              <a:cxn ang="0">
                <a:pos x="connsiteX3" y="connsiteY3"/>
              </a:cxn>
            </a:cxnLst>
            <a:rect l="l" t="t" r="r" b="b"/>
            <a:pathLst>
              <a:path w="107798" h="547522">
                <a:moveTo>
                  <a:pt x="107798" y="547522"/>
                </a:moveTo>
                <a:lnTo>
                  <a:pt x="0" y="350520"/>
                </a:lnTo>
                <a:lnTo>
                  <a:pt x="30480" y="167640"/>
                </a:lnTo>
                <a:lnTo>
                  <a:pt x="99060"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68C08C53-36C2-BAB6-F077-12402A500CD8}"/>
              </a:ext>
            </a:extLst>
          </p:cNvPr>
          <p:cNvSpPr/>
          <p:nvPr/>
        </p:nvSpPr>
        <p:spPr>
          <a:xfrm>
            <a:off x="2148840" y="1187351"/>
            <a:ext cx="519662" cy="382148"/>
          </a:xfrm>
          <a:custGeom>
            <a:avLst/>
            <a:gdLst>
              <a:gd name="connsiteX0" fmla="*/ 475488 w 475488"/>
              <a:gd name="connsiteY0" fmla="*/ 393192 h 393192"/>
              <a:gd name="connsiteX1" fmla="*/ 301752 w 475488"/>
              <a:gd name="connsiteY1" fmla="*/ 301752 h 393192"/>
              <a:gd name="connsiteX2" fmla="*/ 155448 w 475488"/>
              <a:gd name="connsiteY2" fmla="*/ 301752 h 393192"/>
              <a:gd name="connsiteX3" fmla="*/ 0 w 475488"/>
              <a:gd name="connsiteY3" fmla="*/ 0 h 393192"/>
              <a:gd name="connsiteX0" fmla="*/ 519662 w 519662"/>
              <a:gd name="connsiteY0" fmla="*/ 382148 h 382148"/>
              <a:gd name="connsiteX1" fmla="*/ 301752 w 519662"/>
              <a:gd name="connsiteY1" fmla="*/ 301752 h 382148"/>
              <a:gd name="connsiteX2" fmla="*/ 155448 w 519662"/>
              <a:gd name="connsiteY2" fmla="*/ 301752 h 382148"/>
              <a:gd name="connsiteX3" fmla="*/ 0 w 519662"/>
              <a:gd name="connsiteY3" fmla="*/ 0 h 382148"/>
            </a:gdLst>
            <a:ahLst/>
            <a:cxnLst>
              <a:cxn ang="0">
                <a:pos x="connsiteX0" y="connsiteY0"/>
              </a:cxn>
              <a:cxn ang="0">
                <a:pos x="connsiteX1" y="connsiteY1"/>
              </a:cxn>
              <a:cxn ang="0">
                <a:pos x="connsiteX2" y="connsiteY2"/>
              </a:cxn>
              <a:cxn ang="0">
                <a:pos x="connsiteX3" y="connsiteY3"/>
              </a:cxn>
            </a:cxnLst>
            <a:rect l="l" t="t" r="r" b="b"/>
            <a:pathLst>
              <a:path w="519662" h="382148">
                <a:moveTo>
                  <a:pt x="519662" y="382148"/>
                </a:moveTo>
                <a:lnTo>
                  <a:pt x="301752" y="301752"/>
                </a:lnTo>
                <a:lnTo>
                  <a:pt x="155448" y="301752"/>
                </a:lnTo>
                <a:lnTo>
                  <a:pt x="0"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36" name="Freeform: Shape 35">
            <a:extLst>
              <a:ext uri="{FF2B5EF4-FFF2-40B4-BE49-F238E27FC236}">
                <a16:creationId xmlns:a16="http://schemas.microsoft.com/office/drawing/2014/main" id="{29486EDB-B732-74C9-182C-0A6AC1B9749B}"/>
              </a:ext>
            </a:extLst>
          </p:cNvPr>
          <p:cNvSpPr/>
          <p:nvPr/>
        </p:nvSpPr>
        <p:spPr>
          <a:xfrm>
            <a:off x="2350008" y="4168295"/>
            <a:ext cx="850392" cy="1152144"/>
          </a:xfrm>
          <a:custGeom>
            <a:avLst/>
            <a:gdLst>
              <a:gd name="connsiteX0" fmla="*/ 0 w 850392"/>
              <a:gd name="connsiteY0" fmla="*/ 0 h 1152144"/>
              <a:gd name="connsiteX1" fmla="*/ 283464 w 850392"/>
              <a:gd name="connsiteY1" fmla="*/ 1152144 h 1152144"/>
              <a:gd name="connsiteX2" fmla="*/ 850392 w 850392"/>
              <a:gd name="connsiteY2" fmla="*/ 1042416 h 1152144"/>
            </a:gdLst>
            <a:ahLst/>
            <a:cxnLst>
              <a:cxn ang="0">
                <a:pos x="connsiteX0" y="connsiteY0"/>
              </a:cxn>
              <a:cxn ang="0">
                <a:pos x="connsiteX1" y="connsiteY1"/>
              </a:cxn>
              <a:cxn ang="0">
                <a:pos x="connsiteX2" y="connsiteY2"/>
              </a:cxn>
            </a:cxnLst>
            <a:rect l="l" t="t" r="r" b="b"/>
            <a:pathLst>
              <a:path w="850392" h="1152144">
                <a:moveTo>
                  <a:pt x="0" y="0"/>
                </a:moveTo>
                <a:lnTo>
                  <a:pt x="283464" y="1152144"/>
                </a:lnTo>
                <a:lnTo>
                  <a:pt x="850392" y="1042416"/>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437271F2-0B9E-2E42-77CB-4B38A226B0F7}"/>
              </a:ext>
            </a:extLst>
          </p:cNvPr>
          <p:cNvSpPr/>
          <p:nvPr/>
        </p:nvSpPr>
        <p:spPr>
          <a:xfrm>
            <a:off x="6637525" y="5313132"/>
            <a:ext cx="137215" cy="100514"/>
          </a:xfrm>
          <a:custGeom>
            <a:avLst/>
            <a:gdLst>
              <a:gd name="connsiteX0" fmla="*/ 0 w 146957"/>
              <a:gd name="connsiteY0" fmla="*/ 126546 h 126546"/>
              <a:gd name="connsiteX1" fmla="*/ 77561 w 146957"/>
              <a:gd name="connsiteY1" fmla="*/ 69396 h 126546"/>
              <a:gd name="connsiteX2" fmla="*/ 146957 w 146957"/>
              <a:gd name="connsiteY2" fmla="*/ 0 h 126546"/>
            </a:gdLst>
            <a:ahLst/>
            <a:cxnLst>
              <a:cxn ang="0">
                <a:pos x="connsiteX0" y="connsiteY0"/>
              </a:cxn>
              <a:cxn ang="0">
                <a:pos x="connsiteX1" y="connsiteY1"/>
              </a:cxn>
              <a:cxn ang="0">
                <a:pos x="connsiteX2" y="connsiteY2"/>
              </a:cxn>
            </a:cxnLst>
            <a:rect l="l" t="t" r="r" b="b"/>
            <a:pathLst>
              <a:path w="146957" h="126546">
                <a:moveTo>
                  <a:pt x="0" y="126546"/>
                </a:moveTo>
                <a:lnTo>
                  <a:pt x="77561" y="69396"/>
                </a:lnTo>
                <a:lnTo>
                  <a:pt x="146957"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7DB3A7C0-708D-D397-3CC7-9E28A7C043A9}"/>
              </a:ext>
            </a:extLst>
          </p:cNvPr>
          <p:cNvSpPr/>
          <p:nvPr/>
        </p:nvSpPr>
        <p:spPr>
          <a:xfrm>
            <a:off x="7882125" y="4618290"/>
            <a:ext cx="401592" cy="1042657"/>
          </a:xfrm>
          <a:custGeom>
            <a:avLst/>
            <a:gdLst>
              <a:gd name="connsiteX0" fmla="*/ 0 w 351065"/>
              <a:gd name="connsiteY0" fmla="*/ 1073604 h 1073604"/>
              <a:gd name="connsiteX1" fmla="*/ 106136 w 351065"/>
              <a:gd name="connsiteY1" fmla="*/ 963386 h 1073604"/>
              <a:gd name="connsiteX2" fmla="*/ 163286 w 351065"/>
              <a:gd name="connsiteY2" fmla="*/ 873579 h 1073604"/>
              <a:gd name="connsiteX3" fmla="*/ 155122 w 351065"/>
              <a:gd name="connsiteY3" fmla="*/ 812347 h 1073604"/>
              <a:gd name="connsiteX4" fmla="*/ 146957 w 351065"/>
              <a:gd name="connsiteY4" fmla="*/ 775607 h 1073604"/>
              <a:gd name="connsiteX5" fmla="*/ 146957 w 351065"/>
              <a:gd name="connsiteY5" fmla="*/ 759279 h 1073604"/>
              <a:gd name="connsiteX6" fmla="*/ 134711 w 351065"/>
              <a:gd name="connsiteY6" fmla="*/ 722540 h 1073604"/>
              <a:gd name="connsiteX7" fmla="*/ 281668 w 351065"/>
              <a:gd name="connsiteY7" fmla="*/ 379640 h 1073604"/>
              <a:gd name="connsiteX8" fmla="*/ 351065 w 351065"/>
              <a:gd name="connsiteY8" fmla="*/ 228600 h 1073604"/>
              <a:gd name="connsiteX9" fmla="*/ 342900 w 351065"/>
              <a:gd name="connsiteY9" fmla="*/ 183697 h 1073604"/>
              <a:gd name="connsiteX10" fmla="*/ 322490 w 351065"/>
              <a:gd name="connsiteY10" fmla="*/ 106136 h 1073604"/>
              <a:gd name="connsiteX11" fmla="*/ 338818 w 351065"/>
              <a:gd name="connsiteY11" fmla="*/ 0 h 107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65" h="1073604">
                <a:moveTo>
                  <a:pt x="0" y="1073604"/>
                </a:moveTo>
                <a:lnTo>
                  <a:pt x="106136" y="963386"/>
                </a:lnTo>
                <a:lnTo>
                  <a:pt x="163286" y="873579"/>
                </a:lnTo>
                <a:lnTo>
                  <a:pt x="155122" y="812347"/>
                </a:lnTo>
                <a:lnTo>
                  <a:pt x="146957" y="775607"/>
                </a:lnTo>
                <a:lnTo>
                  <a:pt x="146957" y="759279"/>
                </a:lnTo>
                <a:lnTo>
                  <a:pt x="134711" y="722540"/>
                </a:lnTo>
                <a:lnTo>
                  <a:pt x="281668" y="379640"/>
                </a:lnTo>
                <a:lnTo>
                  <a:pt x="351065" y="228600"/>
                </a:lnTo>
                <a:lnTo>
                  <a:pt x="342900" y="183697"/>
                </a:lnTo>
                <a:lnTo>
                  <a:pt x="322490" y="106136"/>
                </a:lnTo>
                <a:lnTo>
                  <a:pt x="338818" y="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AB2824D-CD42-A709-C0CB-0D4A8B8CC934}"/>
              </a:ext>
            </a:extLst>
          </p:cNvPr>
          <p:cNvSpPr txBox="1"/>
          <p:nvPr/>
        </p:nvSpPr>
        <p:spPr>
          <a:xfrm>
            <a:off x="7326030" y="318021"/>
            <a:ext cx="3418170" cy="369332"/>
          </a:xfrm>
          <a:prstGeom prst="rect">
            <a:avLst/>
          </a:prstGeom>
          <a:solidFill>
            <a:schemeClr val="bg1"/>
          </a:solidFill>
          <a:ln>
            <a:solidFill>
              <a:schemeClr val="accent1"/>
            </a:solidFill>
          </a:ln>
        </p:spPr>
        <p:txBody>
          <a:bodyPr wrap="square" rtlCol="0">
            <a:spAutoFit/>
          </a:bodyPr>
          <a:lstStyle/>
          <a:p>
            <a:r>
              <a:rPr lang="en-GB" dirty="0"/>
              <a:t>1873 Roads, Tracks &amp; Structures</a:t>
            </a:r>
          </a:p>
        </p:txBody>
      </p:sp>
      <p:grpSp>
        <p:nvGrpSpPr>
          <p:cNvPr id="4" name="Group 3">
            <a:extLst>
              <a:ext uri="{FF2B5EF4-FFF2-40B4-BE49-F238E27FC236}">
                <a16:creationId xmlns:a16="http://schemas.microsoft.com/office/drawing/2014/main" id="{7BA2D4DE-7CB7-176B-20EB-B26CFE210395}"/>
              </a:ext>
            </a:extLst>
          </p:cNvPr>
          <p:cNvGrpSpPr/>
          <p:nvPr/>
        </p:nvGrpSpPr>
        <p:grpSpPr>
          <a:xfrm>
            <a:off x="1398872" y="601916"/>
            <a:ext cx="9170371" cy="6577344"/>
            <a:chOff x="1396656" y="553183"/>
            <a:chExt cx="9170371" cy="6577344"/>
          </a:xfrm>
        </p:grpSpPr>
        <p:sp>
          <p:nvSpPr>
            <p:cNvPr id="39" name="Freeform: Shape 38">
              <a:extLst>
                <a:ext uri="{FF2B5EF4-FFF2-40B4-BE49-F238E27FC236}">
                  <a16:creationId xmlns:a16="http://schemas.microsoft.com/office/drawing/2014/main" id="{B5CCF7C4-4583-CC1A-5011-E1E0D8FC156F}"/>
                </a:ext>
              </a:extLst>
            </p:cNvPr>
            <p:cNvSpPr/>
            <p:nvPr/>
          </p:nvSpPr>
          <p:spPr>
            <a:xfrm>
              <a:off x="9123049" y="3602568"/>
              <a:ext cx="202984" cy="242812"/>
            </a:xfrm>
            <a:custGeom>
              <a:avLst/>
              <a:gdLst>
                <a:gd name="connsiteX0" fmla="*/ 0 w 414866"/>
                <a:gd name="connsiteY0" fmla="*/ 410633 h 410633"/>
                <a:gd name="connsiteX1" fmla="*/ 414866 w 414866"/>
                <a:gd name="connsiteY1" fmla="*/ 0 h 410633"/>
              </a:gdLst>
              <a:ahLst/>
              <a:cxnLst>
                <a:cxn ang="0">
                  <a:pos x="connsiteX0" y="connsiteY0"/>
                </a:cxn>
                <a:cxn ang="0">
                  <a:pos x="connsiteX1" y="connsiteY1"/>
                </a:cxn>
              </a:cxnLst>
              <a:rect l="l" t="t" r="r" b="b"/>
              <a:pathLst>
                <a:path w="414866" h="410633">
                  <a:moveTo>
                    <a:pt x="0" y="410633"/>
                  </a:moveTo>
                  <a:lnTo>
                    <a:pt x="414866"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C65613C4-8773-554A-62F6-D9A9422BA6B0}"/>
                </a:ext>
              </a:extLst>
            </p:cNvPr>
            <p:cNvSpPr/>
            <p:nvPr/>
          </p:nvSpPr>
          <p:spPr>
            <a:xfrm>
              <a:off x="8662304" y="3916104"/>
              <a:ext cx="1044515" cy="208320"/>
            </a:xfrm>
            <a:custGeom>
              <a:avLst/>
              <a:gdLst>
                <a:gd name="connsiteX0" fmla="*/ 0 w 2387600"/>
                <a:gd name="connsiteY0" fmla="*/ 791634 h 825500"/>
                <a:gd name="connsiteX1" fmla="*/ 368300 w 2387600"/>
                <a:gd name="connsiteY1" fmla="*/ 745067 h 825500"/>
                <a:gd name="connsiteX2" fmla="*/ 508000 w 2387600"/>
                <a:gd name="connsiteY2" fmla="*/ 745067 h 825500"/>
                <a:gd name="connsiteX3" fmla="*/ 651933 w 2387600"/>
                <a:gd name="connsiteY3" fmla="*/ 774700 h 825500"/>
                <a:gd name="connsiteX4" fmla="*/ 728133 w 2387600"/>
                <a:gd name="connsiteY4" fmla="*/ 791634 h 825500"/>
                <a:gd name="connsiteX5" fmla="*/ 884766 w 2387600"/>
                <a:gd name="connsiteY5" fmla="*/ 787400 h 825500"/>
                <a:gd name="connsiteX6" fmla="*/ 1041400 w 2387600"/>
                <a:gd name="connsiteY6" fmla="*/ 774700 h 825500"/>
                <a:gd name="connsiteX7" fmla="*/ 1282700 w 2387600"/>
                <a:gd name="connsiteY7" fmla="*/ 825500 h 825500"/>
                <a:gd name="connsiteX8" fmla="*/ 1464733 w 2387600"/>
                <a:gd name="connsiteY8" fmla="*/ 757767 h 825500"/>
                <a:gd name="connsiteX9" fmla="*/ 1735666 w 2387600"/>
                <a:gd name="connsiteY9" fmla="*/ 651934 h 825500"/>
                <a:gd name="connsiteX10" fmla="*/ 2006600 w 2387600"/>
                <a:gd name="connsiteY10" fmla="*/ 503767 h 825500"/>
                <a:gd name="connsiteX11" fmla="*/ 2137833 w 2387600"/>
                <a:gd name="connsiteY11" fmla="*/ 334434 h 825500"/>
                <a:gd name="connsiteX12" fmla="*/ 2209800 w 2387600"/>
                <a:gd name="connsiteY12" fmla="*/ 173567 h 825500"/>
                <a:gd name="connsiteX13" fmla="*/ 2345266 w 2387600"/>
                <a:gd name="connsiteY13" fmla="*/ 67734 h 825500"/>
                <a:gd name="connsiteX14" fmla="*/ 2387600 w 2387600"/>
                <a:gd name="connsiteY14" fmla="*/ 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7600" h="825500">
                  <a:moveTo>
                    <a:pt x="0" y="791634"/>
                  </a:moveTo>
                  <a:lnTo>
                    <a:pt x="368300" y="745067"/>
                  </a:lnTo>
                  <a:lnTo>
                    <a:pt x="508000" y="745067"/>
                  </a:lnTo>
                  <a:lnTo>
                    <a:pt x="651933" y="774700"/>
                  </a:lnTo>
                  <a:lnTo>
                    <a:pt x="728133" y="791634"/>
                  </a:lnTo>
                  <a:lnTo>
                    <a:pt x="884766" y="787400"/>
                  </a:lnTo>
                  <a:lnTo>
                    <a:pt x="1041400" y="774700"/>
                  </a:lnTo>
                  <a:lnTo>
                    <a:pt x="1282700" y="825500"/>
                  </a:lnTo>
                  <a:lnTo>
                    <a:pt x="1464733" y="757767"/>
                  </a:lnTo>
                  <a:lnTo>
                    <a:pt x="1735666" y="651934"/>
                  </a:lnTo>
                  <a:lnTo>
                    <a:pt x="2006600" y="503767"/>
                  </a:lnTo>
                  <a:lnTo>
                    <a:pt x="2137833" y="334434"/>
                  </a:lnTo>
                  <a:lnTo>
                    <a:pt x="2209800" y="173567"/>
                  </a:lnTo>
                  <a:lnTo>
                    <a:pt x="2345266" y="67734"/>
                  </a:lnTo>
                  <a:lnTo>
                    <a:pt x="238760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C439DB80-5416-E373-E06D-EA4C92A01F9C}"/>
                </a:ext>
              </a:extLst>
            </p:cNvPr>
            <p:cNvSpPr/>
            <p:nvPr/>
          </p:nvSpPr>
          <p:spPr>
            <a:xfrm>
              <a:off x="4619341" y="4384494"/>
              <a:ext cx="851668" cy="208060"/>
            </a:xfrm>
            <a:custGeom>
              <a:avLst/>
              <a:gdLst>
                <a:gd name="connsiteX0" fmla="*/ 0 w 1778000"/>
                <a:gd name="connsiteY0" fmla="*/ 0 h 546100"/>
                <a:gd name="connsiteX1" fmla="*/ 495300 w 1778000"/>
                <a:gd name="connsiteY1" fmla="*/ 283633 h 546100"/>
                <a:gd name="connsiteX2" fmla="*/ 719666 w 1778000"/>
                <a:gd name="connsiteY2" fmla="*/ 309033 h 546100"/>
                <a:gd name="connsiteX3" fmla="*/ 876300 w 1778000"/>
                <a:gd name="connsiteY3" fmla="*/ 334433 h 546100"/>
                <a:gd name="connsiteX4" fmla="*/ 1066800 w 1778000"/>
                <a:gd name="connsiteY4" fmla="*/ 364066 h 546100"/>
                <a:gd name="connsiteX5" fmla="*/ 1303866 w 1778000"/>
                <a:gd name="connsiteY5" fmla="*/ 423333 h 546100"/>
                <a:gd name="connsiteX6" fmla="*/ 1617133 w 1778000"/>
                <a:gd name="connsiteY6" fmla="*/ 508000 h 546100"/>
                <a:gd name="connsiteX7" fmla="*/ 1778000 w 1778000"/>
                <a:gd name="connsiteY7" fmla="*/ 5461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0" h="546100">
                  <a:moveTo>
                    <a:pt x="0" y="0"/>
                  </a:moveTo>
                  <a:lnTo>
                    <a:pt x="495300" y="283633"/>
                  </a:lnTo>
                  <a:lnTo>
                    <a:pt x="719666" y="309033"/>
                  </a:lnTo>
                  <a:lnTo>
                    <a:pt x="876300" y="334433"/>
                  </a:lnTo>
                  <a:lnTo>
                    <a:pt x="1066800" y="364066"/>
                  </a:lnTo>
                  <a:lnTo>
                    <a:pt x="1303866" y="423333"/>
                  </a:lnTo>
                  <a:lnTo>
                    <a:pt x="1617133" y="508000"/>
                  </a:lnTo>
                  <a:lnTo>
                    <a:pt x="1778000" y="5461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B091524-AFBD-07B3-7EB9-7577C6D8CC4C}"/>
                </a:ext>
              </a:extLst>
            </p:cNvPr>
            <p:cNvSpPr/>
            <p:nvPr/>
          </p:nvSpPr>
          <p:spPr>
            <a:xfrm>
              <a:off x="3948795" y="4051049"/>
              <a:ext cx="156009" cy="590415"/>
            </a:xfrm>
            <a:custGeom>
              <a:avLst/>
              <a:gdLst>
                <a:gd name="connsiteX0" fmla="*/ 0 w 351366"/>
                <a:gd name="connsiteY0" fmla="*/ 1253067 h 1253067"/>
                <a:gd name="connsiteX1" fmla="*/ 67733 w 351366"/>
                <a:gd name="connsiteY1" fmla="*/ 787400 h 1253067"/>
                <a:gd name="connsiteX2" fmla="*/ 139700 w 351366"/>
                <a:gd name="connsiteY2" fmla="*/ 491067 h 1253067"/>
                <a:gd name="connsiteX3" fmla="*/ 194733 w 351366"/>
                <a:gd name="connsiteY3" fmla="*/ 249767 h 1253067"/>
                <a:gd name="connsiteX4" fmla="*/ 249766 w 351366"/>
                <a:gd name="connsiteY4" fmla="*/ 160867 h 1253067"/>
                <a:gd name="connsiteX5" fmla="*/ 309033 w 351366"/>
                <a:gd name="connsiteY5" fmla="*/ 118534 h 1253067"/>
                <a:gd name="connsiteX6" fmla="*/ 342900 w 351366"/>
                <a:gd name="connsiteY6" fmla="*/ 71967 h 1253067"/>
                <a:gd name="connsiteX7" fmla="*/ 351366 w 351366"/>
                <a:gd name="connsiteY7" fmla="*/ 0 h 12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366" h="1253067">
                  <a:moveTo>
                    <a:pt x="0" y="1253067"/>
                  </a:moveTo>
                  <a:lnTo>
                    <a:pt x="67733" y="787400"/>
                  </a:lnTo>
                  <a:lnTo>
                    <a:pt x="139700" y="491067"/>
                  </a:lnTo>
                  <a:lnTo>
                    <a:pt x="194733" y="249767"/>
                  </a:lnTo>
                  <a:lnTo>
                    <a:pt x="249766" y="160867"/>
                  </a:lnTo>
                  <a:lnTo>
                    <a:pt x="309033" y="118534"/>
                  </a:lnTo>
                  <a:lnTo>
                    <a:pt x="342900" y="71967"/>
                  </a:lnTo>
                  <a:lnTo>
                    <a:pt x="351366"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53EDCFD-6CD6-9A67-88E0-56501C537AEA}"/>
                </a:ext>
              </a:extLst>
            </p:cNvPr>
            <p:cNvSpPr/>
            <p:nvPr/>
          </p:nvSpPr>
          <p:spPr>
            <a:xfrm>
              <a:off x="3413186" y="4821992"/>
              <a:ext cx="320215" cy="57680"/>
            </a:xfrm>
            <a:custGeom>
              <a:avLst/>
              <a:gdLst>
                <a:gd name="connsiteX0" fmla="*/ 0 w 745066"/>
                <a:gd name="connsiteY0" fmla="*/ 0 h 156633"/>
                <a:gd name="connsiteX1" fmla="*/ 419100 w 745066"/>
                <a:gd name="connsiteY1" fmla="*/ 135466 h 156633"/>
                <a:gd name="connsiteX2" fmla="*/ 529166 w 745066"/>
                <a:gd name="connsiteY2" fmla="*/ 156633 h 156633"/>
                <a:gd name="connsiteX3" fmla="*/ 596900 w 745066"/>
                <a:gd name="connsiteY3" fmla="*/ 152400 h 156633"/>
                <a:gd name="connsiteX4" fmla="*/ 681566 w 745066"/>
                <a:gd name="connsiteY4" fmla="*/ 84666 h 156633"/>
                <a:gd name="connsiteX5" fmla="*/ 745066 w 745066"/>
                <a:gd name="connsiteY5" fmla="*/ 8466 h 156633"/>
                <a:gd name="connsiteX6" fmla="*/ 745066 w 745066"/>
                <a:gd name="connsiteY6" fmla="*/ 8466 h 1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066" h="156633">
                  <a:moveTo>
                    <a:pt x="0" y="0"/>
                  </a:moveTo>
                  <a:lnTo>
                    <a:pt x="419100" y="135466"/>
                  </a:lnTo>
                  <a:lnTo>
                    <a:pt x="529166" y="156633"/>
                  </a:lnTo>
                  <a:lnTo>
                    <a:pt x="596900" y="152400"/>
                  </a:lnTo>
                  <a:lnTo>
                    <a:pt x="681566" y="84666"/>
                  </a:lnTo>
                  <a:lnTo>
                    <a:pt x="745066" y="8466"/>
                  </a:lnTo>
                  <a:lnTo>
                    <a:pt x="745066" y="8466"/>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C86658CD-418F-4353-2C49-F13441546024}"/>
                </a:ext>
              </a:extLst>
            </p:cNvPr>
            <p:cNvSpPr/>
            <p:nvPr/>
          </p:nvSpPr>
          <p:spPr>
            <a:xfrm>
              <a:off x="3431485" y="4822963"/>
              <a:ext cx="161511" cy="1222513"/>
            </a:xfrm>
            <a:custGeom>
              <a:avLst/>
              <a:gdLst>
                <a:gd name="connsiteX0" fmla="*/ 0 w 161511"/>
                <a:gd name="connsiteY0" fmla="*/ 0 h 1222513"/>
                <a:gd name="connsiteX1" fmla="*/ 161511 w 161511"/>
                <a:gd name="connsiteY1" fmla="*/ 397565 h 1222513"/>
                <a:gd name="connsiteX2" fmla="*/ 72058 w 161511"/>
                <a:gd name="connsiteY2" fmla="*/ 988944 h 1222513"/>
                <a:gd name="connsiteX3" fmla="*/ 74543 w 161511"/>
                <a:gd name="connsiteY3" fmla="*/ 1222513 h 1222513"/>
              </a:gdLst>
              <a:ahLst/>
              <a:cxnLst>
                <a:cxn ang="0">
                  <a:pos x="connsiteX0" y="connsiteY0"/>
                </a:cxn>
                <a:cxn ang="0">
                  <a:pos x="connsiteX1" y="connsiteY1"/>
                </a:cxn>
                <a:cxn ang="0">
                  <a:pos x="connsiteX2" y="connsiteY2"/>
                </a:cxn>
                <a:cxn ang="0">
                  <a:pos x="connsiteX3" y="connsiteY3"/>
                </a:cxn>
              </a:cxnLst>
              <a:rect l="l" t="t" r="r" b="b"/>
              <a:pathLst>
                <a:path w="161511" h="1222513">
                  <a:moveTo>
                    <a:pt x="0" y="0"/>
                  </a:moveTo>
                  <a:lnTo>
                    <a:pt x="161511" y="397565"/>
                  </a:lnTo>
                  <a:lnTo>
                    <a:pt x="72058" y="988944"/>
                  </a:lnTo>
                  <a:cubicBezTo>
                    <a:pt x="72886" y="1066800"/>
                    <a:pt x="73715" y="1144657"/>
                    <a:pt x="74543" y="1222513"/>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Shape 53">
              <a:extLst>
                <a:ext uri="{FF2B5EF4-FFF2-40B4-BE49-F238E27FC236}">
                  <a16:creationId xmlns:a16="http://schemas.microsoft.com/office/drawing/2014/main" id="{BE4421E4-337B-2325-CD27-FC106847EE56}"/>
                </a:ext>
              </a:extLst>
            </p:cNvPr>
            <p:cNvSpPr/>
            <p:nvPr/>
          </p:nvSpPr>
          <p:spPr>
            <a:xfrm>
              <a:off x="4213144" y="5029159"/>
              <a:ext cx="315567" cy="1013791"/>
            </a:xfrm>
            <a:custGeom>
              <a:avLst/>
              <a:gdLst>
                <a:gd name="connsiteX0" fmla="*/ 315567 w 315567"/>
                <a:gd name="connsiteY0" fmla="*/ 0 h 1013791"/>
                <a:gd name="connsiteX1" fmla="*/ 213691 w 315567"/>
                <a:gd name="connsiteY1" fmla="*/ 37272 h 1013791"/>
                <a:gd name="connsiteX2" fmla="*/ 231085 w 315567"/>
                <a:gd name="connsiteY2" fmla="*/ 24848 h 1013791"/>
                <a:gd name="connsiteX3" fmla="*/ 171450 w 315567"/>
                <a:gd name="connsiteY3" fmla="*/ 67089 h 1013791"/>
                <a:gd name="connsiteX4" fmla="*/ 111815 w 315567"/>
                <a:gd name="connsiteY4" fmla="*/ 99391 h 1013791"/>
                <a:gd name="connsiteX5" fmla="*/ 39756 w 315567"/>
                <a:gd name="connsiteY5" fmla="*/ 163996 h 1013791"/>
                <a:gd name="connsiteX6" fmla="*/ 12424 w 315567"/>
                <a:gd name="connsiteY6" fmla="*/ 208722 h 1013791"/>
                <a:gd name="connsiteX7" fmla="*/ 0 w 315567"/>
                <a:gd name="connsiteY7" fmla="*/ 218661 h 1013791"/>
                <a:gd name="connsiteX8" fmla="*/ 4969 w 315567"/>
                <a:gd name="connsiteY8" fmla="*/ 243509 h 1013791"/>
                <a:gd name="connsiteX9" fmla="*/ 4969 w 315567"/>
                <a:gd name="connsiteY9" fmla="*/ 263387 h 1013791"/>
                <a:gd name="connsiteX10" fmla="*/ 116785 w 315567"/>
                <a:gd name="connsiteY10" fmla="*/ 556591 h 1013791"/>
                <a:gd name="connsiteX11" fmla="*/ 129208 w 315567"/>
                <a:gd name="connsiteY11" fmla="*/ 573985 h 1013791"/>
                <a:gd name="connsiteX12" fmla="*/ 129208 w 315567"/>
                <a:gd name="connsiteY12" fmla="*/ 593863 h 1013791"/>
                <a:gd name="connsiteX13" fmla="*/ 119269 w 315567"/>
                <a:gd name="connsiteY13" fmla="*/ 623680 h 1013791"/>
                <a:gd name="connsiteX14" fmla="*/ 32302 w 315567"/>
                <a:gd name="connsiteY14" fmla="*/ 914400 h 1013791"/>
                <a:gd name="connsiteX15" fmla="*/ 12424 w 315567"/>
                <a:gd name="connsiteY15" fmla="*/ 1013791 h 101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567" h="1013791">
                  <a:moveTo>
                    <a:pt x="315567" y="0"/>
                  </a:moveTo>
                  <a:lnTo>
                    <a:pt x="213691" y="37272"/>
                  </a:lnTo>
                  <a:cubicBezTo>
                    <a:pt x="234271" y="24409"/>
                    <a:pt x="241383" y="24848"/>
                    <a:pt x="231085" y="24848"/>
                  </a:cubicBezTo>
                  <a:lnTo>
                    <a:pt x="171450" y="67089"/>
                  </a:lnTo>
                  <a:lnTo>
                    <a:pt x="111815" y="99391"/>
                  </a:lnTo>
                  <a:lnTo>
                    <a:pt x="39756" y="163996"/>
                  </a:lnTo>
                  <a:lnTo>
                    <a:pt x="12424" y="208722"/>
                  </a:lnTo>
                  <a:lnTo>
                    <a:pt x="0" y="218661"/>
                  </a:lnTo>
                  <a:lnTo>
                    <a:pt x="4969" y="243509"/>
                  </a:lnTo>
                  <a:lnTo>
                    <a:pt x="4969" y="263387"/>
                  </a:lnTo>
                  <a:lnTo>
                    <a:pt x="116785" y="556591"/>
                  </a:lnTo>
                  <a:lnTo>
                    <a:pt x="129208" y="573985"/>
                  </a:lnTo>
                  <a:lnTo>
                    <a:pt x="129208" y="593863"/>
                  </a:lnTo>
                  <a:lnTo>
                    <a:pt x="119269" y="623680"/>
                  </a:lnTo>
                  <a:lnTo>
                    <a:pt x="32302" y="914400"/>
                  </a:lnTo>
                  <a:lnTo>
                    <a:pt x="12424" y="1013791"/>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DE31E9EB-4EF0-060F-8811-B121C701D5CC}"/>
                </a:ext>
              </a:extLst>
            </p:cNvPr>
            <p:cNvSpPr/>
            <p:nvPr/>
          </p:nvSpPr>
          <p:spPr>
            <a:xfrm>
              <a:off x="6747336" y="5444018"/>
              <a:ext cx="984816" cy="163890"/>
            </a:xfrm>
            <a:custGeom>
              <a:avLst/>
              <a:gdLst>
                <a:gd name="connsiteX0" fmla="*/ 1731936 w 1731936"/>
                <a:gd name="connsiteY0" fmla="*/ 174356 h 282844"/>
                <a:gd name="connsiteX1" fmla="*/ 1573078 w 1731936"/>
                <a:gd name="connsiteY1" fmla="*/ 189854 h 282844"/>
                <a:gd name="connsiteX2" fmla="*/ 1480088 w 1731936"/>
                <a:gd name="connsiteY2" fmla="*/ 197604 h 282844"/>
                <a:gd name="connsiteX3" fmla="*/ 1379349 w 1731936"/>
                <a:gd name="connsiteY3" fmla="*/ 255722 h 282844"/>
                <a:gd name="connsiteX4" fmla="*/ 1297983 w 1731936"/>
                <a:gd name="connsiteY4" fmla="*/ 282844 h 282844"/>
                <a:gd name="connsiteX5" fmla="*/ 1235990 w 1731936"/>
                <a:gd name="connsiteY5" fmla="*/ 282844 h 282844"/>
                <a:gd name="connsiteX6" fmla="*/ 1084881 w 1731936"/>
                <a:gd name="connsiteY6" fmla="*/ 247973 h 282844"/>
                <a:gd name="connsiteX7" fmla="*/ 1073258 w 1731936"/>
                <a:gd name="connsiteY7" fmla="*/ 259597 h 282844"/>
                <a:gd name="connsiteX8" fmla="*/ 1003515 w 1731936"/>
                <a:gd name="connsiteY8" fmla="*/ 263471 h 282844"/>
                <a:gd name="connsiteX9" fmla="*/ 666427 w 1731936"/>
                <a:gd name="connsiteY9" fmla="*/ 185980 h 282844"/>
                <a:gd name="connsiteX10" fmla="*/ 492071 w 1731936"/>
                <a:gd name="connsiteY10" fmla="*/ 127861 h 282844"/>
                <a:gd name="connsiteX11" fmla="*/ 340963 w 1731936"/>
                <a:gd name="connsiteY11" fmla="*/ 50370 h 282844"/>
                <a:gd name="connsiteX12" fmla="*/ 313841 w 1731936"/>
                <a:gd name="connsiteY12" fmla="*/ 19373 h 282844"/>
                <a:gd name="connsiteX13" fmla="*/ 251848 w 1731936"/>
                <a:gd name="connsiteY13" fmla="*/ 11624 h 282844"/>
                <a:gd name="connsiteX14" fmla="*/ 189854 w 1731936"/>
                <a:gd name="connsiteY14" fmla="*/ 0 h 282844"/>
                <a:gd name="connsiteX15" fmla="*/ 116237 w 1731936"/>
                <a:gd name="connsiteY15" fmla="*/ 73617 h 282844"/>
                <a:gd name="connsiteX16" fmla="*/ 73617 w 1731936"/>
                <a:gd name="connsiteY16" fmla="*/ 108488 h 282844"/>
                <a:gd name="connsiteX17" fmla="*/ 0 w 1731936"/>
                <a:gd name="connsiteY17" fmla="*/ 92990 h 28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1936" h="282844">
                  <a:moveTo>
                    <a:pt x="1731936" y="174356"/>
                  </a:moveTo>
                  <a:lnTo>
                    <a:pt x="1573078" y="189854"/>
                  </a:lnTo>
                  <a:lnTo>
                    <a:pt x="1480088" y="197604"/>
                  </a:lnTo>
                  <a:lnTo>
                    <a:pt x="1379349" y="255722"/>
                  </a:lnTo>
                  <a:lnTo>
                    <a:pt x="1297983" y="282844"/>
                  </a:lnTo>
                  <a:lnTo>
                    <a:pt x="1235990" y="282844"/>
                  </a:lnTo>
                  <a:lnTo>
                    <a:pt x="1084881" y="247973"/>
                  </a:lnTo>
                  <a:lnTo>
                    <a:pt x="1073258" y="259597"/>
                  </a:lnTo>
                  <a:lnTo>
                    <a:pt x="1003515" y="263471"/>
                  </a:lnTo>
                  <a:lnTo>
                    <a:pt x="666427" y="185980"/>
                  </a:lnTo>
                  <a:lnTo>
                    <a:pt x="492071" y="127861"/>
                  </a:lnTo>
                  <a:lnTo>
                    <a:pt x="340963" y="50370"/>
                  </a:lnTo>
                  <a:lnTo>
                    <a:pt x="313841" y="19373"/>
                  </a:lnTo>
                  <a:lnTo>
                    <a:pt x="251848" y="11624"/>
                  </a:lnTo>
                  <a:lnTo>
                    <a:pt x="189854" y="0"/>
                  </a:lnTo>
                  <a:lnTo>
                    <a:pt x="116237" y="73617"/>
                  </a:lnTo>
                  <a:lnTo>
                    <a:pt x="73617" y="108488"/>
                  </a:lnTo>
                  <a:lnTo>
                    <a:pt x="0" y="9299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F1A81AB9-6ADF-C5C5-1AC1-13543CE1A3AB}"/>
                </a:ext>
              </a:extLst>
            </p:cNvPr>
            <p:cNvSpPr/>
            <p:nvPr/>
          </p:nvSpPr>
          <p:spPr>
            <a:xfrm>
              <a:off x="5955957" y="4416658"/>
              <a:ext cx="921461" cy="218891"/>
            </a:xfrm>
            <a:custGeom>
              <a:avLst/>
              <a:gdLst>
                <a:gd name="connsiteX0" fmla="*/ 0 w 921461"/>
                <a:gd name="connsiteY0" fmla="*/ 218891 h 218891"/>
                <a:gd name="connsiteX1" fmla="*/ 74140 w 921461"/>
                <a:gd name="connsiteY1" fmla="*/ 169464 h 218891"/>
                <a:gd name="connsiteX2" fmla="*/ 243604 w 921461"/>
                <a:gd name="connsiteY2" fmla="*/ 120037 h 218891"/>
                <a:gd name="connsiteX3" fmla="*/ 402477 w 921461"/>
                <a:gd name="connsiteY3" fmla="*/ 77671 h 218891"/>
                <a:gd name="connsiteX4" fmla="*/ 508392 w 921461"/>
                <a:gd name="connsiteY4" fmla="*/ 77671 h 218891"/>
                <a:gd name="connsiteX5" fmla="*/ 688448 w 921461"/>
                <a:gd name="connsiteY5" fmla="*/ 38835 h 218891"/>
                <a:gd name="connsiteX6" fmla="*/ 819076 w 921461"/>
                <a:gd name="connsiteY6" fmla="*/ 17652 h 218891"/>
                <a:gd name="connsiteX7" fmla="*/ 921461 w 921461"/>
                <a:gd name="connsiteY7" fmla="*/ 0 h 21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461" h="218891">
                  <a:moveTo>
                    <a:pt x="0" y="218891"/>
                  </a:moveTo>
                  <a:lnTo>
                    <a:pt x="74140" y="169464"/>
                  </a:lnTo>
                  <a:lnTo>
                    <a:pt x="243604" y="120037"/>
                  </a:lnTo>
                  <a:lnTo>
                    <a:pt x="402477" y="77671"/>
                  </a:lnTo>
                  <a:lnTo>
                    <a:pt x="508392" y="77671"/>
                  </a:lnTo>
                  <a:lnTo>
                    <a:pt x="688448" y="38835"/>
                  </a:lnTo>
                  <a:lnTo>
                    <a:pt x="819076" y="17652"/>
                  </a:lnTo>
                  <a:lnTo>
                    <a:pt x="921461"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437F83C6-82C4-63D5-D3F9-E87B13BA7821}"/>
                </a:ext>
              </a:extLst>
            </p:cNvPr>
            <p:cNvSpPr/>
            <p:nvPr/>
          </p:nvSpPr>
          <p:spPr>
            <a:xfrm>
              <a:off x="4801463" y="5088391"/>
              <a:ext cx="578916" cy="457235"/>
            </a:xfrm>
            <a:custGeom>
              <a:avLst/>
              <a:gdLst>
                <a:gd name="connsiteX0" fmla="*/ 0 w 600185"/>
                <a:gd name="connsiteY0" fmla="*/ 74141 h 406008"/>
                <a:gd name="connsiteX1" fmla="*/ 328337 w 600185"/>
                <a:gd name="connsiteY1" fmla="*/ 0 h 406008"/>
                <a:gd name="connsiteX2" fmla="*/ 497801 w 600185"/>
                <a:gd name="connsiteY2" fmla="*/ 0 h 406008"/>
                <a:gd name="connsiteX3" fmla="*/ 600185 w 600185"/>
                <a:gd name="connsiteY3" fmla="*/ 7061 h 406008"/>
                <a:gd name="connsiteX4" fmla="*/ 550758 w 600185"/>
                <a:gd name="connsiteY4" fmla="*/ 190647 h 406008"/>
                <a:gd name="connsiteX5" fmla="*/ 533106 w 600185"/>
                <a:gd name="connsiteY5" fmla="*/ 331867 h 406008"/>
                <a:gd name="connsiteX6" fmla="*/ 522514 w 600185"/>
                <a:gd name="connsiteY6" fmla="*/ 406008 h 40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85" h="406008">
                  <a:moveTo>
                    <a:pt x="0" y="74141"/>
                  </a:moveTo>
                  <a:lnTo>
                    <a:pt x="328337" y="0"/>
                  </a:lnTo>
                  <a:lnTo>
                    <a:pt x="497801" y="0"/>
                  </a:lnTo>
                  <a:lnTo>
                    <a:pt x="600185" y="7061"/>
                  </a:lnTo>
                  <a:lnTo>
                    <a:pt x="550758" y="190647"/>
                  </a:lnTo>
                  <a:lnTo>
                    <a:pt x="533106" y="331867"/>
                  </a:lnTo>
                  <a:lnTo>
                    <a:pt x="522514" y="406008"/>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57D0CECA-B5C2-A64B-8F86-16F403950D00}"/>
                </a:ext>
              </a:extLst>
            </p:cNvPr>
            <p:cNvSpPr/>
            <p:nvPr/>
          </p:nvSpPr>
          <p:spPr>
            <a:xfrm>
              <a:off x="5379057" y="4603805"/>
              <a:ext cx="75538" cy="485030"/>
            </a:xfrm>
            <a:custGeom>
              <a:avLst/>
              <a:gdLst>
                <a:gd name="connsiteX0" fmla="*/ 0 w 75538"/>
                <a:gd name="connsiteY0" fmla="*/ 485030 h 485030"/>
                <a:gd name="connsiteX1" fmla="*/ 67586 w 75538"/>
                <a:gd name="connsiteY1" fmla="*/ 206734 h 485030"/>
                <a:gd name="connsiteX2" fmla="*/ 75538 w 75538"/>
                <a:gd name="connsiteY2" fmla="*/ 0 h 485030"/>
              </a:gdLst>
              <a:ahLst/>
              <a:cxnLst>
                <a:cxn ang="0">
                  <a:pos x="connsiteX0" y="connsiteY0"/>
                </a:cxn>
                <a:cxn ang="0">
                  <a:pos x="connsiteX1" y="connsiteY1"/>
                </a:cxn>
                <a:cxn ang="0">
                  <a:pos x="connsiteX2" y="connsiteY2"/>
                </a:cxn>
              </a:cxnLst>
              <a:rect l="l" t="t" r="r" b="b"/>
              <a:pathLst>
                <a:path w="75538" h="485030">
                  <a:moveTo>
                    <a:pt x="0" y="485030"/>
                  </a:moveTo>
                  <a:lnTo>
                    <a:pt x="67586" y="206734"/>
                  </a:lnTo>
                  <a:lnTo>
                    <a:pt x="75538"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3E18E0E-304D-D4E8-0540-99C5E8FCFDE0}"/>
                </a:ext>
              </a:extLst>
            </p:cNvPr>
            <p:cNvSpPr/>
            <p:nvPr/>
          </p:nvSpPr>
          <p:spPr>
            <a:xfrm>
              <a:off x="8279097" y="4276522"/>
              <a:ext cx="1533380" cy="1472475"/>
            </a:xfrm>
            <a:custGeom>
              <a:avLst/>
              <a:gdLst>
                <a:gd name="connsiteX0" fmla="*/ 0 w 1514061"/>
                <a:gd name="connsiteY0" fmla="*/ 0 h 2054087"/>
                <a:gd name="connsiteX1" fmla="*/ 450574 w 1514061"/>
                <a:gd name="connsiteY1" fmla="*/ 841513 h 2054087"/>
                <a:gd name="connsiteX2" fmla="*/ 1106556 w 1514061"/>
                <a:gd name="connsiteY2" fmla="*/ 1755913 h 2054087"/>
                <a:gd name="connsiteX3" fmla="*/ 1514061 w 1514061"/>
                <a:gd name="connsiteY3" fmla="*/ 2054087 h 2054087"/>
                <a:gd name="connsiteX0" fmla="*/ 0 w 1514061"/>
                <a:gd name="connsiteY0" fmla="*/ 0 h 2054087"/>
                <a:gd name="connsiteX1" fmla="*/ 403342 w 1514061"/>
                <a:gd name="connsiteY1" fmla="*/ 856507 h 2054087"/>
                <a:gd name="connsiteX2" fmla="*/ 1106556 w 1514061"/>
                <a:gd name="connsiteY2" fmla="*/ 1755913 h 2054087"/>
                <a:gd name="connsiteX3" fmla="*/ 1514061 w 1514061"/>
                <a:gd name="connsiteY3" fmla="*/ 2054087 h 2054087"/>
                <a:gd name="connsiteX0" fmla="*/ 0 w 1514061"/>
                <a:gd name="connsiteY0" fmla="*/ 0 h 2054087"/>
                <a:gd name="connsiteX1" fmla="*/ 403342 w 1514061"/>
                <a:gd name="connsiteY1" fmla="*/ 856507 h 2054087"/>
                <a:gd name="connsiteX2" fmla="*/ 1106556 w 1514061"/>
                <a:gd name="connsiteY2" fmla="*/ 1755913 h 2054087"/>
                <a:gd name="connsiteX3" fmla="*/ 1514061 w 1514061"/>
                <a:gd name="connsiteY3" fmla="*/ 2054087 h 2054087"/>
                <a:gd name="connsiteX0" fmla="*/ 0 w 1514061"/>
                <a:gd name="connsiteY0" fmla="*/ 0 h 2054087"/>
                <a:gd name="connsiteX1" fmla="*/ 403342 w 1514061"/>
                <a:gd name="connsiteY1" fmla="*/ 856507 h 2054087"/>
                <a:gd name="connsiteX2" fmla="*/ 786932 w 1514061"/>
                <a:gd name="connsiteY2" fmla="*/ 1514325 h 2054087"/>
                <a:gd name="connsiteX3" fmla="*/ 1106556 w 1514061"/>
                <a:gd name="connsiteY3" fmla="*/ 1755913 h 2054087"/>
                <a:gd name="connsiteX4" fmla="*/ 1514061 w 1514061"/>
                <a:gd name="connsiteY4" fmla="*/ 2054087 h 2054087"/>
                <a:gd name="connsiteX0" fmla="*/ 0 w 1716071"/>
                <a:gd name="connsiteY0" fmla="*/ 0 h 2354052"/>
                <a:gd name="connsiteX1" fmla="*/ 605352 w 1716071"/>
                <a:gd name="connsiteY1" fmla="*/ 1156472 h 2354052"/>
                <a:gd name="connsiteX2" fmla="*/ 988942 w 1716071"/>
                <a:gd name="connsiteY2" fmla="*/ 1814290 h 2354052"/>
                <a:gd name="connsiteX3" fmla="*/ 1308566 w 1716071"/>
                <a:gd name="connsiteY3" fmla="*/ 2055878 h 2354052"/>
                <a:gd name="connsiteX4" fmla="*/ 1716071 w 1716071"/>
                <a:gd name="connsiteY4" fmla="*/ 2354052 h 235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71" h="2354052">
                  <a:moveTo>
                    <a:pt x="0" y="0"/>
                  </a:moveTo>
                  <a:cubicBezTo>
                    <a:pt x="134447" y="285502"/>
                    <a:pt x="470905" y="870970"/>
                    <a:pt x="605352" y="1156472"/>
                  </a:cubicBezTo>
                  <a:cubicBezTo>
                    <a:pt x="736507" y="1390118"/>
                    <a:pt x="871740" y="1664389"/>
                    <a:pt x="988942" y="1814290"/>
                  </a:cubicBezTo>
                  <a:cubicBezTo>
                    <a:pt x="1106144" y="1964191"/>
                    <a:pt x="1187378" y="1947176"/>
                    <a:pt x="1308566" y="2055878"/>
                  </a:cubicBezTo>
                  <a:lnTo>
                    <a:pt x="1716071" y="2354052"/>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1D343A27-2279-1E50-AEAB-75EE99261590}"/>
                </a:ext>
              </a:extLst>
            </p:cNvPr>
            <p:cNvSpPr/>
            <p:nvPr/>
          </p:nvSpPr>
          <p:spPr>
            <a:xfrm>
              <a:off x="8699080" y="4025503"/>
              <a:ext cx="1048353" cy="796489"/>
            </a:xfrm>
            <a:custGeom>
              <a:avLst/>
              <a:gdLst>
                <a:gd name="connsiteX0" fmla="*/ 0 w 1692966"/>
                <a:gd name="connsiteY0" fmla="*/ 1096617 h 1096617"/>
                <a:gd name="connsiteX1" fmla="*/ 473766 w 1692966"/>
                <a:gd name="connsiteY1" fmla="*/ 851452 h 1096617"/>
                <a:gd name="connsiteX2" fmla="*/ 665922 w 1692966"/>
                <a:gd name="connsiteY2" fmla="*/ 748748 h 1096617"/>
                <a:gd name="connsiteX3" fmla="*/ 993913 w 1692966"/>
                <a:gd name="connsiteY3" fmla="*/ 639417 h 1096617"/>
                <a:gd name="connsiteX4" fmla="*/ 1199322 w 1692966"/>
                <a:gd name="connsiteY4" fmla="*/ 500269 h 1096617"/>
                <a:gd name="connsiteX5" fmla="*/ 1315279 w 1692966"/>
                <a:gd name="connsiteY5" fmla="*/ 374374 h 1096617"/>
                <a:gd name="connsiteX6" fmla="*/ 1530626 w 1692966"/>
                <a:gd name="connsiteY6" fmla="*/ 172278 h 1096617"/>
                <a:gd name="connsiteX7" fmla="*/ 1692966 w 1692966"/>
                <a:gd name="connsiteY7" fmla="*/ 0 h 10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966" h="1096617">
                  <a:moveTo>
                    <a:pt x="0" y="1096617"/>
                  </a:moveTo>
                  <a:lnTo>
                    <a:pt x="473766" y="851452"/>
                  </a:lnTo>
                  <a:lnTo>
                    <a:pt x="665922" y="748748"/>
                  </a:lnTo>
                  <a:lnTo>
                    <a:pt x="993913" y="639417"/>
                  </a:lnTo>
                  <a:lnTo>
                    <a:pt x="1199322" y="500269"/>
                  </a:lnTo>
                  <a:lnTo>
                    <a:pt x="1315279" y="374374"/>
                  </a:lnTo>
                  <a:lnTo>
                    <a:pt x="1530626" y="172278"/>
                  </a:lnTo>
                  <a:lnTo>
                    <a:pt x="1692966"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8A37C791-60E0-6812-D715-843C659AD0AB}"/>
                </a:ext>
              </a:extLst>
            </p:cNvPr>
            <p:cNvSpPr/>
            <p:nvPr/>
          </p:nvSpPr>
          <p:spPr>
            <a:xfrm>
              <a:off x="8690283" y="3651992"/>
              <a:ext cx="983099" cy="440452"/>
            </a:xfrm>
            <a:custGeom>
              <a:avLst/>
              <a:gdLst>
                <a:gd name="connsiteX0" fmla="*/ 0 w 1972733"/>
                <a:gd name="connsiteY0" fmla="*/ 893233 h 893233"/>
                <a:gd name="connsiteX1" fmla="*/ 762000 w 1972733"/>
                <a:gd name="connsiteY1" fmla="*/ 406400 h 893233"/>
                <a:gd name="connsiteX2" fmla="*/ 838200 w 1972733"/>
                <a:gd name="connsiteY2" fmla="*/ 359833 h 893233"/>
                <a:gd name="connsiteX3" fmla="*/ 1972733 w 1972733"/>
                <a:gd name="connsiteY3" fmla="*/ 0 h 893233"/>
                <a:gd name="connsiteX4" fmla="*/ 1972733 w 1972733"/>
                <a:gd name="connsiteY4" fmla="*/ 0 h 89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33" h="893233">
                  <a:moveTo>
                    <a:pt x="0" y="893233"/>
                  </a:moveTo>
                  <a:lnTo>
                    <a:pt x="762000" y="406400"/>
                  </a:lnTo>
                  <a:lnTo>
                    <a:pt x="838200" y="359833"/>
                  </a:lnTo>
                  <a:lnTo>
                    <a:pt x="1972733" y="0"/>
                  </a:lnTo>
                  <a:lnTo>
                    <a:pt x="1972733"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0D506366-54B3-6D22-642F-35FED70DA62D}"/>
                </a:ext>
              </a:extLst>
            </p:cNvPr>
            <p:cNvSpPr/>
            <p:nvPr/>
          </p:nvSpPr>
          <p:spPr>
            <a:xfrm>
              <a:off x="9244045" y="3480486"/>
              <a:ext cx="492981" cy="178904"/>
            </a:xfrm>
            <a:custGeom>
              <a:avLst/>
              <a:gdLst>
                <a:gd name="connsiteX0" fmla="*/ 0 w 492981"/>
                <a:gd name="connsiteY0" fmla="*/ 0 h 178904"/>
                <a:gd name="connsiteX1" fmla="*/ 190831 w 492981"/>
                <a:gd name="connsiteY1" fmla="*/ 27829 h 178904"/>
                <a:gd name="connsiteX2" fmla="*/ 302150 w 492981"/>
                <a:gd name="connsiteY2" fmla="*/ 71561 h 178904"/>
                <a:gd name="connsiteX3" fmla="*/ 492981 w 492981"/>
                <a:gd name="connsiteY3" fmla="*/ 178904 h 178904"/>
              </a:gdLst>
              <a:ahLst/>
              <a:cxnLst>
                <a:cxn ang="0">
                  <a:pos x="connsiteX0" y="connsiteY0"/>
                </a:cxn>
                <a:cxn ang="0">
                  <a:pos x="connsiteX1" y="connsiteY1"/>
                </a:cxn>
                <a:cxn ang="0">
                  <a:pos x="connsiteX2" y="connsiteY2"/>
                </a:cxn>
                <a:cxn ang="0">
                  <a:pos x="connsiteX3" y="connsiteY3"/>
                </a:cxn>
              </a:cxnLst>
              <a:rect l="l" t="t" r="r" b="b"/>
              <a:pathLst>
                <a:path w="492981" h="178904">
                  <a:moveTo>
                    <a:pt x="0" y="0"/>
                  </a:moveTo>
                  <a:lnTo>
                    <a:pt x="190831" y="27829"/>
                  </a:lnTo>
                  <a:lnTo>
                    <a:pt x="302150" y="71561"/>
                  </a:lnTo>
                  <a:lnTo>
                    <a:pt x="492981" y="178904"/>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92D050"/>
                  </a:solidFill>
                </a:ln>
              </a:endParaRPr>
            </a:p>
          </p:txBody>
        </p:sp>
        <p:sp>
          <p:nvSpPr>
            <p:cNvPr id="98" name="Freeform: Shape 97">
              <a:extLst>
                <a:ext uri="{FF2B5EF4-FFF2-40B4-BE49-F238E27FC236}">
                  <a16:creationId xmlns:a16="http://schemas.microsoft.com/office/drawing/2014/main" id="{AAE389D2-8B32-5320-514F-4BAA5FC91EA5}"/>
                </a:ext>
              </a:extLst>
            </p:cNvPr>
            <p:cNvSpPr/>
            <p:nvPr/>
          </p:nvSpPr>
          <p:spPr>
            <a:xfrm>
              <a:off x="9230418" y="3496573"/>
              <a:ext cx="329278" cy="554476"/>
            </a:xfrm>
            <a:custGeom>
              <a:avLst/>
              <a:gdLst>
                <a:gd name="connsiteX0" fmla="*/ 0 w 664633"/>
                <a:gd name="connsiteY0" fmla="*/ 0 h 1096434"/>
                <a:gd name="connsiteX1" fmla="*/ 465666 w 664633"/>
                <a:gd name="connsiteY1" fmla="*/ 516467 h 1096434"/>
                <a:gd name="connsiteX2" fmla="*/ 618066 w 664633"/>
                <a:gd name="connsiteY2" fmla="*/ 660400 h 1096434"/>
                <a:gd name="connsiteX3" fmla="*/ 618066 w 664633"/>
                <a:gd name="connsiteY3" fmla="*/ 702734 h 1096434"/>
                <a:gd name="connsiteX4" fmla="*/ 622300 w 664633"/>
                <a:gd name="connsiteY4" fmla="*/ 774700 h 1096434"/>
                <a:gd name="connsiteX5" fmla="*/ 626533 w 664633"/>
                <a:gd name="connsiteY5" fmla="*/ 1007534 h 1096434"/>
                <a:gd name="connsiteX6" fmla="*/ 647700 w 664633"/>
                <a:gd name="connsiteY6" fmla="*/ 1058334 h 1096434"/>
                <a:gd name="connsiteX7" fmla="*/ 664633 w 664633"/>
                <a:gd name="connsiteY7" fmla="*/ 1096434 h 1096434"/>
                <a:gd name="connsiteX8" fmla="*/ 664633 w 664633"/>
                <a:gd name="connsiteY8" fmla="*/ 1096434 h 1096434"/>
                <a:gd name="connsiteX9" fmla="*/ 664633 w 664633"/>
                <a:gd name="connsiteY9" fmla="*/ 1096434 h 109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633" h="1096434">
                  <a:moveTo>
                    <a:pt x="0" y="0"/>
                  </a:moveTo>
                  <a:lnTo>
                    <a:pt x="465666" y="516467"/>
                  </a:lnTo>
                  <a:lnTo>
                    <a:pt x="618066" y="660400"/>
                  </a:lnTo>
                  <a:lnTo>
                    <a:pt x="618066" y="702734"/>
                  </a:lnTo>
                  <a:lnTo>
                    <a:pt x="622300" y="774700"/>
                  </a:lnTo>
                  <a:lnTo>
                    <a:pt x="626533" y="1007534"/>
                  </a:lnTo>
                  <a:lnTo>
                    <a:pt x="647700" y="1058334"/>
                  </a:lnTo>
                  <a:lnTo>
                    <a:pt x="664633" y="1096434"/>
                  </a:lnTo>
                  <a:lnTo>
                    <a:pt x="664633" y="1096434"/>
                  </a:lnTo>
                  <a:lnTo>
                    <a:pt x="664633" y="1096434"/>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Connector 110">
              <a:extLst>
                <a:ext uri="{FF2B5EF4-FFF2-40B4-BE49-F238E27FC236}">
                  <a16:creationId xmlns:a16="http://schemas.microsoft.com/office/drawing/2014/main" id="{ADDC5FD7-CAFB-9F9B-8506-CC6D93C4B852}"/>
                </a:ext>
              </a:extLst>
            </p:cNvPr>
            <p:cNvCxnSpPr>
              <a:cxnSpLocks/>
            </p:cNvCxnSpPr>
            <p:nvPr/>
          </p:nvCxnSpPr>
          <p:spPr>
            <a:xfrm>
              <a:off x="9054370" y="3675068"/>
              <a:ext cx="139650" cy="5930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2" name="Freeform: Shape 111">
              <a:extLst>
                <a:ext uri="{FF2B5EF4-FFF2-40B4-BE49-F238E27FC236}">
                  <a16:creationId xmlns:a16="http://schemas.microsoft.com/office/drawing/2014/main" id="{97C18320-5564-AF80-B4CA-41BDCBB924FC}"/>
                </a:ext>
              </a:extLst>
            </p:cNvPr>
            <p:cNvSpPr/>
            <p:nvPr/>
          </p:nvSpPr>
          <p:spPr>
            <a:xfrm>
              <a:off x="8061681" y="5970506"/>
              <a:ext cx="1600980" cy="193491"/>
            </a:xfrm>
            <a:custGeom>
              <a:avLst/>
              <a:gdLst>
                <a:gd name="connsiteX0" fmla="*/ 0 w 1625947"/>
                <a:gd name="connsiteY0" fmla="*/ 46812 h 190370"/>
                <a:gd name="connsiteX1" fmla="*/ 171645 w 1625947"/>
                <a:gd name="connsiteY1" fmla="*/ 0 h 190370"/>
                <a:gd name="connsiteX2" fmla="*/ 318324 w 1625947"/>
                <a:gd name="connsiteY2" fmla="*/ 0 h 190370"/>
                <a:gd name="connsiteX3" fmla="*/ 355773 w 1625947"/>
                <a:gd name="connsiteY3" fmla="*/ 0 h 190370"/>
                <a:gd name="connsiteX4" fmla="*/ 1388765 w 1625947"/>
                <a:gd name="connsiteY4" fmla="*/ 190370 h 190370"/>
                <a:gd name="connsiteX5" fmla="*/ 1625947 w 1625947"/>
                <a:gd name="connsiteY5" fmla="*/ 184128 h 19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947" h="190370">
                  <a:moveTo>
                    <a:pt x="0" y="46812"/>
                  </a:moveTo>
                  <a:lnTo>
                    <a:pt x="171645" y="0"/>
                  </a:lnTo>
                  <a:lnTo>
                    <a:pt x="318324" y="0"/>
                  </a:lnTo>
                  <a:lnTo>
                    <a:pt x="355773" y="0"/>
                  </a:lnTo>
                  <a:lnTo>
                    <a:pt x="1388765" y="190370"/>
                  </a:lnTo>
                  <a:lnTo>
                    <a:pt x="1625947" y="184128"/>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Shape 112">
              <a:extLst>
                <a:ext uri="{FF2B5EF4-FFF2-40B4-BE49-F238E27FC236}">
                  <a16:creationId xmlns:a16="http://schemas.microsoft.com/office/drawing/2014/main" id="{B00DEACD-E148-AD16-F871-7D075A720BFD}"/>
                </a:ext>
              </a:extLst>
            </p:cNvPr>
            <p:cNvSpPr/>
            <p:nvPr/>
          </p:nvSpPr>
          <p:spPr>
            <a:xfrm>
              <a:off x="6567357" y="5576351"/>
              <a:ext cx="171532" cy="1375119"/>
            </a:xfrm>
            <a:custGeom>
              <a:avLst/>
              <a:gdLst>
                <a:gd name="connsiteX0" fmla="*/ 290593 w 290593"/>
                <a:gd name="connsiteY0" fmla="*/ 1902417 h 1902417"/>
                <a:gd name="connsiteX1" fmla="*/ 104614 w 290593"/>
                <a:gd name="connsiteY1" fmla="*/ 1050010 h 1902417"/>
                <a:gd name="connsiteX2" fmla="*/ 30997 w 290593"/>
                <a:gd name="connsiteY2" fmla="*/ 879529 h 1902417"/>
                <a:gd name="connsiteX3" fmla="*/ 15498 w 290593"/>
                <a:gd name="connsiteY3" fmla="*/ 786539 h 1902417"/>
                <a:gd name="connsiteX4" fmla="*/ 0 w 290593"/>
                <a:gd name="connsiteY4" fmla="*/ 751668 h 1902417"/>
                <a:gd name="connsiteX5" fmla="*/ 19373 w 290593"/>
                <a:gd name="connsiteY5" fmla="*/ 623807 h 1902417"/>
                <a:gd name="connsiteX6" fmla="*/ 38746 w 290593"/>
                <a:gd name="connsiteY6" fmla="*/ 492071 h 1902417"/>
                <a:gd name="connsiteX7" fmla="*/ 85241 w 290593"/>
                <a:gd name="connsiteY7" fmla="*/ 313841 h 1902417"/>
                <a:gd name="connsiteX8" fmla="*/ 158858 w 290593"/>
                <a:gd name="connsiteY8" fmla="*/ 96864 h 1902417"/>
                <a:gd name="connsiteX9" fmla="*/ 236349 w 290593"/>
                <a:gd name="connsiteY9" fmla="*/ 0 h 1902417"/>
                <a:gd name="connsiteX10" fmla="*/ 236349 w 290593"/>
                <a:gd name="connsiteY10" fmla="*/ 0 h 190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593" h="1902417">
                  <a:moveTo>
                    <a:pt x="290593" y="1902417"/>
                  </a:moveTo>
                  <a:lnTo>
                    <a:pt x="104614" y="1050010"/>
                  </a:lnTo>
                  <a:lnTo>
                    <a:pt x="30997" y="879529"/>
                  </a:lnTo>
                  <a:lnTo>
                    <a:pt x="15498" y="786539"/>
                  </a:lnTo>
                  <a:lnTo>
                    <a:pt x="0" y="751668"/>
                  </a:lnTo>
                  <a:lnTo>
                    <a:pt x="19373" y="623807"/>
                  </a:lnTo>
                  <a:lnTo>
                    <a:pt x="38746" y="492071"/>
                  </a:lnTo>
                  <a:lnTo>
                    <a:pt x="85241" y="313841"/>
                  </a:lnTo>
                  <a:lnTo>
                    <a:pt x="158858" y="96864"/>
                  </a:lnTo>
                  <a:lnTo>
                    <a:pt x="236349" y="0"/>
                  </a:lnTo>
                  <a:lnTo>
                    <a:pt x="236349"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7E1D5971-508B-DA3F-E742-38921CA12CA7}"/>
                </a:ext>
              </a:extLst>
            </p:cNvPr>
            <p:cNvSpPr/>
            <p:nvPr/>
          </p:nvSpPr>
          <p:spPr>
            <a:xfrm>
              <a:off x="6803706" y="5546311"/>
              <a:ext cx="1231453" cy="1584216"/>
            </a:xfrm>
            <a:custGeom>
              <a:avLst/>
              <a:gdLst>
                <a:gd name="connsiteX0" fmla="*/ 1383224 w 1383224"/>
                <a:gd name="connsiteY0" fmla="*/ 1906292 h 1906292"/>
                <a:gd name="connsiteX1" fmla="*/ 1305732 w 1383224"/>
                <a:gd name="connsiteY1" fmla="*/ 1836549 h 1906292"/>
                <a:gd name="connsiteX2" fmla="*/ 1282485 w 1383224"/>
                <a:gd name="connsiteY2" fmla="*/ 1623448 h 1906292"/>
                <a:gd name="connsiteX3" fmla="*/ 1235990 w 1383224"/>
                <a:gd name="connsiteY3" fmla="*/ 1530458 h 1906292"/>
                <a:gd name="connsiteX4" fmla="*/ 1197244 w 1383224"/>
                <a:gd name="connsiteY4" fmla="*/ 1495587 h 1906292"/>
                <a:gd name="connsiteX5" fmla="*/ 1108129 w 1383224"/>
                <a:gd name="connsiteY5" fmla="*/ 1433594 h 1906292"/>
                <a:gd name="connsiteX6" fmla="*/ 980268 w 1383224"/>
                <a:gd name="connsiteY6" fmla="*/ 1255363 h 1906292"/>
                <a:gd name="connsiteX7" fmla="*/ 926024 w 1383224"/>
                <a:gd name="connsiteY7" fmla="*/ 1189495 h 1906292"/>
                <a:gd name="connsiteX8" fmla="*/ 860156 w 1383224"/>
                <a:gd name="connsiteY8" fmla="*/ 1143000 h 1906292"/>
                <a:gd name="connsiteX9" fmla="*/ 755542 w 1383224"/>
                <a:gd name="connsiteY9" fmla="*/ 1053885 h 1906292"/>
                <a:gd name="connsiteX10" fmla="*/ 674176 w 1383224"/>
                <a:gd name="connsiteY10" fmla="*/ 957021 h 1906292"/>
                <a:gd name="connsiteX11" fmla="*/ 619932 w 1383224"/>
                <a:gd name="connsiteY11" fmla="*/ 887278 h 1906292"/>
                <a:gd name="connsiteX12" fmla="*/ 569563 w 1383224"/>
                <a:gd name="connsiteY12" fmla="*/ 817536 h 1906292"/>
                <a:gd name="connsiteX13" fmla="*/ 298342 w 1383224"/>
                <a:gd name="connsiteY13" fmla="*/ 441702 h 1906292"/>
                <a:gd name="connsiteX14" fmla="*/ 220851 w 1383224"/>
                <a:gd name="connsiteY14" fmla="*/ 263472 h 1906292"/>
                <a:gd name="connsiteX15" fmla="*/ 46495 w 1383224"/>
                <a:gd name="connsiteY15" fmla="*/ 42621 h 1906292"/>
                <a:gd name="connsiteX16" fmla="*/ 0 w 1383224"/>
                <a:gd name="connsiteY16" fmla="*/ 0 h 19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3224" h="1906292">
                  <a:moveTo>
                    <a:pt x="1383224" y="1906292"/>
                  </a:moveTo>
                  <a:lnTo>
                    <a:pt x="1305732" y="1836549"/>
                  </a:lnTo>
                  <a:lnTo>
                    <a:pt x="1282485" y="1623448"/>
                  </a:lnTo>
                  <a:lnTo>
                    <a:pt x="1235990" y="1530458"/>
                  </a:lnTo>
                  <a:lnTo>
                    <a:pt x="1197244" y="1495587"/>
                  </a:lnTo>
                  <a:lnTo>
                    <a:pt x="1108129" y="1433594"/>
                  </a:lnTo>
                  <a:lnTo>
                    <a:pt x="980268" y="1255363"/>
                  </a:lnTo>
                  <a:lnTo>
                    <a:pt x="926024" y="1189495"/>
                  </a:lnTo>
                  <a:lnTo>
                    <a:pt x="860156" y="1143000"/>
                  </a:lnTo>
                  <a:lnTo>
                    <a:pt x="755542" y="1053885"/>
                  </a:lnTo>
                  <a:lnTo>
                    <a:pt x="674176" y="957021"/>
                  </a:lnTo>
                  <a:lnTo>
                    <a:pt x="619932" y="887278"/>
                  </a:lnTo>
                  <a:lnTo>
                    <a:pt x="569563" y="817536"/>
                  </a:lnTo>
                  <a:lnTo>
                    <a:pt x="298342" y="441702"/>
                  </a:lnTo>
                  <a:lnTo>
                    <a:pt x="220851" y="263472"/>
                  </a:lnTo>
                  <a:lnTo>
                    <a:pt x="46495" y="42621"/>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F852DBD4-14D2-A5EB-6F82-54E983718551}"/>
                </a:ext>
              </a:extLst>
            </p:cNvPr>
            <p:cNvSpPr/>
            <p:nvPr/>
          </p:nvSpPr>
          <p:spPr>
            <a:xfrm>
              <a:off x="4619708" y="1125110"/>
              <a:ext cx="1192695" cy="818984"/>
            </a:xfrm>
            <a:custGeom>
              <a:avLst/>
              <a:gdLst>
                <a:gd name="connsiteX0" fmla="*/ 1192695 w 1192695"/>
                <a:gd name="connsiteY0" fmla="*/ 818984 h 818984"/>
                <a:gd name="connsiteX1" fmla="*/ 985962 w 1192695"/>
                <a:gd name="connsiteY1" fmla="*/ 663933 h 818984"/>
                <a:gd name="connsiteX2" fmla="*/ 862716 w 1192695"/>
                <a:gd name="connsiteY2" fmla="*/ 580445 h 818984"/>
                <a:gd name="connsiteX3" fmla="*/ 727544 w 1192695"/>
                <a:gd name="connsiteY3" fmla="*/ 421419 h 818984"/>
                <a:gd name="connsiteX4" fmla="*/ 536713 w 1192695"/>
                <a:gd name="connsiteY4" fmla="*/ 254441 h 818984"/>
                <a:gd name="connsiteX5" fmla="*/ 333955 w 1192695"/>
                <a:gd name="connsiteY5" fmla="*/ 174928 h 818984"/>
                <a:gd name="connsiteX6" fmla="*/ 0 w 1192695"/>
                <a:gd name="connsiteY6" fmla="*/ 0 h 818984"/>
                <a:gd name="connsiteX7" fmla="*/ 0 w 1192695"/>
                <a:gd name="connsiteY7" fmla="*/ 0 h 81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695" h="818984">
                  <a:moveTo>
                    <a:pt x="1192695" y="818984"/>
                  </a:moveTo>
                  <a:lnTo>
                    <a:pt x="985962" y="663933"/>
                  </a:lnTo>
                  <a:lnTo>
                    <a:pt x="862716" y="580445"/>
                  </a:lnTo>
                  <a:lnTo>
                    <a:pt x="727544" y="421419"/>
                  </a:lnTo>
                  <a:lnTo>
                    <a:pt x="536713" y="254441"/>
                  </a:lnTo>
                  <a:lnTo>
                    <a:pt x="333955" y="174928"/>
                  </a:lnTo>
                  <a:lnTo>
                    <a:pt x="0" y="0"/>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FE8BBD7D-0139-AF1E-14AC-FD7B2D5A5EB4}"/>
                </a:ext>
              </a:extLst>
            </p:cNvPr>
            <p:cNvSpPr/>
            <p:nvPr/>
          </p:nvSpPr>
          <p:spPr>
            <a:xfrm>
              <a:off x="4826442" y="667910"/>
              <a:ext cx="966083" cy="373711"/>
            </a:xfrm>
            <a:custGeom>
              <a:avLst/>
              <a:gdLst>
                <a:gd name="connsiteX0" fmla="*/ 0 w 966083"/>
                <a:gd name="connsiteY0" fmla="*/ 333954 h 373711"/>
                <a:gd name="connsiteX1" fmla="*/ 51683 w 966083"/>
                <a:gd name="connsiteY1" fmla="*/ 369735 h 373711"/>
                <a:gd name="connsiteX2" fmla="*/ 139148 w 966083"/>
                <a:gd name="connsiteY2" fmla="*/ 373711 h 373711"/>
                <a:gd name="connsiteX3" fmla="*/ 345881 w 966083"/>
                <a:gd name="connsiteY3" fmla="*/ 246490 h 373711"/>
                <a:gd name="connsiteX4" fmla="*/ 608275 w 966083"/>
                <a:gd name="connsiteY4" fmla="*/ 127220 h 373711"/>
                <a:gd name="connsiteX5" fmla="*/ 771276 w 966083"/>
                <a:gd name="connsiteY5" fmla="*/ 71561 h 373711"/>
                <a:gd name="connsiteX6" fmla="*/ 954156 w 966083"/>
                <a:gd name="connsiteY6" fmla="*/ 0 h 373711"/>
                <a:gd name="connsiteX7" fmla="*/ 966083 w 966083"/>
                <a:gd name="connsiteY7" fmla="*/ 3975 h 37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6083" h="373711">
                  <a:moveTo>
                    <a:pt x="0" y="333954"/>
                  </a:moveTo>
                  <a:lnTo>
                    <a:pt x="51683" y="369735"/>
                  </a:lnTo>
                  <a:lnTo>
                    <a:pt x="139148" y="373711"/>
                  </a:lnTo>
                  <a:lnTo>
                    <a:pt x="345881" y="246490"/>
                  </a:lnTo>
                  <a:lnTo>
                    <a:pt x="608275" y="127220"/>
                  </a:lnTo>
                  <a:lnTo>
                    <a:pt x="771276" y="71561"/>
                  </a:lnTo>
                  <a:lnTo>
                    <a:pt x="954156" y="0"/>
                  </a:lnTo>
                  <a:lnTo>
                    <a:pt x="966083" y="3975"/>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2378564C-0071-1075-85C3-FA7429D6F3A0}"/>
                </a:ext>
              </a:extLst>
            </p:cNvPr>
            <p:cNvSpPr/>
            <p:nvPr/>
          </p:nvSpPr>
          <p:spPr>
            <a:xfrm>
              <a:off x="4543756" y="1122700"/>
              <a:ext cx="388355" cy="1835861"/>
            </a:xfrm>
            <a:custGeom>
              <a:avLst/>
              <a:gdLst>
                <a:gd name="connsiteX0" fmla="*/ 70610 w 388355"/>
                <a:gd name="connsiteY0" fmla="*/ 0 h 1835861"/>
                <a:gd name="connsiteX1" fmla="*/ 7061 w 388355"/>
                <a:gd name="connsiteY1" fmla="*/ 444843 h 1835861"/>
                <a:gd name="connsiteX2" fmla="*/ 7061 w 388355"/>
                <a:gd name="connsiteY2" fmla="*/ 843790 h 1835861"/>
                <a:gd name="connsiteX3" fmla="*/ 0 w 388355"/>
                <a:gd name="connsiteY3" fmla="*/ 907339 h 1835861"/>
                <a:gd name="connsiteX4" fmla="*/ 38836 w 388355"/>
                <a:gd name="connsiteY4" fmla="*/ 1002662 h 1835861"/>
                <a:gd name="connsiteX5" fmla="*/ 310684 w 388355"/>
                <a:gd name="connsiteY5" fmla="*/ 1486341 h 1835861"/>
                <a:gd name="connsiteX6" fmla="*/ 338928 w 388355"/>
                <a:gd name="connsiteY6" fmla="*/ 1556951 h 1835861"/>
                <a:gd name="connsiteX7" fmla="*/ 356581 w 388355"/>
                <a:gd name="connsiteY7" fmla="*/ 1599317 h 1835861"/>
                <a:gd name="connsiteX8" fmla="*/ 377764 w 388355"/>
                <a:gd name="connsiteY8" fmla="*/ 1669927 h 1835861"/>
                <a:gd name="connsiteX9" fmla="*/ 388355 w 388355"/>
                <a:gd name="connsiteY9" fmla="*/ 1754659 h 1835861"/>
                <a:gd name="connsiteX10" fmla="*/ 356581 w 388355"/>
                <a:gd name="connsiteY10" fmla="*/ 1786434 h 1835861"/>
                <a:gd name="connsiteX11" fmla="*/ 328337 w 388355"/>
                <a:gd name="connsiteY11" fmla="*/ 1835861 h 183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355" h="1835861">
                  <a:moveTo>
                    <a:pt x="70610" y="0"/>
                  </a:moveTo>
                  <a:lnTo>
                    <a:pt x="7061" y="444843"/>
                  </a:lnTo>
                  <a:lnTo>
                    <a:pt x="7061" y="843790"/>
                  </a:lnTo>
                  <a:lnTo>
                    <a:pt x="0" y="907339"/>
                  </a:lnTo>
                  <a:lnTo>
                    <a:pt x="38836" y="1002662"/>
                  </a:lnTo>
                  <a:lnTo>
                    <a:pt x="310684" y="1486341"/>
                  </a:lnTo>
                  <a:lnTo>
                    <a:pt x="338928" y="1556951"/>
                  </a:lnTo>
                  <a:lnTo>
                    <a:pt x="356581" y="1599317"/>
                  </a:lnTo>
                  <a:lnTo>
                    <a:pt x="377764" y="1669927"/>
                  </a:lnTo>
                  <a:lnTo>
                    <a:pt x="388355" y="1754659"/>
                  </a:lnTo>
                  <a:lnTo>
                    <a:pt x="356581" y="1786434"/>
                  </a:lnTo>
                  <a:lnTo>
                    <a:pt x="328337" y="1835861"/>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52919559-3392-69A2-4922-36AAAFA6082F}"/>
                </a:ext>
              </a:extLst>
            </p:cNvPr>
            <p:cNvSpPr/>
            <p:nvPr/>
          </p:nvSpPr>
          <p:spPr>
            <a:xfrm>
              <a:off x="3988904" y="2884557"/>
              <a:ext cx="722244" cy="331304"/>
            </a:xfrm>
            <a:custGeom>
              <a:avLst/>
              <a:gdLst>
                <a:gd name="connsiteX0" fmla="*/ 722244 w 722244"/>
                <a:gd name="connsiteY0" fmla="*/ 183321 h 331304"/>
                <a:gd name="connsiteX1" fmla="*/ 618435 w 722244"/>
                <a:gd name="connsiteY1" fmla="*/ 161234 h 331304"/>
                <a:gd name="connsiteX2" fmla="*/ 567635 w 722244"/>
                <a:gd name="connsiteY2" fmla="*/ 176695 h 331304"/>
                <a:gd name="connsiteX3" fmla="*/ 538922 w 722244"/>
                <a:gd name="connsiteY3" fmla="*/ 174486 h 331304"/>
                <a:gd name="connsiteX4" fmla="*/ 415235 w 722244"/>
                <a:gd name="connsiteY4" fmla="*/ 24295 h 331304"/>
                <a:gd name="connsiteX5" fmla="*/ 353392 w 722244"/>
                <a:gd name="connsiteY5" fmla="*/ 0 h 331304"/>
                <a:gd name="connsiteX6" fmla="*/ 293757 w 722244"/>
                <a:gd name="connsiteY6" fmla="*/ 39756 h 331304"/>
                <a:gd name="connsiteX7" fmla="*/ 0 w 722244"/>
                <a:gd name="connsiteY7" fmla="*/ 331304 h 33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44" h="331304">
                  <a:moveTo>
                    <a:pt x="722244" y="183321"/>
                  </a:moveTo>
                  <a:lnTo>
                    <a:pt x="618435" y="161234"/>
                  </a:lnTo>
                  <a:lnTo>
                    <a:pt x="567635" y="176695"/>
                  </a:lnTo>
                  <a:lnTo>
                    <a:pt x="538922" y="174486"/>
                  </a:lnTo>
                  <a:lnTo>
                    <a:pt x="415235" y="24295"/>
                  </a:lnTo>
                  <a:lnTo>
                    <a:pt x="353392" y="0"/>
                  </a:lnTo>
                  <a:lnTo>
                    <a:pt x="293757" y="39756"/>
                  </a:lnTo>
                  <a:lnTo>
                    <a:pt x="0" y="331304"/>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7D13DEA3-FDFB-39DE-FEE2-FAA16A71AA35}"/>
                </a:ext>
              </a:extLst>
            </p:cNvPr>
            <p:cNvSpPr/>
            <p:nvPr/>
          </p:nvSpPr>
          <p:spPr>
            <a:xfrm>
              <a:off x="3810000" y="2522330"/>
              <a:ext cx="534504" cy="362227"/>
            </a:xfrm>
            <a:custGeom>
              <a:avLst/>
              <a:gdLst>
                <a:gd name="connsiteX0" fmla="*/ 521252 w 521252"/>
                <a:gd name="connsiteY0" fmla="*/ 362227 h 362227"/>
                <a:gd name="connsiteX1" fmla="*/ 298174 w 521252"/>
                <a:gd name="connsiteY1" fmla="*/ 0 h 362227"/>
                <a:gd name="connsiteX2" fmla="*/ 163444 w 521252"/>
                <a:gd name="connsiteY2" fmla="*/ 150192 h 362227"/>
                <a:gd name="connsiteX3" fmla="*/ 61844 w 521252"/>
                <a:gd name="connsiteY3" fmla="*/ 231913 h 362227"/>
                <a:gd name="connsiteX4" fmla="*/ 0 w 521252"/>
                <a:gd name="connsiteY4" fmla="*/ 273879 h 362227"/>
                <a:gd name="connsiteX0" fmla="*/ 534504 w 534504"/>
                <a:gd name="connsiteY0" fmla="*/ 362227 h 362227"/>
                <a:gd name="connsiteX1" fmla="*/ 311426 w 534504"/>
                <a:gd name="connsiteY1" fmla="*/ 0 h 362227"/>
                <a:gd name="connsiteX2" fmla="*/ 176696 w 534504"/>
                <a:gd name="connsiteY2" fmla="*/ 150192 h 362227"/>
                <a:gd name="connsiteX3" fmla="*/ 75096 w 534504"/>
                <a:gd name="connsiteY3" fmla="*/ 231913 h 362227"/>
                <a:gd name="connsiteX4" fmla="*/ 0 w 534504"/>
                <a:gd name="connsiteY4" fmla="*/ 240749 h 36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04" h="362227">
                  <a:moveTo>
                    <a:pt x="534504" y="362227"/>
                  </a:moveTo>
                  <a:lnTo>
                    <a:pt x="311426" y="0"/>
                  </a:lnTo>
                  <a:lnTo>
                    <a:pt x="176696" y="150192"/>
                  </a:lnTo>
                  <a:lnTo>
                    <a:pt x="75096" y="231913"/>
                  </a:lnTo>
                  <a:cubicBezTo>
                    <a:pt x="54481" y="245902"/>
                    <a:pt x="20615" y="226760"/>
                    <a:pt x="0" y="240749"/>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E3F56657-5AD8-E94F-9E27-BDDFA27A0008}"/>
                </a:ext>
              </a:extLst>
            </p:cNvPr>
            <p:cNvSpPr/>
            <p:nvPr/>
          </p:nvSpPr>
          <p:spPr>
            <a:xfrm>
              <a:off x="1924581" y="3667478"/>
              <a:ext cx="465592" cy="476062"/>
            </a:xfrm>
            <a:custGeom>
              <a:avLst/>
              <a:gdLst>
                <a:gd name="connsiteX0" fmla="*/ 4194 w 1036040"/>
                <a:gd name="connsiteY0" fmla="*/ 0 h 947956"/>
                <a:gd name="connsiteX1" fmla="*/ 0 w 1036040"/>
                <a:gd name="connsiteY1" fmla="*/ 167780 h 947956"/>
                <a:gd name="connsiteX2" fmla="*/ 58722 w 1036040"/>
                <a:gd name="connsiteY2" fmla="*/ 255865 h 947956"/>
                <a:gd name="connsiteX3" fmla="*/ 130029 w 1036040"/>
                <a:gd name="connsiteY3" fmla="*/ 285226 h 947956"/>
                <a:gd name="connsiteX4" fmla="*/ 226502 w 1036040"/>
                <a:gd name="connsiteY4" fmla="*/ 276837 h 947956"/>
                <a:gd name="connsiteX5" fmla="*/ 331365 w 1036040"/>
                <a:gd name="connsiteY5" fmla="*/ 239087 h 947956"/>
                <a:gd name="connsiteX6" fmla="*/ 453005 w 1036040"/>
                <a:gd name="connsiteY6" fmla="*/ 205531 h 947956"/>
                <a:gd name="connsiteX7" fmla="*/ 520117 w 1036040"/>
                <a:gd name="connsiteY7" fmla="*/ 188753 h 947956"/>
                <a:gd name="connsiteX8" fmla="*/ 566256 w 1036040"/>
                <a:gd name="connsiteY8" fmla="*/ 197142 h 947956"/>
                <a:gd name="connsiteX9" fmla="*/ 943761 w 1036040"/>
                <a:gd name="connsiteY9" fmla="*/ 671120 h 947956"/>
                <a:gd name="connsiteX10" fmla="*/ 989900 w 1036040"/>
                <a:gd name="connsiteY10" fmla="*/ 771788 h 947956"/>
                <a:gd name="connsiteX11" fmla="*/ 1036040 w 1036040"/>
                <a:gd name="connsiteY11" fmla="*/ 947956 h 94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6040" h="947956">
                  <a:moveTo>
                    <a:pt x="4194" y="0"/>
                  </a:moveTo>
                  <a:lnTo>
                    <a:pt x="0" y="167780"/>
                  </a:lnTo>
                  <a:lnTo>
                    <a:pt x="58722" y="255865"/>
                  </a:lnTo>
                  <a:lnTo>
                    <a:pt x="130029" y="285226"/>
                  </a:lnTo>
                  <a:lnTo>
                    <a:pt x="226502" y="276837"/>
                  </a:lnTo>
                  <a:lnTo>
                    <a:pt x="331365" y="239087"/>
                  </a:lnTo>
                  <a:lnTo>
                    <a:pt x="453005" y="205531"/>
                  </a:lnTo>
                  <a:lnTo>
                    <a:pt x="520117" y="188753"/>
                  </a:lnTo>
                  <a:lnTo>
                    <a:pt x="566256" y="197142"/>
                  </a:lnTo>
                  <a:lnTo>
                    <a:pt x="943761" y="671120"/>
                  </a:lnTo>
                  <a:lnTo>
                    <a:pt x="989900" y="771788"/>
                  </a:lnTo>
                  <a:lnTo>
                    <a:pt x="1036040" y="947956"/>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30C0EE93-08BA-8754-F348-4D781B466B50}"/>
                </a:ext>
              </a:extLst>
            </p:cNvPr>
            <p:cNvSpPr/>
            <p:nvPr/>
          </p:nvSpPr>
          <p:spPr>
            <a:xfrm>
              <a:off x="2388767" y="1788869"/>
              <a:ext cx="659172" cy="556263"/>
            </a:xfrm>
            <a:custGeom>
              <a:avLst/>
              <a:gdLst>
                <a:gd name="connsiteX0" fmla="*/ 1165013 w 1165013"/>
                <a:gd name="connsiteY0" fmla="*/ 0 h 1263227"/>
                <a:gd name="connsiteX1" fmla="*/ 728133 w 1165013"/>
                <a:gd name="connsiteY1" fmla="*/ 514773 h 1263227"/>
                <a:gd name="connsiteX2" fmla="*/ 728133 w 1165013"/>
                <a:gd name="connsiteY2" fmla="*/ 552027 h 1263227"/>
                <a:gd name="connsiteX3" fmla="*/ 741680 w 1165013"/>
                <a:gd name="connsiteY3" fmla="*/ 552027 h 1263227"/>
                <a:gd name="connsiteX4" fmla="*/ 768773 w 1165013"/>
                <a:gd name="connsiteY4" fmla="*/ 626533 h 1263227"/>
                <a:gd name="connsiteX5" fmla="*/ 802640 w 1165013"/>
                <a:gd name="connsiteY5" fmla="*/ 657013 h 1263227"/>
                <a:gd name="connsiteX6" fmla="*/ 789093 w 1165013"/>
                <a:gd name="connsiteY6" fmla="*/ 714587 h 1263227"/>
                <a:gd name="connsiteX7" fmla="*/ 785707 w 1165013"/>
                <a:gd name="connsiteY7" fmla="*/ 1263227 h 1263227"/>
                <a:gd name="connsiteX8" fmla="*/ 653627 w 1165013"/>
                <a:gd name="connsiteY8" fmla="*/ 1205653 h 1263227"/>
                <a:gd name="connsiteX9" fmla="*/ 558800 w 1165013"/>
                <a:gd name="connsiteY9" fmla="*/ 1168400 h 1263227"/>
                <a:gd name="connsiteX10" fmla="*/ 528320 w 1165013"/>
                <a:gd name="connsiteY10" fmla="*/ 1131147 h 1263227"/>
                <a:gd name="connsiteX11" fmla="*/ 406400 w 1165013"/>
                <a:gd name="connsiteY11" fmla="*/ 971973 h 1263227"/>
                <a:gd name="connsiteX12" fmla="*/ 355600 w 1165013"/>
                <a:gd name="connsiteY12" fmla="*/ 938107 h 1263227"/>
                <a:gd name="connsiteX13" fmla="*/ 257387 w 1165013"/>
                <a:gd name="connsiteY13" fmla="*/ 948267 h 1263227"/>
                <a:gd name="connsiteX14" fmla="*/ 108373 w 1165013"/>
                <a:gd name="connsiteY14" fmla="*/ 988907 h 1263227"/>
                <a:gd name="connsiteX15" fmla="*/ 0 w 1165013"/>
                <a:gd name="connsiteY15" fmla="*/ 1032933 h 126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5013" h="1263227">
                  <a:moveTo>
                    <a:pt x="1165013" y="0"/>
                  </a:moveTo>
                  <a:lnTo>
                    <a:pt x="728133" y="514773"/>
                  </a:lnTo>
                  <a:lnTo>
                    <a:pt x="728133" y="552027"/>
                  </a:lnTo>
                  <a:lnTo>
                    <a:pt x="741680" y="552027"/>
                  </a:lnTo>
                  <a:lnTo>
                    <a:pt x="768773" y="626533"/>
                  </a:lnTo>
                  <a:lnTo>
                    <a:pt x="802640" y="657013"/>
                  </a:lnTo>
                  <a:lnTo>
                    <a:pt x="789093" y="714587"/>
                  </a:lnTo>
                  <a:cubicBezTo>
                    <a:pt x="787964" y="897467"/>
                    <a:pt x="786836" y="1080347"/>
                    <a:pt x="785707" y="1263227"/>
                  </a:cubicBezTo>
                  <a:lnTo>
                    <a:pt x="653627" y="1205653"/>
                  </a:lnTo>
                  <a:lnTo>
                    <a:pt x="558800" y="1168400"/>
                  </a:lnTo>
                  <a:lnTo>
                    <a:pt x="528320" y="1131147"/>
                  </a:lnTo>
                  <a:lnTo>
                    <a:pt x="406400" y="971973"/>
                  </a:lnTo>
                  <a:lnTo>
                    <a:pt x="355600" y="938107"/>
                  </a:lnTo>
                  <a:lnTo>
                    <a:pt x="257387" y="948267"/>
                  </a:lnTo>
                  <a:lnTo>
                    <a:pt x="108373" y="988907"/>
                  </a:lnTo>
                  <a:lnTo>
                    <a:pt x="0" y="103293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4A45308C-508D-C086-4F37-30BC1E3480D4}"/>
                </a:ext>
              </a:extLst>
            </p:cNvPr>
            <p:cNvSpPr/>
            <p:nvPr/>
          </p:nvSpPr>
          <p:spPr>
            <a:xfrm>
              <a:off x="2760691" y="2355302"/>
              <a:ext cx="236988" cy="278877"/>
            </a:xfrm>
            <a:custGeom>
              <a:avLst/>
              <a:gdLst>
                <a:gd name="connsiteX0" fmla="*/ 0 w 511386"/>
                <a:gd name="connsiteY0" fmla="*/ 633306 h 633306"/>
                <a:gd name="connsiteX1" fmla="*/ 98213 w 511386"/>
                <a:gd name="connsiteY1" fmla="*/ 413173 h 633306"/>
                <a:gd name="connsiteX2" fmla="*/ 125306 w 511386"/>
                <a:gd name="connsiteY2" fmla="*/ 331893 h 633306"/>
                <a:gd name="connsiteX3" fmla="*/ 138853 w 511386"/>
                <a:gd name="connsiteY3" fmla="*/ 0 h 633306"/>
                <a:gd name="connsiteX4" fmla="*/ 511386 w 511386"/>
                <a:gd name="connsiteY4" fmla="*/ 477520 h 63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86" h="633306">
                  <a:moveTo>
                    <a:pt x="0" y="633306"/>
                  </a:moveTo>
                  <a:lnTo>
                    <a:pt x="98213" y="413173"/>
                  </a:lnTo>
                  <a:lnTo>
                    <a:pt x="125306" y="331893"/>
                  </a:lnTo>
                  <a:lnTo>
                    <a:pt x="138853" y="0"/>
                  </a:lnTo>
                  <a:lnTo>
                    <a:pt x="511386" y="47752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6AFF362A-ED38-8705-320B-28915797A62A}"/>
                </a:ext>
              </a:extLst>
            </p:cNvPr>
            <p:cNvSpPr/>
            <p:nvPr/>
          </p:nvSpPr>
          <p:spPr>
            <a:xfrm>
              <a:off x="2822272" y="1037645"/>
              <a:ext cx="1805388" cy="212919"/>
            </a:xfrm>
            <a:custGeom>
              <a:avLst/>
              <a:gdLst>
                <a:gd name="connsiteX0" fmla="*/ 1860605 w 1860605"/>
                <a:gd name="connsiteY0" fmla="*/ 87465 h 210710"/>
                <a:gd name="connsiteX1" fmla="*/ 1558456 w 1860605"/>
                <a:gd name="connsiteY1" fmla="*/ 11927 h 210710"/>
                <a:gd name="connsiteX2" fmla="*/ 1395454 w 1860605"/>
                <a:gd name="connsiteY2" fmla="*/ 11927 h 210710"/>
                <a:gd name="connsiteX3" fmla="*/ 1041621 w 1860605"/>
                <a:gd name="connsiteY3" fmla="*/ 55659 h 210710"/>
                <a:gd name="connsiteX4" fmla="*/ 946205 w 1860605"/>
                <a:gd name="connsiteY4" fmla="*/ 59635 h 210710"/>
                <a:gd name="connsiteX5" fmla="*/ 886570 w 1860605"/>
                <a:gd name="connsiteY5" fmla="*/ 59635 h 210710"/>
                <a:gd name="connsiteX6" fmla="*/ 858741 w 1860605"/>
                <a:gd name="connsiteY6" fmla="*/ 39757 h 210710"/>
                <a:gd name="connsiteX7" fmla="*/ 826936 w 1860605"/>
                <a:gd name="connsiteY7" fmla="*/ 35781 h 210710"/>
                <a:gd name="connsiteX8" fmla="*/ 803082 w 1860605"/>
                <a:gd name="connsiteY8" fmla="*/ 0 h 210710"/>
                <a:gd name="connsiteX9" fmla="*/ 492981 w 1860605"/>
                <a:gd name="connsiteY9" fmla="*/ 186856 h 210710"/>
                <a:gd name="connsiteX10" fmla="*/ 441297 w 1860605"/>
                <a:gd name="connsiteY10" fmla="*/ 190832 h 210710"/>
                <a:gd name="connsiteX11" fmla="*/ 389614 w 1860605"/>
                <a:gd name="connsiteY11" fmla="*/ 210710 h 210710"/>
                <a:gd name="connsiteX12" fmla="*/ 306125 w 1860605"/>
                <a:gd name="connsiteY12" fmla="*/ 210710 h 210710"/>
                <a:gd name="connsiteX13" fmla="*/ 0 w 1860605"/>
                <a:gd name="connsiteY13" fmla="*/ 210710 h 210710"/>
                <a:gd name="connsiteX0" fmla="*/ 1805388 w 1805388"/>
                <a:gd name="connsiteY0" fmla="*/ 87465 h 212919"/>
                <a:gd name="connsiteX1" fmla="*/ 1503239 w 1805388"/>
                <a:gd name="connsiteY1" fmla="*/ 11927 h 212919"/>
                <a:gd name="connsiteX2" fmla="*/ 1340237 w 1805388"/>
                <a:gd name="connsiteY2" fmla="*/ 11927 h 212919"/>
                <a:gd name="connsiteX3" fmla="*/ 986404 w 1805388"/>
                <a:gd name="connsiteY3" fmla="*/ 55659 h 212919"/>
                <a:gd name="connsiteX4" fmla="*/ 890988 w 1805388"/>
                <a:gd name="connsiteY4" fmla="*/ 59635 h 212919"/>
                <a:gd name="connsiteX5" fmla="*/ 831353 w 1805388"/>
                <a:gd name="connsiteY5" fmla="*/ 59635 h 212919"/>
                <a:gd name="connsiteX6" fmla="*/ 803524 w 1805388"/>
                <a:gd name="connsiteY6" fmla="*/ 39757 h 212919"/>
                <a:gd name="connsiteX7" fmla="*/ 771719 w 1805388"/>
                <a:gd name="connsiteY7" fmla="*/ 35781 h 212919"/>
                <a:gd name="connsiteX8" fmla="*/ 747865 w 1805388"/>
                <a:gd name="connsiteY8" fmla="*/ 0 h 212919"/>
                <a:gd name="connsiteX9" fmla="*/ 437764 w 1805388"/>
                <a:gd name="connsiteY9" fmla="*/ 186856 h 212919"/>
                <a:gd name="connsiteX10" fmla="*/ 386080 w 1805388"/>
                <a:gd name="connsiteY10" fmla="*/ 190832 h 212919"/>
                <a:gd name="connsiteX11" fmla="*/ 334397 w 1805388"/>
                <a:gd name="connsiteY11" fmla="*/ 210710 h 212919"/>
                <a:gd name="connsiteX12" fmla="*/ 250908 w 1805388"/>
                <a:gd name="connsiteY12" fmla="*/ 210710 h 212919"/>
                <a:gd name="connsiteX13" fmla="*/ 0 w 1805388"/>
                <a:gd name="connsiteY13" fmla="*/ 212919 h 21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388" h="212919">
                  <a:moveTo>
                    <a:pt x="1805388" y="87465"/>
                  </a:moveTo>
                  <a:lnTo>
                    <a:pt x="1503239" y="11927"/>
                  </a:lnTo>
                  <a:lnTo>
                    <a:pt x="1340237" y="11927"/>
                  </a:lnTo>
                  <a:lnTo>
                    <a:pt x="986404" y="55659"/>
                  </a:lnTo>
                  <a:lnTo>
                    <a:pt x="890988" y="59635"/>
                  </a:lnTo>
                  <a:lnTo>
                    <a:pt x="831353" y="59635"/>
                  </a:lnTo>
                  <a:lnTo>
                    <a:pt x="803524" y="39757"/>
                  </a:lnTo>
                  <a:lnTo>
                    <a:pt x="771719" y="35781"/>
                  </a:lnTo>
                  <a:lnTo>
                    <a:pt x="747865" y="0"/>
                  </a:lnTo>
                  <a:lnTo>
                    <a:pt x="437764" y="186856"/>
                  </a:lnTo>
                  <a:lnTo>
                    <a:pt x="386080" y="190832"/>
                  </a:lnTo>
                  <a:lnTo>
                    <a:pt x="334397" y="210710"/>
                  </a:lnTo>
                  <a:lnTo>
                    <a:pt x="250908" y="210710"/>
                  </a:lnTo>
                  <a:lnTo>
                    <a:pt x="0" y="212919"/>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49CB7370-5420-FE4C-A695-CCFD092FB8BE}"/>
                </a:ext>
              </a:extLst>
            </p:cNvPr>
            <p:cNvSpPr/>
            <p:nvPr/>
          </p:nvSpPr>
          <p:spPr>
            <a:xfrm>
              <a:off x="1744997" y="553183"/>
              <a:ext cx="198782" cy="653774"/>
            </a:xfrm>
            <a:custGeom>
              <a:avLst/>
              <a:gdLst>
                <a:gd name="connsiteX0" fmla="*/ 181113 w 198782"/>
                <a:gd name="connsiteY0" fmla="*/ 653774 h 653774"/>
                <a:gd name="connsiteX1" fmla="*/ 198782 w 198782"/>
                <a:gd name="connsiteY1" fmla="*/ 578678 h 653774"/>
                <a:gd name="connsiteX2" fmla="*/ 181113 w 198782"/>
                <a:gd name="connsiteY2" fmla="*/ 549965 h 653774"/>
                <a:gd name="connsiteX3" fmla="*/ 110435 w 198782"/>
                <a:gd name="connsiteY3" fmla="*/ 430696 h 653774"/>
                <a:gd name="connsiteX4" fmla="*/ 108226 w 198782"/>
                <a:gd name="connsiteY4" fmla="*/ 382104 h 653774"/>
                <a:gd name="connsiteX5" fmla="*/ 77304 w 198782"/>
                <a:gd name="connsiteY5" fmla="*/ 265044 h 653774"/>
                <a:gd name="connsiteX6" fmla="*/ 48591 w 198782"/>
                <a:gd name="connsiteY6" fmla="*/ 200991 h 653774"/>
                <a:gd name="connsiteX7" fmla="*/ 28713 w 198782"/>
                <a:gd name="connsiteY7" fmla="*/ 88348 h 653774"/>
                <a:gd name="connsiteX8" fmla="*/ 0 w 198782"/>
                <a:gd name="connsiteY8" fmla="*/ 0 h 65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82" h="653774">
                  <a:moveTo>
                    <a:pt x="181113" y="653774"/>
                  </a:moveTo>
                  <a:lnTo>
                    <a:pt x="198782" y="578678"/>
                  </a:lnTo>
                  <a:lnTo>
                    <a:pt x="181113" y="549965"/>
                  </a:lnTo>
                  <a:lnTo>
                    <a:pt x="110435" y="430696"/>
                  </a:lnTo>
                  <a:lnTo>
                    <a:pt x="108226" y="382104"/>
                  </a:lnTo>
                  <a:lnTo>
                    <a:pt x="77304" y="265044"/>
                  </a:lnTo>
                  <a:lnTo>
                    <a:pt x="48591" y="200991"/>
                  </a:lnTo>
                  <a:lnTo>
                    <a:pt x="28713" y="88348"/>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Shape 124">
              <a:extLst>
                <a:ext uri="{FF2B5EF4-FFF2-40B4-BE49-F238E27FC236}">
                  <a16:creationId xmlns:a16="http://schemas.microsoft.com/office/drawing/2014/main" id="{E47285AC-BACE-CE77-E096-B7F985AF8E7E}"/>
                </a:ext>
              </a:extLst>
            </p:cNvPr>
            <p:cNvSpPr/>
            <p:nvPr/>
          </p:nvSpPr>
          <p:spPr>
            <a:xfrm>
              <a:off x="1538011" y="2603322"/>
              <a:ext cx="317545" cy="589722"/>
            </a:xfrm>
            <a:custGeom>
              <a:avLst/>
              <a:gdLst>
                <a:gd name="connsiteX0" fmla="*/ 311426 w 311426"/>
                <a:gd name="connsiteY0" fmla="*/ 0 h 598557"/>
                <a:gd name="connsiteX1" fmla="*/ 0 w 311426"/>
                <a:gd name="connsiteY1" fmla="*/ 598557 h 598557"/>
                <a:gd name="connsiteX2" fmla="*/ 2209 w 311426"/>
                <a:gd name="connsiteY2" fmla="*/ 598557 h 598557"/>
              </a:gdLst>
              <a:ahLst/>
              <a:cxnLst>
                <a:cxn ang="0">
                  <a:pos x="connsiteX0" y="connsiteY0"/>
                </a:cxn>
                <a:cxn ang="0">
                  <a:pos x="connsiteX1" y="connsiteY1"/>
                </a:cxn>
                <a:cxn ang="0">
                  <a:pos x="connsiteX2" y="connsiteY2"/>
                </a:cxn>
              </a:cxnLst>
              <a:rect l="l" t="t" r="r" b="b"/>
              <a:pathLst>
                <a:path w="311426" h="598557">
                  <a:moveTo>
                    <a:pt x="311426" y="0"/>
                  </a:moveTo>
                  <a:lnTo>
                    <a:pt x="0" y="598557"/>
                  </a:lnTo>
                  <a:lnTo>
                    <a:pt x="2209" y="59855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95873E5D-2BA6-D302-0C93-8266BF07E457}"/>
                </a:ext>
              </a:extLst>
            </p:cNvPr>
            <p:cNvSpPr/>
            <p:nvPr/>
          </p:nvSpPr>
          <p:spPr>
            <a:xfrm>
              <a:off x="1396656" y="2528226"/>
              <a:ext cx="278295" cy="563218"/>
            </a:xfrm>
            <a:custGeom>
              <a:avLst/>
              <a:gdLst>
                <a:gd name="connsiteX0" fmla="*/ 0 w 278295"/>
                <a:gd name="connsiteY0" fmla="*/ 563218 h 563218"/>
                <a:gd name="connsiteX1" fmla="*/ 61843 w 278295"/>
                <a:gd name="connsiteY1" fmla="*/ 481496 h 563218"/>
                <a:gd name="connsiteX2" fmla="*/ 189948 w 278295"/>
                <a:gd name="connsiteY2" fmla="*/ 401983 h 563218"/>
                <a:gd name="connsiteX3" fmla="*/ 218661 w 278295"/>
                <a:gd name="connsiteY3" fmla="*/ 355600 h 563218"/>
                <a:gd name="connsiteX4" fmla="*/ 236330 w 278295"/>
                <a:gd name="connsiteY4" fmla="*/ 282713 h 563218"/>
                <a:gd name="connsiteX5" fmla="*/ 203200 w 278295"/>
                <a:gd name="connsiteY5" fmla="*/ 209826 h 563218"/>
                <a:gd name="connsiteX6" fmla="*/ 187739 w 278295"/>
                <a:gd name="connsiteY6" fmla="*/ 183322 h 563218"/>
                <a:gd name="connsiteX7" fmla="*/ 194365 w 278295"/>
                <a:gd name="connsiteY7" fmla="*/ 90557 h 563218"/>
                <a:gd name="connsiteX8" fmla="*/ 216452 w 278295"/>
                <a:gd name="connsiteY8" fmla="*/ 46383 h 563218"/>
                <a:gd name="connsiteX9" fmla="*/ 278295 w 278295"/>
                <a:gd name="connsiteY9" fmla="*/ 0 h 5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295" h="563218">
                  <a:moveTo>
                    <a:pt x="0" y="563218"/>
                  </a:moveTo>
                  <a:lnTo>
                    <a:pt x="61843" y="481496"/>
                  </a:lnTo>
                  <a:lnTo>
                    <a:pt x="189948" y="401983"/>
                  </a:lnTo>
                  <a:lnTo>
                    <a:pt x="218661" y="355600"/>
                  </a:lnTo>
                  <a:lnTo>
                    <a:pt x="236330" y="282713"/>
                  </a:lnTo>
                  <a:lnTo>
                    <a:pt x="203200" y="209826"/>
                  </a:lnTo>
                  <a:lnTo>
                    <a:pt x="187739" y="183322"/>
                  </a:lnTo>
                  <a:lnTo>
                    <a:pt x="194365" y="90557"/>
                  </a:lnTo>
                  <a:lnTo>
                    <a:pt x="216452" y="46383"/>
                  </a:lnTo>
                  <a:lnTo>
                    <a:pt x="278295"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30A7FDF5-E6CF-F11A-9000-A8505DE0134A}"/>
                </a:ext>
              </a:extLst>
            </p:cNvPr>
            <p:cNvSpPr/>
            <p:nvPr/>
          </p:nvSpPr>
          <p:spPr>
            <a:xfrm>
              <a:off x="1705873" y="2888244"/>
              <a:ext cx="317545" cy="49321"/>
            </a:xfrm>
            <a:custGeom>
              <a:avLst/>
              <a:gdLst>
                <a:gd name="connsiteX0" fmla="*/ 0 w 333513"/>
                <a:gd name="connsiteY0" fmla="*/ 0 h 68469"/>
                <a:gd name="connsiteX1" fmla="*/ 70678 w 333513"/>
                <a:gd name="connsiteY1" fmla="*/ 17669 h 68469"/>
                <a:gd name="connsiteX2" fmla="*/ 90557 w 333513"/>
                <a:gd name="connsiteY2" fmla="*/ 26504 h 68469"/>
                <a:gd name="connsiteX3" fmla="*/ 218661 w 333513"/>
                <a:gd name="connsiteY3" fmla="*/ 33130 h 68469"/>
                <a:gd name="connsiteX4" fmla="*/ 302592 w 333513"/>
                <a:gd name="connsiteY4" fmla="*/ 68469 h 68469"/>
                <a:gd name="connsiteX5" fmla="*/ 333513 w 333513"/>
                <a:gd name="connsiteY5" fmla="*/ 55217 h 6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513" h="68469">
                  <a:moveTo>
                    <a:pt x="0" y="0"/>
                  </a:moveTo>
                  <a:lnTo>
                    <a:pt x="70678" y="17669"/>
                  </a:lnTo>
                  <a:lnTo>
                    <a:pt x="90557" y="26504"/>
                  </a:lnTo>
                  <a:lnTo>
                    <a:pt x="218661" y="33130"/>
                  </a:lnTo>
                  <a:lnTo>
                    <a:pt x="302592" y="68469"/>
                  </a:lnTo>
                  <a:lnTo>
                    <a:pt x="333513" y="5521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6641E879-C7B7-E3C9-0620-4F47AAFB2FD1}"/>
                </a:ext>
              </a:extLst>
            </p:cNvPr>
            <p:cNvSpPr/>
            <p:nvPr/>
          </p:nvSpPr>
          <p:spPr>
            <a:xfrm>
              <a:off x="2641600" y="1573784"/>
              <a:ext cx="357836" cy="119305"/>
            </a:xfrm>
            <a:custGeom>
              <a:avLst/>
              <a:gdLst>
                <a:gd name="connsiteX0" fmla="*/ 0 w 772160"/>
                <a:gd name="connsiteY0" fmla="*/ 0 h 270933"/>
                <a:gd name="connsiteX1" fmla="*/ 423333 w 772160"/>
                <a:gd name="connsiteY1" fmla="*/ 230293 h 270933"/>
                <a:gd name="connsiteX2" fmla="*/ 447040 w 772160"/>
                <a:gd name="connsiteY2" fmla="*/ 247226 h 270933"/>
                <a:gd name="connsiteX3" fmla="*/ 562186 w 772160"/>
                <a:gd name="connsiteY3" fmla="*/ 240453 h 270933"/>
                <a:gd name="connsiteX4" fmla="*/ 646853 w 772160"/>
                <a:gd name="connsiteY4" fmla="*/ 267546 h 270933"/>
                <a:gd name="connsiteX5" fmla="*/ 772160 w 772160"/>
                <a:gd name="connsiteY5" fmla="*/ 270933 h 2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 h="270933">
                  <a:moveTo>
                    <a:pt x="0" y="0"/>
                  </a:moveTo>
                  <a:lnTo>
                    <a:pt x="423333" y="230293"/>
                  </a:lnTo>
                  <a:lnTo>
                    <a:pt x="447040" y="247226"/>
                  </a:lnTo>
                  <a:lnTo>
                    <a:pt x="562186" y="240453"/>
                  </a:lnTo>
                  <a:lnTo>
                    <a:pt x="646853" y="267546"/>
                  </a:lnTo>
                  <a:lnTo>
                    <a:pt x="772160" y="27093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74C1EF1D-49BE-A777-C069-2624744D9F48}"/>
                </a:ext>
              </a:extLst>
            </p:cNvPr>
            <p:cNvSpPr/>
            <p:nvPr/>
          </p:nvSpPr>
          <p:spPr>
            <a:xfrm>
              <a:off x="2648750" y="1704445"/>
              <a:ext cx="397073" cy="98427"/>
            </a:xfrm>
            <a:custGeom>
              <a:avLst/>
              <a:gdLst>
                <a:gd name="connsiteX0" fmla="*/ 0 w 856827"/>
                <a:gd name="connsiteY0" fmla="*/ 223520 h 223520"/>
                <a:gd name="connsiteX1" fmla="*/ 785707 w 856827"/>
                <a:gd name="connsiteY1" fmla="*/ 27093 h 223520"/>
                <a:gd name="connsiteX2" fmla="*/ 856827 w 856827"/>
                <a:gd name="connsiteY2" fmla="*/ 0 h 223520"/>
              </a:gdLst>
              <a:ahLst/>
              <a:cxnLst>
                <a:cxn ang="0">
                  <a:pos x="connsiteX0" y="connsiteY0"/>
                </a:cxn>
                <a:cxn ang="0">
                  <a:pos x="connsiteX1" y="connsiteY1"/>
                </a:cxn>
                <a:cxn ang="0">
                  <a:pos x="connsiteX2" y="connsiteY2"/>
                </a:cxn>
              </a:cxnLst>
              <a:rect l="l" t="t" r="r" b="b"/>
              <a:pathLst>
                <a:path w="856827" h="223520">
                  <a:moveTo>
                    <a:pt x="0" y="223520"/>
                  </a:moveTo>
                  <a:lnTo>
                    <a:pt x="785707" y="27093"/>
                  </a:lnTo>
                  <a:lnTo>
                    <a:pt x="856827"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Shape 129">
              <a:extLst>
                <a:ext uri="{FF2B5EF4-FFF2-40B4-BE49-F238E27FC236}">
                  <a16:creationId xmlns:a16="http://schemas.microsoft.com/office/drawing/2014/main" id="{1C11F7B4-3DBE-0CC2-F64B-4EAC9AB8B919}"/>
                </a:ext>
              </a:extLst>
            </p:cNvPr>
            <p:cNvSpPr/>
            <p:nvPr/>
          </p:nvSpPr>
          <p:spPr>
            <a:xfrm>
              <a:off x="2113955" y="3022191"/>
              <a:ext cx="236988" cy="428009"/>
            </a:xfrm>
            <a:custGeom>
              <a:avLst/>
              <a:gdLst>
                <a:gd name="connsiteX0" fmla="*/ 0 w 511386"/>
                <a:gd name="connsiteY0" fmla="*/ 971974 h 971974"/>
                <a:gd name="connsiteX1" fmla="*/ 111760 w 511386"/>
                <a:gd name="connsiteY1" fmla="*/ 853440 h 971974"/>
                <a:gd name="connsiteX2" fmla="*/ 159173 w 511386"/>
                <a:gd name="connsiteY2" fmla="*/ 768774 h 971974"/>
                <a:gd name="connsiteX3" fmla="*/ 237066 w 511386"/>
                <a:gd name="connsiteY3" fmla="*/ 657014 h 971974"/>
                <a:gd name="connsiteX4" fmla="*/ 362373 w 511386"/>
                <a:gd name="connsiteY4" fmla="*/ 508000 h 971974"/>
                <a:gd name="connsiteX5" fmla="*/ 511386 w 511386"/>
                <a:gd name="connsiteY5" fmla="*/ 396240 h 971974"/>
                <a:gd name="connsiteX6" fmla="*/ 40640 w 511386"/>
                <a:gd name="connsiteY6" fmla="*/ 0 h 97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386" h="971974">
                  <a:moveTo>
                    <a:pt x="0" y="971974"/>
                  </a:moveTo>
                  <a:lnTo>
                    <a:pt x="111760" y="853440"/>
                  </a:lnTo>
                  <a:lnTo>
                    <a:pt x="159173" y="768774"/>
                  </a:lnTo>
                  <a:lnTo>
                    <a:pt x="237066" y="657014"/>
                  </a:lnTo>
                  <a:lnTo>
                    <a:pt x="362373" y="508000"/>
                  </a:lnTo>
                  <a:lnTo>
                    <a:pt x="511386" y="396240"/>
                  </a:lnTo>
                  <a:lnTo>
                    <a:pt x="4064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Shape 130">
              <a:extLst>
                <a:ext uri="{FF2B5EF4-FFF2-40B4-BE49-F238E27FC236}">
                  <a16:creationId xmlns:a16="http://schemas.microsoft.com/office/drawing/2014/main" id="{FC9B518D-F25F-151A-BE12-84B7793576B0}"/>
                </a:ext>
              </a:extLst>
            </p:cNvPr>
            <p:cNvSpPr/>
            <p:nvPr/>
          </p:nvSpPr>
          <p:spPr>
            <a:xfrm>
              <a:off x="2372850" y="3232542"/>
              <a:ext cx="612088" cy="493627"/>
            </a:xfrm>
            <a:custGeom>
              <a:avLst/>
              <a:gdLst>
                <a:gd name="connsiteX0" fmla="*/ 0 w 1320800"/>
                <a:gd name="connsiteY0" fmla="*/ 0 h 1120987"/>
                <a:gd name="connsiteX1" fmla="*/ 358987 w 1320800"/>
                <a:gd name="connsiteY1" fmla="*/ 77893 h 1120987"/>
                <a:gd name="connsiteX2" fmla="*/ 596054 w 1320800"/>
                <a:gd name="connsiteY2" fmla="*/ 162560 h 1120987"/>
                <a:gd name="connsiteX3" fmla="*/ 890694 w 1320800"/>
                <a:gd name="connsiteY3" fmla="*/ 284480 h 1120987"/>
                <a:gd name="connsiteX4" fmla="*/ 1063414 w 1320800"/>
                <a:gd name="connsiteY4" fmla="*/ 389467 h 1120987"/>
                <a:gd name="connsiteX5" fmla="*/ 1202267 w 1320800"/>
                <a:gd name="connsiteY5" fmla="*/ 572347 h 1120987"/>
                <a:gd name="connsiteX6" fmla="*/ 1283547 w 1320800"/>
                <a:gd name="connsiteY6" fmla="*/ 673947 h 1120987"/>
                <a:gd name="connsiteX7" fmla="*/ 1320800 w 1320800"/>
                <a:gd name="connsiteY7" fmla="*/ 1022773 h 1120987"/>
                <a:gd name="connsiteX8" fmla="*/ 1293707 w 1320800"/>
                <a:gd name="connsiteY8" fmla="*/ 1120987 h 112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800" h="1120987">
                  <a:moveTo>
                    <a:pt x="0" y="0"/>
                  </a:moveTo>
                  <a:lnTo>
                    <a:pt x="358987" y="77893"/>
                  </a:lnTo>
                  <a:lnTo>
                    <a:pt x="596054" y="162560"/>
                  </a:lnTo>
                  <a:lnTo>
                    <a:pt x="890694" y="284480"/>
                  </a:lnTo>
                  <a:lnTo>
                    <a:pt x="1063414" y="389467"/>
                  </a:lnTo>
                  <a:lnTo>
                    <a:pt x="1202267" y="572347"/>
                  </a:lnTo>
                  <a:lnTo>
                    <a:pt x="1283547" y="673947"/>
                  </a:lnTo>
                  <a:lnTo>
                    <a:pt x="1320800" y="1022773"/>
                  </a:lnTo>
                  <a:lnTo>
                    <a:pt x="1293707" y="112098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ECC87999-9B04-974D-D584-C22B98DC16A6}"/>
                </a:ext>
              </a:extLst>
            </p:cNvPr>
            <p:cNvSpPr/>
            <p:nvPr/>
          </p:nvSpPr>
          <p:spPr>
            <a:xfrm>
              <a:off x="3005562" y="3591875"/>
              <a:ext cx="265238" cy="67109"/>
            </a:xfrm>
            <a:custGeom>
              <a:avLst/>
              <a:gdLst>
                <a:gd name="connsiteX0" fmla="*/ 0 w 572347"/>
                <a:gd name="connsiteY0" fmla="*/ 152400 h 152400"/>
                <a:gd name="connsiteX1" fmla="*/ 254000 w 572347"/>
                <a:gd name="connsiteY1" fmla="*/ 20320 h 152400"/>
                <a:gd name="connsiteX2" fmla="*/ 294640 w 572347"/>
                <a:gd name="connsiteY2" fmla="*/ 10160 h 152400"/>
                <a:gd name="connsiteX3" fmla="*/ 335280 w 572347"/>
                <a:gd name="connsiteY3" fmla="*/ 0 h 152400"/>
                <a:gd name="connsiteX4" fmla="*/ 572347 w 572347"/>
                <a:gd name="connsiteY4" fmla="*/ 47413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347" h="152400">
                  <a:moveTo>
                    <a:pt x="0" y="152400"/>
                  </a:moveTo>
                  <a:lnTo>
                    <a:pt x="254000" y="20320"/>
                  </a:lnTo>
                  <a:lnTo>
                    <a:pt x="294640" y="10160"/>
                  </a:lnTo>
                  <a:lnTo>
                    <a:pt x="335280" y="0"/>
                  </a:lnTo>
                  <a:lnTo>
                    <a:pt x="572347" y="4741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40202598-1CFF-6049-A6E5-5CC43A5E7078}"/>
                </a:ext>
              </a:extLst>
            </p:cNvPr>
            <p:cNvSpPr/>
            <p:nvPr/>
          </p:nvSpPr>
          <p:spPr>
            <a:xfrm>
              <a:off x="2367499" y="2248180"/>
              <a:ext cx="1044063" cy="901489"/>
            </a:xfrm>
            <a:custGeom>
              <a:avLst/>
              <a:gdLst>
                <a:gd name="connsiteX0" fmla="*/ 0 w 2282614"/>
                <a:gd name="connsiteY0" fmla="*/ 1906693 h 1906693"/>
                <a:gd name="connsiteX1" fmla="*/ 104987 w 2282614"/>
                <a:gd name="connsiteY1" fmla="*/ 1805093 h 1906693"/>
                <a:gd name="connsiteX2" fmla="*/ 233680 w 2282614"/>
                <a:gd name="connsiteY2" fmla="*/ 1706880 h 1906693"/>
                <a:gd name="connsiteX3" fmla="*/ 541867 w 2282614"/>
                <a:gd name="connsiteY3" fmla="*/ 1568027 h 1906693"/>
                <a:gd name="connsiteX4" fmla="*/ 765387 w 2282614"/>
                <a:gd name="connsiteY4" fmla="*/ 1165013 h 1906693"/>
                <a:gd name="connsiteX5" fmla="*/ 1043094 w 2282614"/>
                <a:gd name="connsiteY5" fmla="*/ 765387 h 1906693"/>
                <a:gd name="connsiteX6" fmla="*/ 1120987 w 2282614"/>
                <a:gd name="connsiteY6" fmla="*/ 677333 h 1906693"/>
                <a:gd name="connsiteX7" fmla="*/ 1249680 w 2282614"/>
                <a:gd name="connsiteY7" fmla="*/ 602827 h 1906693"/>
                <a:gd name="connsiteX8" fmla="*/ 1337734 w 2282614"/>
                <a:gd name="connsiteY8" fmla="*/ 531707 h 1906693"/>
                <a:gd name="connsiteX9" fmla="*/ 1842347 w 2282614"/>
                <a:gd name="connsiteY9" fmla="*/ 128693 h 1906693"/>
                <a:gd name="connsiteX10" fmla="*/ 2282614 w 2282614"/>
                <a:gd name="connsiteY10" fmla="*/ 0 h 1906693"/>
                <a:gd name="connsiteX0" fmla="*/ 0 w 2252941"/>
                <a:gd name="connsiteY0" fmla="*/ 2047208 h 2047208"/>
                <a:gd name="connsiteX1" fmla="*/ 104987 w 2252941"/>
                <a:gd name="connsiteY1" fmla="*/ 1945608 h 2047208"/>
                <a:gd name="connsiteX2" fmla="*/ 233680 w 2252941"/>
                <a:gd name="connsiteY2" fmla="*/ 1847395 h 2047208"/>
                <a:gd name="connsiteX3" fmla="*/ 541867 w 2252941"/>
                <a:gd name="connsiteY3" fmla="*/ 170854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7 w 2252941"/>
                <a:gd name="connsiteY9" fmla="*/ 269208 h 2047208"/>
                <a:gd name="connsiteX10" fmla="*/ 2252941 w 2252941"/>
                <a:gd name="connsiteY10" fmla="*/ 0 h 2047208"/>
                <a:gd name="connsiteX0" fmla="*/ 0 w 2252941"/>
                <a:gd name="connsiteY0" fmla="*/ 2047208 h 2047208"/>
                <a:gd name="connsiteX1" fmla="*/ 104987 w 2252941"/>
                <a:gd name="connsiteY1" fmla="*/ 1945608 h 2047208"/>
                <a:gd name="connsiteX2" fmla="*/ 233680 w 2252941"/>
                <a:gd name="connsiteY2" fmla="*/ 1847395 h 2047208"/>
                <a:gd name="connsiteX3" fmla="*/ 541867 w 2252941"/>
                <a:gd name="connsiteY3" fmla="*/ 170854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8 w 2252941"/>
                <a:gd name="connsiteY9" fmla="*/ 159918 h 2047208"/>
                <a:gd name="connsiteX10" fmla="*/ 2252941 w 2252941"/>
                <a:gd name="connsiteY10" fmla="*/ 0 h 204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2941" h="2047208">
                  <a:moveTo>
                    <a:pt x="0" y="2047208"/>
                  </a:moveTo>
                  <a:lnTo>
                    <a:pt x="104987" y="1945608"/>
                  </a:lnTo>
                  <a:lnTo>
                    <a:pt x="233680" y="1847395"/>
                  </a:lnTo>
                  <a:lnTo>
                    <a:pt x="541867" y="1708542"/>
                  </a:lnTo>
                  <a:lnTo>
                    <a:pt x="765387" y="1305528"/>
                  </a:lnTo>
                  <a:lnTo>
                    <a:pt x="1043094" y="905902"/>
                  </a:lnTo>
                  <a:lnTo>
                    <a:pt x="1120987" y="817848"/>
                  </a:lnTo>
                  <a:lnTo>
                    <a:pt x="1249680" y="743342"/>
                  </a:lnTo>
                  <a:lnTo>
                    <a:pt x="1337734" y="672222"/>
                  </a:lnTo>
                  <a:lnTo>
                    <a:pt x="1842348" y="159918"/>
                  </a:lnTo>
                  <a:cubicBezTo>
                    <a:pt x="1989104" y="117020"/>
                    <a:pt x="2106185" y="42898"/>
                    <a:pt x="2252941" y="0"/>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AC658040-9487-6A1A-B55B-3315A3B472DF}"/>
                </a:ext>
              </a:extLst>
            </p:cNvPr>
            <p:cNvSpPr/>
            <p:nvPr/>
          </p:nvSpPr>
          <p:spPr>
            <a:xfrm>
              <a:off x="2175284" y="3749631"/>
              <a:ext cx="1323263" cy="242244"/>
            </a:xfrm>
            <a:custGeom>
              <a:avLst/>
              <a:gdLst>
                <a:gd name="connsiteX0" fmla="*/ 0 w 2944536"/>
                <a:gd name="connsiteY0" fmla="*/ 29361 h 482367"/>
                <a:gd name="connsiteX1" fmla="*/ 58723 w 2944536"/>
                <a:gd name="connsiteY1" fmla="*/ 0 h 482367"/>
                <a:gd name="connsiteX2" fmla="*/ 1673604 w 2944536"/>
                <a:gd name="connsiteY2" fmla="*/ 272642 h 482367"/>
                <a:gd name="connsiteX3" fmla="*/ 2122415 w 2944536"/>
                <a:gd name="connsiteY3" fmla="*/ 377504 h 482367"/>
                <a:gd name="connsiteX4" fmla="*/ 2944536 w 2944536"/>
                <a:gd name="connsiteY4" fmla="*/ 482367 h 48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536" h="482367">
                  <a:moveTo>
                    <a:pt x="0" y="29361"/>
                  </a:moveTo>
                  <a:lnTo>
                    <a:pt x="58723" y="0"/>
                  </a:lnTo>
                  <a:lnTo>
                    <a:pt x="1673604" y="272642"/>
                  </a:lnTo>
                  <a:lnTo>
                    <a:pt x="2122415" y="377504"/>
                  </a:lnTo>
                  <a:lnTo>
                    <a:pt x="2944536" y="48236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24A211EE-94CF-70F9-90C8-6A51EFD83AA0}"/>
                </a:ext>
              </a:extLst>
            </p:cNvPr>
            <p:cNvSpPr/>
            <p:nvPr/>
          </p:nvSpPr>
          <p:spPr>
            <a:xfrm>
              <a:off x="2885926" y="3480002"/>
              <a:ext cx="67860" cy="697241"/>
            </a:xfrm>
            <a:custGeom>
              <a:avLst/>
              <a:gdLst>
                <a:gd name="connsiteX0" fmla="*/ 92279 w 151002"/>
                <a:gd name="connsiteY0" fmla="*/ 1388378 h 1388378"/>
                <a:gd name="connsiteX1" fmla="*/ 16778 w 151002"/>
                <a:gd name="connsiteY1" fmla="*/ 1308683 h 1388378"/>
                <a:gd name="connsiteX2" fmla="*/ 0 w 151002"/>
                <a:gd name="connsiteY2" fmla="*/ 1203820 h 1388378"/>
                <a:gd name="connsiteX3" fmla="*/ 12584 w 151002"/>
                <a:gd name="connsiteY3" fmla="*/ 1136709 h 1388378"/>
                <a:gd name="connsiteX4" fmla="*/ 151002 w 151002"/>
                <a:gd name="connsiteY4" fmla="*/ 364921 h 1388378"/>
                <a:gd name="connsiteX5" fmla="*/ 100668 w 151002"/>
                <a:gd name="connsiteY5" fmla="*/ 0 h 138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002" h="1388378">
                  <a:moveTo>
                    <a:pt x="92279" y="1388378"/>
                  </a:moveTo>
                  <a:lnTo>
                    <a:pt x="16778" y="1308683"/>
                  </a:lnTo>
                  <a:lnTo>
                    <a:pt x="0" y="1203820"/>
                  </a:lnTo>
                  <a:lnTo>
                    <a:pt x="12584" y="1136709"/>
                  </a:lnTo>
                  <a:lnTo>
                    <a:pt x="151002" y="364921"/>
                  </a:lnTo>
                  <a:lnTo>
                    <a:pt x="100668"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CA4DAA23-7845-F9A9-7674-C569092DE400}"/>
                </a:ext>
              </a:extLst>
            </p:cNvPr>
            <p:cNvSpPr/>
            <p:nvPr/>
          </p:nvSpPr>
          <p:spPr>
            <a:xfrm>
              <a:off x="3518637" y="3993161"/>
              <a:ext cx="403318" cy="123306"/>
            </a:xfrm>
            <a:custGeom>
              <a:avLst/>
              <a:gdLst>
                <a:gd name="connsiteX0" fmla="*/ 0 w 897466"/>
                <a:gd name="connsiteY0" fmla="*/ 0 h 245533"/>
                <a:gd name="connsiteX1" fmla="*/ 512233 w 897466"/>
                <a:gd name="connsiteY1" fmla="*/ 211667 h 245533"/>
                <a:gd name="connsiteX2" fmla="*/ 546100 w 897466"/>
                <a:gd name="connsiteY2" fmla="*/ 211667 h 245533"/>
                <a:gd name="connsiteX3" fmla="*/ 592666 w 897466"/>
                <a:gd name="connsiteY3" fmla="*/ 177800 h 245533"/>
                <a:gd name="connsiteX4" fmla="*/ 630766 w 897466"/>
                <a:gd name="connsiteY4" fmla="*/ 114300 h 245533"/>
                <a:gd name="connsiteX5" fmla="*/ 897466 w 897466"/>
                <a:gd name="connsiteY5" fmla="*/ 245533 h 24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66" h="245533">
                  <a:moveTo>
                    <a:pt x="0" y="0"/>
                  </a:moveTo>
                  <a:lnTo>
                    <a:pt x="512233" y="211667"/>
                  </a:lnTo>
                  <a:lnTo>
                    <a:pt x="546100" y="211667"/>
                  </a:lnTo>
                  <a:lnTo>
                    <a:pt x="592666" y="177800"/>
                  </a:lnTo>
                  <a:lnTo>
                    <a:pt x="630766" y="114300"/>
                  </a:lnTo>
                  <a:lnTo>
                    <a:pt x="897466" y="24553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Shape 136">
              <a:extLst>
                <a:ext uri="{FF2B5EF4-FFF2-40B4-BE49-F238E27FC236}">
                  <a16:creationId xmlns:a16="http://schemas.microsoft.com/office/drawing/2014/main" id="{D981648F-72A0-5520-00D9-A3061D22DD5C}"/>
                </a:ext>
              </a:extLst>
            </p:cNvPr>
            <p:cNvSpPr/>
            <p:nvPr/>
          </p:nvSpPr>
          <p:spPr>
            <a:xfrm>
              <a:off x="3820559" y="3132143"/>
              <a:ext cx="177493" cy="943931"/>
            </a:xfrm>
            <a:custGeom>
              <a:avLst/>
              <a:gdLst>
                <a:gd name="connsiteX0" fmla="*/ 414866 w 508000"/>
                <a:gd name="connsiteY0" fmla="*/ 1879600 h 1879600"/>
                <a:gd name="connsiteX1" fmla="*/ 414866 w 508000"/>
                <a:gd name="connsiteY1" fmla="*/ 1405467 h 1879600"/>
                <a:gd name="connsiteX2" fmla="*/ 457200 w 508000"/>
                <a:gd name="connsiteY2" fmla="*/ 1075267 h 1879600"/>
                <a:gd name="connsiteX3" fmla="*/ 508000 w 508000"/>
                <a:gd name="connsiteY3" fmla="*/ 948267 h 1879600"/>
                <a:gd name="connsiteX4" fmla="*/ 482600 w 508000"/>
                <a:gd name="connsiteY4" fmla="*/ 825500 h 1879600"/>
                <a:gd name="connsiteX5" fmla="*/ 414866 w 508000"/>
                <a:gd name="connsiteY5" fmla="*/ 554567 h 1879600"/>
                <a:gd name="connsiteX6" fmla="*/ 410633 w 508000"/>
                <a:gd name="connsiteY6" fmla="*/ 393700 h 1879600"/>
                <a:gd name="connsiteX7" fmla="*/ 321733 w 508000"/>
                <a:gd name="connsiteY7" fmla="*/ 237067 h 1879600"/>
                <a:gd name="connsiteX8" fmla="*/ 313266 w 508000"/>
                <a:gd name="connsiteY8" fmla="*/ 0 h 1879600"/>
                <a:gd name="connsiteX9" fmla="*/ 0 w 508000"/>
                <a:gd name="connsiteY9" fmla="*/ 241300 h 1879600"/>
                <a:gd name="connsiteX0" fmla="*/ 377184 w 470318"/>
                <a:gd name="connsiteY0" fmla="*/ 1879600 h 1879600"/>
                <a:gd name="connsiteX1" fmla="*/ 377184 w 470318"/>
                <a:gd name="connsiteY1" fmla="*/ 1405467 h 1879600"/>
                <a:gd name="connsiteX2" fmla="*/ 419518 w 470318"/>
                <a:gd name="connsiteY2" fmla="*/ 1075267 h 1879600"/>
                <a:gd name="connsiteX3" fmla="*/ 470318 w 470318"/>
                <a:gd name="connsiteY3" fmla="*/ 948267 h 1879600"/>
                <a:gd name="connsiteX4" fmla="*/ 444918 w 470318"/>
                <a:gd name="connsiteY4" fmla="*/ 825500 h 1879600"/>
                <a:gd name="connsiteX5" fmla="*/ 377184 w 470318"/>
                <a:gd name="connsiteY5" fmla="*/ 554567 h 1879600"/>
                <a:gd name="connsiteX6" fmla="*/ 372951 w 470318"/>
                <a:gd name="connsiteY6" fmla="*/ 393700 h 1879600"/>
                <a:gd name="connsiteX7" fmla="*/ 284051 w 470318"/>
                <a:gd name="connsiteY7" fmla="*/ 237067 h 1879600"/>
                <a:gd name="connsiteX8" fmla="*/ 275584 w 470318"/>
                <a:gd name="connsiteY8" fmla="*/ 0 h 1879600"/>
                <a:gd name="connsiteX9" fmla="*/ 0 w 470318"/>
                <a:gd name="connsiteY9" fmla="*/ 234557 h 1879600"/>
                <a:gd name="connsiteX0" fmla="*/ 301825 w 394959"/>
                <a:gd name="connsiteY0" fmla="*/ 1879600 h 1879600"/>
                <a:gd name="connsiteX1" fmla="*/ 301825 w 394959"/>
                <a:gd name="connsiteY1" fmla="*/ 1405467 h 1879600"/>
                <a:gd name="connsiteX2" fmla="*/ 344159 w 394959"/>
                <a:gd name="connsiteY2" fmla="*/ 1075267 h 1879600"/>
                <a:gd name="connsiteX3" fmla="*/ 394959 w 394959"/>
                <a:gd name="connsiteY3" fmla="*/ 948267 h 1879600"/>
                <a:gd name="connsiteX4" fmla="*/ 369559 w 394959"/>
                <a:gd name="connsiteY4" fmla="*/ 825500 h 1879600"/>
                <a:gd name="connsiteX5" fmla="*/ 301825 w 394959"/>
                <a:gd name="connsiteY5" fmla="*/ 554567 h 1879600"/>
                <a:gd name="connsiteX6" fmla="*/ 297592 w 394959"/>
                <a:gd name="connsiteY6" fmla="*/ 393700 h 1879600"/>
                <a:gd name="connsiteX7" fmla="*/ 208692 w 394959"/>
                <a:gd name="connsiteY7" fmla="*/ 237067 h 1879600"/>
                <a:gd name="connsiteX8" fmla="*/ 200225 w 394959"/>
                <a:gd name="connsiteY8" fmla="*/ 0 h 1879600"/>
                <a:gd name="connsiteX9" fmla="*/ 0 w 394959"/>
                <a:gd name="connsiteY9" fmla="*/ 227813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959" h="1879600">
                  <a:moveTo>
                    <a:pt x="301825" y="1879600"/>
                  </a:moveTo>
                  <a:lnTo>
                    <a:pt x="301825" y="1405467"/>
                  </a:lnTo>
                  <a:lnTo>
                    <a:pt x="344159" y="1075267"/>
                  </a:lnTo>
                  <a:lnTo>
                    <a:pt x="394959" y="948267"/>
                  </a:lnTo>
                  <a:lnTo>
                    <a:pt x="369559" y="825500"/>
                  </a:lnTo>
                  <a:lnTo>
                    <a:pt x="301825" y="554567"/>
                  </a:lnTo>
                  <a:lnTo>
                    <a:pt x="297592" y="393700"/>
                  </a:lnTo>
                  <a:lnTo>
                    <a:pt x="208692" y="237067"/>
                  </a:lnTo>
                  <a:lnTo>
                    <a:pt x="200225" y="0"/>
                  </a:lnTo>
                  <a:cubicBezTo>
                    <a:pt x="95803" y="80433"/>
                    <a:pt x="104422" y="147380"/>
                    <a:pt x="0" y="227813"/>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13215339-F033-5070-8FD8-18DAC6F745E4}"/>
                </a:ext>
              </a:extLst>
            </p:cNvPr>
            <p:cNvSpPr/>
            <p:nvPr/>
          </p:nvSpPr>
          <p:spPr>
            <a:xfrm>
              <a:off x="4344504" y="3677643"/>
              <a:ext cx="1238849" cy="280373"/>
            </a:xfrm>
            <a:custGeom>
              <a:avLst/>
              <a:gdLst>
                <a:gd name="connsiteX0" fmla="*/ 2688167 w 2688167"/>
                <a:gd name="connsiteY0" fmla="*/ 275167 h 673100"/>
                <a:gd name="connsiteX1" fmla="*/ 2506134 w 2688167"/>
                <a:gd name="connsiteY1" fmla="*/ 220134 h 673100"/>
                <a:gd name="connsiteX2" fmla="*/ 2434167 w 2688167"/>
                <a:gd name="connsiteY2" fmla="*/ 224367 h 673100"/>
                <a:gd name="connsiteX3" fmla="*/ 2294467 w 2688167"/>
                <a:gd name="connsiteY3" fmla="*/ 237067 h 673100"/>
                <a:gd name="connsiteX4" fmla="*/ 2222500 w 2688167"/>
                <a:gd name="connsiteY4" fmla="*/ 232834 h 673100"/>
                <a:gd name="connsiteX5" fmla="*/ 2192867 w 2688167"/>
                <a:gd name="connsiteY5" fmla="*/ 198967 h 673100"/>
                <a:gd name="connsiteX6" fmla="*/ 2070100 w 2688167"/>
                <a:gd name="connsiteY6" fmla="*/ 173567 h 673100"/>
                <a:gd name="connsiteX7" fmla="*/ 1913467 w 2688167"/>
                <a:gd name="connsiteY7" fmla="*/ 114300 h 673100"/>
                <a:gd name="connsiteX8" fmla="*/ 1845734 w 2688167"/>
                <a:gd name="connsiteY8" fmla="*/ 67734 h 673100"/>
                <a:gd name="connsiteX9" fmla="*/ 1744134 w 2688167"/>
                <a:gd name="connsiteY9" fmla="*/ 38100 h 673100"/>
                <a:gd name="connsiteX10" fmla="*/ 1663700 w 2688167"/>
                <a:gd name="connsiteY10" fmla="*/ 25400 h 673100"/>
                <a:gd name="connsiteX11" fmla="*/ 1528234 w 2688167"/>
                <a:gd name="connsiteY11" fmla="*/ 0 h 673100"/>
                <a:gd name="connsiteX12" fmla="*/ 1477434 w 2688167"/>
                <a:gd name="connsiteY12" fmla="*/ 21167 h 673100"/>
                <a:gd name="connsiteX13" fmla="*/ 1265767 w 2688167"/>
                <a:gd name="connsiteY13" fmla="*/ 127000 h 673100"/>
                <a:gd name="connsiteX14" fmla="*/ 1007534 w 2688167"/>
                <a:gd name="connsiteY14" fmla="*/ 258234 h 673100"/>
                <a:gd name="connsiteX15" fmla="*/ 935567 w 2688167"/>
                <a:gd name="connsiteY15" fmla="*/ 309034 h 673100"/>
                <a:gd name="connsiteX16" fmla="*/ 897467 w 2688167"/>
                <a:gd name="connsiteY16" fmla="*/ 351367 h 673100"/>
                <a:gd name="connsiteX17" fmla="*/ 766234 w 2688167"/>
                <a:gd name="connsiteY17" fmla="*/ 410634 h 673100"/>
                <a:gd name="connsiteX18" fmla="*/ 241300 w 2688167"/>
                <a:gd name="connsiteY18" fmla="*/ 618067 h 673100"/>
                <a:gd name="connsiteX19" fmla="*/ 211667 w 2688167"/>
                <a:gd name="connsiteY19" fmla="*/ 622300 h 673100"/>
                <a:gd name="connsiteX20" fmla="*/ 0 w 2688167"/>
                <a:gd name="connsiteY20" fmla="*/ 6731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8167" h="673100">
                  <a:moveTo>
                    <a:pt x="2688167" y="275167"/>
                  </a:moveTo>
                  <a:lnTo>
                    <a:pt x="2506134" y="220134"/>
                  </a:lnTo>
                  <a:lnTo>
                    <a:pt x="2434167" y="224367"/>
                  </a:lnTo>
                  <a:lnTo>
                    <a:pt x="2294467" y="237067"/>
                  </a:lnTo>
                  <a:lnTo>
                    <a:pt x="2222500" y="232834"/>
                  </a:lnTo>
                  <a:lnTo>
                    <a:pt x="2192867" y="198967"/>
                  </a:lnTo>
                  <a:lnTo>
                    <a:pt x="2070100" y="173567"/>
                  </a:lnTo>
                  <a:lnTo>
                    <a:pt x="1913467" y="114300"/>
                  </a:lnTo>
                  <a:lnTo>
                    <a:pt x="1845734" y="67734"/>
                  </a:lnTo>
                  <a:lnTo>
                    <a:pt x="1744134" y="38100"/>
                  </a:lnTo>
                  <a:lnTo>
                    <a:pt x="1663700" y="25400"/>
                  </a:lnTo>
                  <a:lnTo>
                    <a:pt x="1528234" y="0"/>
                  </a:lnTo>
                  <a:lnTo>
                    <a:pt x="1477434" y="21167"/>
                  </a:lnTo>
                  <a:lnTo>
                    <a:pt x="1265767" y="127000"/>
                  </a:lnTo>
                  <a:lnTo>
                    <a:pt x="1007534" y="258234"/>
                  </a:lnTo>
                  <a:lnTo>
                    <a:pt x="935567" y="309034"/>
                  </a:lnTo>
                  <a:lnTo>
                    <a:pt x="897467" y="351367"/>
                  </a:lnTo>
                  <a:lnTo>
                    <a:pt x="766234" y="410634"/>
                  </a:lnTo>
                  <a:lnTo>
                    <a:pt x="241300" y="618067"/>
                  </a:lnTo>
                  <a:lnTo>
                    <a:pt x="211667" y="622300"/>
                  </a:lnTo>
                  <a:lnTo>
                    <a:pt x="0" y="6731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DBACF6D5-7FB9-53B6-00BD-610A5B38F039}"/>
                </a:ext>
              </a:extLst>
            </p:cNvPr>
            <p:cNvSpPr/>
            <p:nvPr/>
          </p:nvSpPr>
          <p:spPr>
            <a:xfrm>
              <a:off x="5416527" y="3998750"/>
              <a:ext cx="102368" cy="565711"/>
            </a:xfrm>
            <a:custGeom>
              <a:avLst/>
              <a:gdLst>
                <a:gd name="connsiteX0" fmla="*/ 283634 w 283634"/>
                <a:gd name="connsiteY0" fmla="*/ 0 h 1164167"/>
                <a:gd name="connsiteX1" fmla="*/ 182034 w 283634"/>
                <a:gd name="connsiteY1" fmla="*/ 127000 h 1164167"/>
                <a:gd name="connsiteX2" fmla="*/ 0 w 283634"/>
                <a:gd name="connsiteY2" fmla="*/ 596900 h 1164167"/>
                <a:gd name="connsiteX3" fmla="*/ 12700 w 283634"/>
                <a:gd name="connsiteY3" fmla="*/ 855133 h 1164167"/>
                <a:gd name="connsiteX4" fmla="*/ 38100 w 283634"/>
                <a:gd name="connsiteY4" fmla="*/ 952500 h 1164167"/>
                <a:gd name="connsiteX5" fmla="*/ 50800 w 283634"/>
                <a:gd name="connsiteY5" fmla="*/ 1164167 h 116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34" h="1164167">
                  <a:moveTo>
                    <a:pt x="283634" y="0"/>
                  </a:moveTo>
                  <a:lnTo>
                    <a:pt x="182034" y="127000"/>
                  </a:lnTo>
                  <a:lnTo>
                    <a:pt x="0" y="596900"/>
                  </a:lnTo>
                  <a:lnTo>
                    <a:pt x="12700" y="855133"/>
                  </a:lnTo>
                  <a:lnTo>
                    <a:pt x="38100" y="952500"/>
                  </a:lnTo>
                  <a:lnTo>
                    <a:pt x="50800" y="116416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49064E69-7131-A2F2-CCAD-0224CB236890}"/>
                </a:ext>
              </a:extLst>
            </p:cNvPr>
            <p:cNvSpPr/>
            <p:nvPr/>
          </p:nvSpPr>
          <p:spPr>
            <a:xfrm>
              <a:off x="7061004" y="4268377"/>
              <a:ext cx="250665" cy="829668"/>
            </a:xfrm>
            <a:custGeom>
              <a:avLst/>
              <a:gdLst>
                <a:gd name="connsiteX0" fmla="*/ 250665 w 250665"/>
                <a:gd name="connsiteY0" fmla="*/ 829668 h 829668"/>
                <a:gd name="connsiteX1" fmla="*/ 250665 w 250665"/>
                <a:gd name="connsiteY1" fmla="*/ 829668 h 829668"/>
                <a:gd name="connsiteX2" fmla="*/ 151811 w 250665"/>
                <a:gd name="connsiteY2" fmla="*/ 554289 h 829668"/>
                <a:gd name="connsiteX3" fmla="*/ 56488 w 250665"/>
                <a:gd name="connsiteY3" fmla="*/ 201238 h 829668"/>
                <a:gd name="connsiteX4" fmla="*/ 0 w 250665"/>
                <a:gd name="connsiteY4" fmla="*/ 0 h 8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5" h="829668">
                  <a:moveTo>
                    <a:pt x="250665" y="829668"/>
                  </a:moveTo>
                  <a:lnTo>
                    <a:pt x="250665" y="829668"/>
                  </a:lnTo>
                  <a:lnTo>
                    <a:pt x="151811" y="554289"/>
                  </a:lnTo>
                  <a:lnTo>
                    <a:pt x="56488" y="201238"/>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1B223A6C-2A1C-45BF-0987-353B455A5EDF}"/>
                </a:ext>
              </a:extLst>
            </p:cNvPr>
            <p:cNvSpPr/>
            <p:nvPr/>
          </p:nvSpPr>
          <p:spPr>
            <a:xfrm>
              <a:off x="5784432" y="3784668"/>
              <a:ext cx="774509" cy="64010"/>
            </a:xfrm>
            <a:custGeom>
              <a:avLst/>
              <a:gdLst>
                <a:gd name="connsiteX0" fmla="*/ 0 w 730814"/>
                <a:gd name="connsiteY0" fmla="*/ 0 h 56488"/>
                <a:gd name="connsiteX1" fmla="*/ 229483 w 730814"/>
                <a:gd name="connsiteY1" fmla="*/ 35305 h 56488"/>
                <a:gd name="connsiteX2" fmla="*/ 345989 w 730814"/>
                <a:gd name="connsiteY2" fmla="*/ 56488 h 56488"/>
                <a:gd name="connsiteX3" fmla="*/ 526045 w 730814"/>
                <a:gd name="connsiteY3" fmla="*/ 56488 h 56488"/>
                <a:gd name="connsiteX4" fmla="*/ 688448 w 730814"/>
                <a:gd name="connsiteY4" fmla="*/ 28244 h 56488"/>
                <a:gd name="connsiteX5" fmla="*/ 730814 w 730814"/>
                <a:gd name="connsiteY5" fmla="*/ 0 h 5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14" h="56488">
                  <a:moveTo>
                    <a:pt x="0" y="0"/>
                  </a:moveTo>
                  <a:lnTo>
                    <a:pt x="229483" y="35305"/>
                  </a:lnTo>
                  <a:lnTo>
                    <a:pt x="345989" y="56488"/>
                  </a:lnTo>
                  <a:lnTo>
                    <a:pt x="526045" y="56488"/>
                  </a:lnTo>
                  <a:lnTo>
                    <a:pt x="688448" y="28244"/>
                  </a:lnTo>
                  <a:lnTo>
                    <a:pt x="730814"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B453328B-8BE5-9848-EE55-8486B8E5FFA8}"/>
                </a:ext>
              </a:extLst>
            </p:cNvPr>
            <p:cNvSpPr/>
            <p:nvPr/>
          </p:nvSpPr>
          <p:spPr>
            <a:xfrm>
              <a:off x="7339374" y="3374032"/>
              <a:ext cx="944343" cy="887557"/>
            </a:xfrm>
            <a:custGeom>
              <a:avLst/>
              <a:gdLst>
                <a:gd name="connsiteX0" fmla="*/ 0 w 1794934"/>
                <a:gd name="connsiteY0" fmla="*/ 0 h 1651000"/>
                <a:gd name="connsiteX1" fmla="*/ 313267 w 1794934"/>
                <a:gd name="connsiteY1" fmla="*/ 317500 h 1651000"/>
                <a:gd name="connsiteX2" fmla="*/ 512234 w 1794934"/>
                <a:gd name="connsiteY2" fmla="*/ 512234 h 1651000"/>
                <a:gd name="connsiteX3" fmla="*/ 558800 w 1794934"/>
                <a:gd name="connsiteY3" fmla="*/ 567267 h 1651000"/>
                <a:gd name="connsiteX4" fmla="*/ 626534 w 1794934"/>
                <a:gd name="connsiteY4" fmla="*/ 592667 h 1651000"/>
                <a:gd name="connsiteX5" fmla="*/ 685800 w 1794934"/>
                <a:gd name="connsiteY5" fmla="*/ 677334 h 1651000"/>
                <a:gd name="connsiteX6" fmla="*/ 745067 w 1794934"/>
                <a:gd name="connsiteY6" fmla="*/ 728134 h 1651000"/>
                <a:gd name="connsiteX7" fmla="*/ 812800 w 1794934"/>
                <a:gd name="connsiteY7" fmla="*/ 770467 h 1651000"/>
                <a:gd name="connsiteX8" fmla="*/ 842434 w 1794934"/>
                <a:gd name="connsiteY8" fmla="*/ 804334 h 1651000"/>
                <a:gd name="connsiteX9" fmla="*/ 935567 w 1794934"/>
                <a:gd name="connsiteY9" fmla="*/ 952500 h 1651000"/>
                <a:gd name="connsiteX10" fmla="*/ 1049867 w 1794934"/>
                <a:gd name="connsiteY10" fmla="*/ 1062567 h 1651000"/>
                <a:gd name="connsiteX11" fmla="*/ 1113367 w 1794934"/>
                <a:gd name="connsiteY11" fmla="*/ 1109134 h 1651000"/>
                <a:gd name="connsiteX12" fmla="*/ 1380067 w 1794934"/>
                <a:gd name="connsiteY12" fmla="*/ 1316567 h 1651000"/>
                <a:gd name="connsiteX13" fmla="*/ 1519767 w 1794934"/>
                <a:gd name="connsiteY13" fmla="*/ 1477434 h 1651000"/>
                <a:gd name="connsiteX14" fmla="*/ 1629834 w 1794934"/>
                <a:gd name="connsiteY14" fmla="*/ 1570567 h 1651000"/>
                <a:gd name="connsiteX15" fmla="*/ 1701800 w 1794934"/>
                <a:gd name="connsiteY15" fmla="*/ 1612900 h 1651000"/>
                <a:gd name="connsiteX16" fmla="*/ 1794934 w 1794934"/>
                <a:gd name="connsiteY16" fmla="*/ 1651000 h 1651000"/>
                <a:gd name="connsiteX17" fmla="*/ 1794934 w 1794934"/>
                <a:gd name="connsiteY17" fmla="*/ 16510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934" h="1651000">
                  <a:moveTo>
                    <a:pt x="0" y="0"/>
                  </a:moveTo>
                  <a:lnTo>
                    <a:pt x="313267" y="317500"/>
                  </a:lnTo>
                  <a:lnTo>
                    <a:pt x="512234" y="512234"/>
                  </a:lnTo>
                  <a:lnTo>
                    <a:pt x="558800" y="567267"/>
                  </a:lnTo>
                  <a:lnTo>
                    <a:pt x="626534" y="592667"/>
                  </a:lnTo>
                  <a:lnTo>
                    <a:pt x="685800" y="677334"/>
                  </a:lnTo>
                  <a:lnTo>
                    <a:pt x="745067" y="728134"/>
                  </a:lnTo>
                  <a:lnTo>
                    <a:pt x="812800" y="770467"/>
                  </a:lnTo>
                  <a:lnTo>
                    <a:pt x="842434" y="804334"/>
                  </a:lnTo>
                  <a:lnTo>
                    <a:pt x="935567" y="952500"/>
                  </a:lnTo>
                  <a:lnTo>
                    <a:pt x="1049867" y="1062567"/>
                  </a:lnTo>
                  <a:lnTo>
                    <a:pt x="1113367" y="1109134"/>
                  </a:lnTo>
                  <a:lnTo>
                    <a:pt x="1380067" y="1316567"/>
                  </a:lnTo>
                  <a:lnTo>
                    <a:pt x="1519767" y="1477434"/>
                  </a:lnTo>
                  <a:lnTo>
                    <a:pt x="1629834" y="1570567"/>
                  </a:lnTo>
                  <a:lnTo>
                    <a:pt x="1701800" y="1612900"/>
                  </a:lnTo>
                  <a:lnTo>
                    <a:pt x="1794934" y="1651000"/>
                  </a:lnTo>
                  <a:lnTo>
                    <a:pt x="1794934" y="16510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79717079-A398-984F-6421-27F721EB0935}"/>
                </a:ext>
              </a:extLst>
            </p:cNvPr>
            <p:cNvSpPr/>
            <p:nvPr/>
          </p:nvSpPr>
          <p:spPr>
            <a:xfrm>
              <a:off x="7214232" y="3057063"/>
              <a:ext cx="1229427" cy="589429"/>
            </a:xfrm>
            <a:custGeom>
              <a:avLst/>
              <a:gdLst>
                <a:gd name="connsiteX0" fmla="*/ 0 w 2336800"/>
                <a:gd name="connsiteY0" fmla="*/ 1092200 h 1096434"/>
                <a:gd name="connsiteX1" fmla="*/ 139700 w 2336800"/>
                <a:gd name="connsiteY1" fmla="*/ 1096434 h 1096434"/>
                <a:gd name="connsiteX2" fmla="*/ 338666 w 2336800"/>
                <a:gd name="connsiteY2" fmla="*/ 1045634 h 1096434"/>
                <a:gd name="connsiteX3" fmla="*/ 427566 w 2336800"/>
                <a:gd name="connsiteY3" fmla="*/ 1003300 h 1096434"/>
                <a:gd name="connsiteX4" fmla="*/ 550333 w 2336800"/>
                <a:gd name="connsiteY4" fmla="*/ 931334 h 1096434"/>
                <a:gd name="connsiteX5" fmla="*/ 656166 w 2336800"/>
                <a:gd name="connsiteY5" fmla="*/ 855134 h 1096434"/>
                <a:gd name="connsiteX6" fmla="*/ 745066 w 2336800"/>
                <a:gd name="connsiteY6" fmla="*/ 825500 h 1096434"/>
                <a:gd name="connsiteX7" fmla="*/ 842433 w 2336800"/>
                <a:gd name="connsiteY7" fmla="*/ 791634 h 1096434"/>
                <a:gd name="connsiteX8" fmla="*/ 986366 w 2336800"/>
                <a:gd name="connsiteY8" fmla="*/ 774700 h 1096434"/>
                <a:gd name="connsiteX9" fmla="*/ 1134533 w 2336800"/>
                <a:gd name="connsiteY9" fmla="*/ 757767 h 1096434"/>
                <a:gd name="connsiteX10" fmla="*/ 1312333 w 2336800"/>
                <a:gd name="connsiteY10" fmla="*/ 719667 h 1096434"/>
                <a:gd name="connsiteX11" fmla="*/ 1443566 w 2336800"/>
                <a:gd name="connsiteY11" fmla="*/ 706967 h 1096434"/>
                <a:gd name="connsiteX12" fmla="*/ 1494366 w 2336800"/>
                <a:gd name="connsiteY12" fmla="*/ 668867 h 1096434"/>
                <a:gd name="connsiteX13" fmla="*/ 1612900 w 2336800"/>
                <a:gd name="connsiteY13" fmla="*/ 571500 h 1096434"/>
                <a:gd name="connsiteX14" fmla="*/ 1701800 w 2336800"/>
                <a:gd name="connsiteY14" fmla="*/ 478367 h 1096434"/>
                <a:gd name="connsiteX15" fmla="*/ 1854200 w 2336800"/>
                <a:gd name="connsiteY15" fmla="*/ 402167 h 1096434"/>
                <a:gd name="connsiteX16" fmla="*/ 2010833 w 2336800"/>
                <a:gd name="connsiteY16" fmla="*/ 283634 h 1096434"/>
                <a:gd name="connsiteX17" fmla="*/ 2163233 w 2336800"/>
                <a:gd name="connsiteY17" fmla="*/ 194734 h 1096434"/>
                <a:gd name="connsiteX18" fmla="*/ 2290233 w 2336800"/>
                <a:gd name="connsiteY18" fmla="*/ 67734 h 1096434"/>
                <a:gd name="connsiteX19" fmla="*/ 2336800 w 2336800"/>
                <a:gd name="connsiteY19" fmla="*/ 0 h 109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6800" h="1096434">
                  <a:moveTo>
                    <a:pt x="0" y="1092200"/>
                  </a:moveTo>
                  <a:lnTo>
                    <a:pt x="139700" y="1096434"/>
                  </a:lnTo>
                  <a:lnTo>
                    <a:pt x="338666" y="1045634"/>
                  </a:lnTo>
                  <a:lnTo>
                    <a:pt x="427566" y="1003300"/>
                  </a:lnTo>
                  <a:lnTo>
                    <a:pt x="550333" y="931334"/>
                  </a:lnTo>
                  <a:lnTo>
                    <a:pt x="656166" y="855134"/>
                  </a:lnTo>
                  <a:lnTo>
                    <a:pt x="745066" y="825500"/>
                  </a:lnTo>
                  <a:lnTo>
                    <a:pt x="842433" y="791634"/>
                  </a:lnTo>
                  <a:lnTo>
                    <a:pt x="986366" y="774700"/>
                  </a:lnTo>
                  <a:lnTo>
                    <a:pt x="1134533" y="757767"/>
                  </a:lnTo>
                  <a:lnTo>
                    <a:pt x="1312333" y="719667"/>
                  </a:lnTo>
                  <a:lnTo>
                    <a:pt x="1443566" y="706967"/>
                  </a:lnTo>
                  <a:lnTo>
                    <a:pt x="1494366" y="668867"/>
                  </a:lnTo>
                  <a:lnTo>
                    <a:pt x="1612900" y="571500"/>
                  </a:lnTo>
                  <a:lnTo>
                    <a:pt x="1701800" y="478367"/>
                  </a:lnTo>
                  <a:lnTo>
                    <a:pt x="1854200" y="402167"/>
                  </a:lnTo>
                  <a:lnTo>
                    <a:pt x="2010833" y="283634"/>
                  </a:lnTo>
                  <a:lnTo>
                    <a:pt x="2163233" y="194734"/>
                  </a:lnTo>
                  <a:lnTo>
                    <a:pt x="2290233" y="67734"/>
                  </a:lnTo>
                  <a:lnTo>
                    <a:pt x="233680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Shape 143">
              <a:extLst>
                <a:ext uri="{FF2B5EF4-FFF2-40B4-BE49-F238E27FC236}">
                  <a16:creationId xmlns:a16="http://schemas.microsoft.com/office/drawing/2014/main" id="{25C996D3-D30A-1D72-967F-3BC974F2E6D1}"/>
                </a:ext>
              </a:extLst>
            </p:cNvPr>
            <p:cNvSpPr/>
            <p:nvPr/>
          </p:nvSpPr>
          <p:spPr>
            <a:xfrm>
              <a:off x="7609391" y="3612072"/>
              <a:ext cx="758978" cy="568165"/>
            </a:xfrm>
            <a:custGeom>
              <a:avLst/>
              <a:gdLst>
                <a:gd name="connsiteX0" fmla="*/ 0 w 1536700"/>
                <a:gd name="connsiteY0" fmla="*/ 88900 h 960966"/>
                <a:gd name="connsiteX1" fmla="*/ 300567 w 1536700"/>
                <a:gd name="connsiteY1" fmla="*/ 105833 h 960966"/>
                <a:gd name="connsiteX2" fmla="*/ 427567 w 1536700"/>
                <a:gd name="connsiteY2" fmla="*/ 59266 h 960966"/>
                <a:gd name="connsiteX3" fmla="*/ 491067 w 1536700"/>
                <a:gd name="connsiteY3" fmla="*/ 33866 h 960966"/>
                <a:gd name="connsiteX4" fmla="*/ 546100 w 1536700"/>
                <a:gd name="connsiteY4" fmla="*/ 33866 h 960966"/>
                <a:gd name="connsiteX5" fmla="*/ 656167 w 1536700"/>
                <a:gd name="connsiteY5" fmla="*/ 33866 h 960966"/>
                <a:gd name="connsiteX6" fmla="*/ 778934 w 1536700"/>
                <a:gd name="connsiteY6" fmla="*/ 0 h 960966"/>
                <a:gd name="connsiteX7" fmla="*/ 846667 w 1536700"/>
                <a:gd name="connsiteY7" fmla="*/ 8466 h 960966"/>
                <a:gd name="connsiteX8" fmla="*/ 952500 w 1536700"/>
                <a:gd name="connsiteY8" fmla="*/ 38100 h 960966"/>
                <a:gd name="connsiteX9" fmla="*/ 1054100 w 1536700"/>
                <a:gd name="connsiteY9" fmla="*/ 59266 h 960966"/>
                <a:gd name="connsiteX10" fmla="*/ 1121834 w 1536700"/>
                <a:gd name="connsiteY10" fmla="*/ 122766 h 960966"/>
                <a:gd name="connsiteX11" fmla="*/ 1138767 w 1536700"/>
                <a:gd name="connsiteY11" fmla="*/ 169333 h 960966"/>
                <a:gd name="connsiteX12" fmla="*/ 1325034 w 1536700"/>
                <a:gd name="connsiteY12" fmla="*/ 287866 h 960966"/>
                <a:gd name="connsiteX13" fmla="*/ 1464734 w 1536700"/>
                <a:gd name="connsiteY13" fmla="*/ 389466 h 960966"/>
                <a:gd name="connsiteX14" fmla="*/ 1536700 w 1536700"/>
                <a:gd name="connsiteY14" fmla="*/ 402166 h 960966"/>
                <a:gd name="connsiteX15" fmla="*/ 1524000 w 1536700"/>
                <a:gd name="connsiteY15" fmla="*/ 512233 h 960966"/>
                <a:gd name="connsiteX16" fmla="*/ 1485900 w 1536700"/>
                <a:gd name="connsiteY16" fmla="*/ 618066 h 960966"/>
                <a:gd name="connsiteX17" fmla="*/ 1485900 w 1536700"/>
                <a:gd name="connsiteY17" fmla="*/ 656166 h 960966"/>
                <a:gd name="connsiteX18" fmla="*/ 1468967 w 1536700"/>
                <a:gd name="connsiteY18" fmla="*/ 740833 h 960966"/>
                <a:gd name="connsiteX19" fmla="*/ 1468967 w 1536700"/>
                <a:gd name="connsiteY19" fmla="*/ 846666 h 960966"/>
                <a:gd name="connsiteX20" fmla="*/ 1435100 w 1536700"/>
                <a:gd name="connsiteY20" fmla="*/ 960966 h 96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36700" h="960966">
                  <a:moveTo>
                    <a:pt x="0" y="88900"/>
                  </a:moveTo>
                  <a:lnTo>
                    <a:pt x="300567" y="105833"/>
                  </a:lnTo>
                  <a:lnTo>
                    <a:pt x="427567" y="59266"/>
                  </a:lnTo>
                  <a:lnTo>
                    <a:pt x="491067" y="33866"/>
                  </a:lnTo>
                  <a:lnTo>
                    <a:pt x="546100" y="33866"/>
                  </a:lnTo>
                  <a:lnTo>
                    <a:pt x="656167" y="33866"/>
                  </a:lnTo>
                  <a:lnTo>
                    <a:pt x="778934" y="0"/>
                  </a:lnTo>
                  <a:lnTo>
                    <a:pt x="846667" y="8466"/>
                  </a:lnTo>
                  <a:lnTo>
                    <a:pt x="952500" y="38100"/>
                  </a:lnTo>
                  <a:lnTo>
                    <a:pt x="1054100" y="59266"/>
                  </a:lnTo>
                  <a:lnTo>
                    <a:pt x="1121834" y="122766"/>
                  </a:lnTo>
                  <a:lnTo>
                    <a:pt x="1138767" y="169333"/>
                  </a:lnTo>
                  <a:lnTo>
                    <a:pt x="1325034" y="287866"/>
                  </a:lnTo>
                  <a:lnTo>
                    <a:pt x="1464734" y="389466"/>
                  </a:lnTo>
                  <a:lnTo>
                    <a:pt x="1536700" y="402166"/>
                  </a:lnTo>
                  <a:lnTo>
                    <a:pt x="1524000" y="512233"/>
                  </a:lnTo>
                  <a:lnTo>
                    <a:pt x="1485900" y="618066"/>
                  </a:lnTo>
                  <a:lnTo>
                    <a:pt x="1485900" y="656166"/>
                  </a:lnTo>
                  <a:lnTo>
                    <a:pt x="1468967" y="740833"/>
                  </a:lnTo>
                  <a:lnTo>
                    <a:pt x="1468967" y="846666"/>
                  </a:lnTo>
                  <a:lnTo>
                    <a:pt x="1435100" y="960966"/>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5" name="Group 144">
              <a:extLst>
                <a:ext uri="{FF2B5EF4-FFF2-40B4-BE49-F238E27FC236}">
                  <a16:creationId xmlns:a16="http://schemas.microsoft.com/office/drawing/2014/main" id="{C2115AD7-F4D5-1F6A-2FB5-8BAE8E22ABAA}"/>
                </a:ext>
              </a:extLst>
            </p:cNvPr>
            <p:cNvGrpSpPr/>
            <p:nvPr/>
          </p:nvGrpSpPr>
          <p:grpSpPr>
            <a:xfrm>
              <a:off x="7376323" y="1663749"/>
              <a:ext cx="565271" cy="952096"/>
              <a:chOff x="7201270" y="1248969"/>
              <a:chExt cx="901700" cy="1375833"/>
            </a:xfrm>
          </p:grpSpPr>
          <p:sp>
            <p:nvSpPr>
              <p:cNvPr id="149" name="Freeform: Shape 148">
                <a:extLst>
                  <a:ext uri="{FF2B5EF4-FFF2-40B4-BE49-F238E27FC236}">
                    <a16:creationId xmlns:a16="http://schemas.microsoft.com/office/drawing/2014/main" id="{0C06A2DF-FF58-9470-AAAA-9A2E095CA498}"/>
                  </a:ext>
                </a:extLst>
              </p:cNvPr>
              <p:cNvSpPr/>
              <p:nvPr/>
            </p:nvSpPr>
            <p:spPr>
              <a:xfrm>
                <a:off x="7768536" y="1248969"/>
                <a:ext cx="334434" cy="1375833"/>
              </a:xfrm>
              <a:custGeom>
                <a:avLst/>
                <a:gdLst>
                  <a:gd name="connsiteX0" fmla="*/ 0 w 334434"/>
                  <a:gd name="connsiteY0" fmla="*/ 1375833 h 1375833"/>
                  <a:gd name="connsiteX1" fmla="*/ 173567 w 334434"/>
                  <a:gd name="connsiteY1" fmla="*/ 330200 h 1375833"/>
                  <a:gd name="connsiteX2" fmla="*/ 334434 w 334434"/>
                  <a:gd name="connsiteY2" fmla="*/ 0 h 1375833"/>
                </a:gdLst>
                <a:ahLst/>
                <a:cxnLst>
                  <a:cxn ang="0">
                    <a:pos x="connsiteX0" y="connsiteY0"/>
                  </a:cxn>
                  <a:cxn ang="0">
                    <a:pos x="connsiteX1" y="connsiteY1"/>
                  </a:cxn>
                  <a:cxn ang="0">
                    <a:pos x="connsiteX2" y="connsiteY2"/>
                  </a:cxn>
                </a:cxnLst>
                <a:rect l="l" t="t" r="r" b="b"/>
                <a:pathLst>
                  <a:path w="334434" h="1375833">
                    <a:moveTo>
                      <a:pt x="0" y="1375833"/>
                    </a:moveTo>
                    <a:lnTo>
                      <a:pt x="173567" y="330200"/>
                    </a:lnTo>
                    <a:lnTo>
                      <a:pt x="334434"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955098B7-D4CC-14E5-3B43-006EE5446174}"/>
                  </a:ext>
                </a:extLst>
              </p:cNvPr>
              <p:cNvSpPr/>
              <p:nvPr/>
            </p:nvSpPr>
            <p:spPr>
              <a:xfrm>
                <a:off x="7201270" y="1261669"/>
                <a:ext cx="749300" cy="368300"/>
              </a:xfrm>
              <a:custGeom>
                <a:avLst/>
                <a:gdLst>
                  <a:gd name="connsiteX0" fmla="*/ 0 w 749300"/>
                  <a:gd name="connsiteY0" fmla="*/ 0 h 368300"/>
                  <a:gd name="connsiteX1" fmla="*/ 16933 w 749300"/>
                  <a:gd name="connsiteY1" fmla="*/ 368300 h 368300"/>
                  <a:gd name="connsiteX2" fmla="*/ 393700 w 749300"/>
                  <a:gd name="connsiteY2" fmla="*/ 338666 h 368300"/>
                  <a:gd name="connsiteX3" fmla="*/ 499533 w 749300"/>
                  <a:gd name="connsiteY3" fmla="*/ 317500 h 368300"/>
                  <a:gd name="connsiteX4" fmla="*/ 584200 w 749300"/>
                  <a:gd name="connsiteY4" fmla="*/ 321733 h 368300"/>
                  <a:gd name="connsiteX5" fmla="*/ 749300 w 749300"/>
                  <a:gd name="connsiteY5" fmla="*/ 3175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368300">
                    <a:moveTo>
                      <a:pt x="0" y="0"/>
                    </a:moveTo>
                    <a:lnTo>
                      <a:pt x="16933" y="368300"/>
                    </a:lnTo>
                    <a:lnTo>
                      <a:pt x="393700" y="338666"/>
                    </a:lnTo>
                    <a:lnTo>
                      <a:pt x="499533" y="317500"/>
                    </a:lnTo>
                    <a:lnTo>
                      <a:pt x="584200" y="321733"/>
                    </a:lnTo>
                    <a:lnTo>
                      <a:pt x="749300" y="3175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6" name="Freeform: Shape 145">
              <a:extLst>
                <a:ext uri="{FF2B5EF4-FFF2-40B4-BE49-F238E27FC236}">
                  <a16:creationId xmlns:a16="http://schemas.microsoft.com/office/drawing/2014/main" id="{CD367A40-6869-134B-F339-ED98CABE80B1}"/>
                </a:ext>
              </a:extLst>
            </p:cNvPr>
            <p:cNvSpPr/>
            <p:nvPr/>
          </p:nvSpPr>
          <p:spPr>
            <a:xfrm>
              <a:off x="5792524" y="1615602"/>
              <a:ext cx="990529" cy="967597"/>
            </a:xfrm>
            <a:custGeom>
              <a:avLst/>
              <a:gdLst>
                <a:gd name="connsiteX0" fmla="*/ 186266 w 1460500"/>
                <a:gd name="connsiteY0" fmla="*/ 0 h 1367367"/>
                <a:gd name="connsiteX1" fmla="*/ 88900 w 1460500"/>
                <a:gd name="connsiteY1" fmla="*/ 80434 h 1367367"/>
                <a:gd name="connsiteX2" fmla="*/ 0 w 1460500"/>
                <a:gd name="connsiteY2" fmla="*/ 258234 h 1367367"/>
                <a:gd name="connsiteX3" fmla="*/ 21166 w 1460500"/>
                <a:gd name="connsiteY3" fmla="*/ 317500 h 1367367"/>
                <a:gd name="connsiteX4" fmla="*/ 122766 w 1460500"/>
                <a:gd name="connsiteY4" fmla="*/ 427567 h 1367367"/>
                <a:gd name="connsiteX5" fmla="*/ 292100 w 1460500"/>
                <a:gd name="connsiteY5" fmla="*/ 512234 h 1367367"/>
                <a:gd name="connsiteX6" fmla="*/ 410633 w 1460500"/>
                <a:gd name="connsiteY6" fmla="*/ 469900 h 1367367"/>
                <a:gd name="connsiteX7" fmla="*/ 541866 w 1460500"/>
                <a:gd name="connsiteY7" fmla="*/ 385234 h 1367367"/>
                <a:gd name="connsiteX8" fmla="*/ 817033 w 1460500"/>
                <a:gd name="connsiteY8" fmla="*/ 186267 h 1367367"/>
                <a:gd name="connsiteX9" fmla="*/ 927100 w 1460500"/>
                <a:gd name="connsiteY9" fmla="*/ 131234 h 1367367"/>
                <a:gd name="connsiteX10" fmla="*/ 1003300 w 1460500"/>
                <a:gd name="connsiteY10" fmla="*/ 105834 h 1367367"/>
                <a:gd name="connsiteX11" fmla="*/ 1087966 w 1460500"/>
                <a:gd name="connsiteY11" fmla="*/ 101600 h 1367367"/>
                <a:gd name="connsiteX12" fmla="*/ 1176866 w 1460500"/>
                <a:gd name="connsiteY12" fmla="*/ 270934 h 1367367"/>
                <a:gd name="connsiteX13" fmla="*/ 1219200 w 1460500"/>
                <a:gd name="connsiteY13" fmla="*/ 406400 h 1367367"/>
                <a:gd name="connsiteX14" fmla="*/ 1303866 w 1460500"/>
                <a:gd name="connsiteY14" fmla="*/ 533400 h 1367367"/>
                <a:gd name="connsiteX15" fmla="*/ 1439333 w 1460500"/>
                <a:gd name="connsiteY15" fmla="*/ 630767 h 1367367"/>
                <a:gd name="connsiteX16" fmla="*/ 1460500 w 1460500"/>
                <a:gd name="connsiteY16" fmla="*/ 749300 h 1367367"/>
                <a:gd name="connsiteX17" fmla="*/ 1384300 w 1460500"/>
                <a:gd name="connsiteY17" fmla="*/ 948267 h 1367367"/>
                <a:gd name="connsiteX18" fmla="*/ 1358900 w 1460500"/>
                <a:gd name="connsiteY18" fmla="*/ 1075267 h 1367367"/>
                <a:gd name="connsiteX19" fmla="*/ 1354666 w 1460500"/>
                <a:gd name="connsiteY19" fmla="*/ 1257300 h 1367367"/>
                <a:gd name="connsiteX20" fmla="*/ 1367366 w 1460500"/>
                <a:gd name="connsiteY20" fmla="*/ 1367367 h 136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0500" h="1367367">
                  <a:moveTo>
                    <a:pt x="186266" y="0"/>
                  </a:moveTo>
                  <a:lnTo>
                    <a:pt x="88900" y="80434"/>
                  </a:lnTo>
                  <a:lnTo>
                    <a:pt x="0" y="258234"/>
                  </a:lnTo>
                  <a:lnTo>
                    <a:pt x="21166" y="317500"/>
                  </a:lnTo>
                  <a:lnTo>
                    <a:pt x="122766" y="427567"/>
                  </a:lnTo>
                  <a:lnTo>
                    <a:pt x="292100" y="512234"/>
                  </a:lnTo>
                  <a:lnTo>
                    <a:pt x="410633" y="469900"/>
                  </a:lnTo>
                  <a:lnTo>
                    <a:pt x="541866" y="385234"/>
                  </a:lnTo>
                  <a:lnTo>
                    <a:pt x="817033" y="186267"/>
                  </a:lnTo>
                  <a:lnTo>
                    <a:pt x="927100" y="131234"/>
                  </a:lnTo>
                  <a:lnTo>
                    <a:pt x="1003300" y="105834"/>
                  </a:lnTo>
                  <a:lnTo>
                    <a:pt x="1087966" y="101600"/>
                  </a:lnTo>
                  <a:lnTo>
                    <a:pt x="1176866" y="270934"/>
                  </a:lnTo>
                  <a:lnTo>
                    <a:pt x="1219200" y="406400"/>
                  </a:lnTo>
                  <a:lnTo>
                    <a:pt x="1303866" y="533400"/>
                  </a:lnTo>
                  <a:lnTo>
                    <a:pt x="1439333" y="630767"/>
                  </a:lnTo>
                  <a:lnTo>
                    <a:pt x="1460500" y="749300"/>
                  </a:lnTo>
                  <a:lnTo>
                    <a:pt x="1384300" y="948267"/>
                  </a:lnTo>
                  <a:lnTo>
                    <a:pt x="1358900" y="1075267"/>
                  </a:lnTo>
                  <a:cubicBezTo>
                    <a:pt x="1357489" y="1135945"/>
                    <a:pt x="1356077" y="1196622"/>
                    <a:pt x="1354666" y="1257300"/>
                  </a:cubicBezTo>
                  <a:lnTo>
                    <a:pt x="1367366" y="136736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E66CDBA-9799-F2BD-C15B-4C8016F78446}"/>
                </a:ext>
              </a:extLst>
            </p:cNvPr>
            <p:cNvSpPr/>
            <p:nvPr/>
          </p:nvSpPr>
          <p:spPr>
            <a:xfrm>
              <a:off x="6565605" y="1536405"/>
              <a:ext cx="212651" cy="233916"/>
            </a:xfrm>
            <a:custGeom>
              <a:avLst/>
              <a:gdLst>
                <a:gd name="connsiteX0" fmla="*/ 0 w 212651"/>
                <a:gd name="connsiteY0" fmla="*/ 233916 h 233916"/>
                <a:gd name="connsiteX1" fmla="*/ 148855 w 212651"/>
                <a:gd name="connsiteY1" fmla="*/ 95693 h 233916"/>
                <a:gd name="connsiteX2" fmla="*/ 212651 w 212651"/>
                <a:gd name="connsiteY2" fmla="*/ 0 h 233916"/>
              </a:gdLst>
              <a:ahLst/>
              <a:cxnLst>
                <a:cxn ang="0">
                  <a:pos x="connsiteX0" y="connsiteY0"/>
                </a:cxn>
                <a:cxn ang="0">
                  <a:pos x="connsiteX1" y="connsiteY1"/>
                </a:cxn>
                <a:cxn ang="0">
                  <a:pos x="connsiteX2" y="connsiteY2"/>
                </a:cxn>
              </a:cxnLst>
              <a:rect l="l" t="t" r="r" b="b"/>
              <a:pathLst>
                <a:path w="212651" h="233916">
                  <a:moveTo>
                    <a:pt x="0" y="233916"/>
                  </a:moveTo>
                  <a:lnTo>
                    <a:pt x="148855" y="95693"/>
                  </a:lnTo>
                  <a:lnTo>
                    <a:pt x="212651"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9B89468-1AE2-078B-550C-D8679B212498}"/>
                </a:ext>
              </a:extLst>
            </p:cNvPr>
            <p:cNvSpPr/>
            <p:nvPr/>
          </p:nvSpPr>
          <p:spPr>
            <a:xfrm>
              <a:off x="8410353" y="2115879"/>
              <a:ext cx="21266" cy="574158"/>
            </a:xfrm>
            <a:custGeom>
              <a:avLst/>
              <a:gdLst>
                <a:gd name="connsiteX0" fmla="*/ 0 w 21266"/>
                <a:gd name="connsiteY0" fmla="*/ 574158 h 574158"/>
                <a:gd name="connsiteX1" fmla="*/ 21266 w 21266"/>
                <a:gd name="connsiteY1" fmla="*/ 0 h 574158"/>
                <a:gd name="connsiteX2" fmla="*/ 21266 w 21266"/>
                <a:gd name="connsiteY2" fmla="*/ 0 h 574158"/>
              </a:gdLst>
              <a:ahLst/>
              <a:cxnLst>
                <a:cxn ang="0">
                  <a:pos x="connsiteX0" y="connsiteY0"/>
                </a:cxn>
                <a:cxn ang="0">
                  <a:pos x="connsiteX1" y="connsiteY1"/>
                </a:cxn>
                <a:cxn ang="0">
                  <a:pos x="connsiteX2" y="connsiteY2"/>
                </a:cxn>
              </a:cxnLst>
              <a:rect l="l" t="t" r="r" b="b"/>
              <a:pathLst>
                <a:path w="21266" h="574158">
                  <a:moveTo>
                    <a:pt x="0" y="574158"/>
                  </a:moveTo>
                  <a:lnTo>
                    <a:pt x="21266" y="0"/>
                  </a:lnTo>
                  <a:lnTo>
                    <a:pt x="21266"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DECD4692-EAC2-A9DF-39D5-20A34D93ED4A}"/>
                </a:ext>
              </a:extLst>
            </p:cNvPr>
            <p:cNvSpPr/>
            <p:nvPr/>
          </p:nvSpPr>
          <p:spPr>
            <a:xfrm rot="1510828">
              <a:off x="9600944" y="1421748"/>
              <a:ext cx="966083" cy="373711"/>
            </a:xfrm>
            <a:custGeom>
              <a:avLst/>
              <a:gdLst>
                <a:gd name="connsiteX0" fmla="*/ 0 w 966083"/>
                <a:gd name="connsiteY0" fmla="*/ 333954 h 373711"/>
                <a:gd name="connsiteX1" fmla="*/ 51683 w 966083"/>
                <a:gd name="connsiteY1" fmla="*/ 369735 h 373711"/>
                <a:gd name="connsiteX2" fmla="*/ 139148 w 966083"/>
                <a:gd name="connsiteY2" fmla="*/ 373711 h 373711"/>
                <a:gd name="connsiteX3" fmla="*/ 345881 w 966083"/>
                <a:gd name="connsiteY3" fmla="*/ 246490 h 373711"/>
                <a:gd name="connsiteX4" fmla="*/ 608275 w 966083"/>
                <a:gd name="connsiteY4" fmla="*/ 127220 h 373711"/>
                <a:gd name="connsiteX5" fmla="*/ 771276 w 966083"/>
                <a:gd name="connsiteY5" fmla="*/ 71561 h 373711"/>
                <a:gd name="connsiteX6" fmla="*/ 954156 w 966083"/>
                <a:gd name="connsiteY6" fmla="*/ 0 h 373711"/>
                <a:gd name="connsiteX7" fmla="*/ 966083 w 966083"/>
                <a:gd name="connsiteY7" fmla="*/ 3975 h 37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6083" h="373711">
                  <a:moveTo>
                    <a:pt x="0" y="333954"/>
                  </a:moveTo>
                  <a:lnTo>
                    <a:pt x="51683" y="369735"/>
                  </a:lnTo>
                  <a:lnTo>
                    <a:pt x="139148" y="373711"/>
                  </a:lnTo>
                  <a:lnTo>
                    <a:pt x="345881" y="246490"/>
                  </a:lnTo>
                  <a:lnTo>
                    <a:pt x="608275" y="127220"/>
                  </a:lnTo>
                  <a:lnTo>
                    <a:pt x="771276" y="71561"/>
                  </a:lnTo>
                  <a:lnTo>
                    <a:pt x="954156" y="0"/>
                  </a:lnTo>
                  <a:lnTo>
                    <a:pt x="966083" y="3975"/>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3" name="Group 152">
            <a:extLst>
              <a:ext uri="{FF2B5EF4-FFF2-40B4-BE49-F238E27FC236}">
                <a16:creationId xmlns:a16="http://schemas.microsoft.com/office/drawing/2014/main" id="{E7BAC191-3CF6-6FFA-0ECC-304F8A5C6A3E}"/>
              </a:ext>
            </a:extLst>
          </p:cNvPr>
          <p:cNvGrpSpPr/>
          <p:nvPr/>
        </p:nvGrpSpPr>
        <p:grpSpPr>
          <a:xfrm>
            <a:off x="730774" y="681093"/>
            <a:ext cx="8707140" cy="5714845"/>
            <a:chOff x="730774" y="681093"/>
            <a:chExt cx="8707140" cy="5714845"/>
          </a:xfrm>
        </p:grpSpPr>
        <p:sp>
          <p:nvSpPr>
            <p:cNvPr id="45" name="TextBox 44">
              <a:extLst>
                <a:ext uri="{FF2B5EF4-FFF2-40B4-BE49-F238E27FC236}">
                  <a16:creationId xmlns:a16="http://schemas.microsoft.com/office/drawing/2014/main" id="{1ABB2CA5-A169-5151-6EAB-AAFE01309E90}"/>
                </a:ext>
              </a:extLst>
            </p:cNvPr>
            <p:cNvSpPr txBox="1"/>
            <p:nvPr/>
          </p:nvSpPr>
          <p:spPr>
            <a:xfrm>
              <a:off x="849866" y="3347614"/>
              <a:ext cx="1117742" cy="307777"/>
            </a:xfrm>
            <a:prstGeom prst="rect">
              <a:avLst/>
            </a:prstGeom>
            <a:noFill/>
          </p:spPr>
          <p:txBody>
            <a:bodyPr wrap="none" rtlCol="0">
              <a:spAutoFit/>
            </a:bodyPr>
            <a:lstStyle/>
            <a:p>
              <a:r>
                <a:rPr lang="en-GB" sz="1400" dirty="0"/>
                <a:t>Sadlers Farm</a:t>
              </a:r>
            </a:p>
          </p:txBody>
        </p:sp>
        <p:sp>
          <p:nvSpPr>
            <p:cNvPr id="46" name="TextBox 45">
              <a:extLst>
                <a:ext uri="{FF2B5EF4-FFF2-40B4-BE49-F238E27FC236}">
                  <a16:creationId xmlns:a16="http://schemas.microsoft.com/office/drawing/2014/main" id="{334E4530-3C6D-4B31-E932-0FB6C7B55352}"/>
                </a:ext>
              </a:extLst>
            </p:cNvPr>
            <p:cNvSpPr txBox="1"/>
            <p:nvPr/>
          </p:nvSpPr>
          <p:spPr>
            <a:xfrm>
              <a:off x="730774" y="1171167"/>
              <a:ext cx="1029897" cy="307777"/>
            </a:xfrm>
            <a:prstGeom prst="rect">
              <a:avLst/>
            </a:prstGeom>
            <a:noFill/>
          </p:spPr>
          <p:txBody>
            <a:bodyPr wrap="none" rtlCol="0">
              <a:spAutoFit/>
            </a:bodyPr>
            <a:lstStyle/>
            <a:p>
              <a:r>
                <a:rPr lang="en-GB" sz="1400" dirty="0" err="1"/>
                <a:t>Totterdown</a:t>
              </a:r>
              <a:endParaRPr lang="en-GB" sz="1400" dirty="0"/>
            </a:p>
          </p:txBody>
        </p:sp>
        <p:sp>
          <p:nvSpPr>
            <p:cNvPr id="47" name="TextBox 46">
              <a:extLst>
                <a:ext uri="{FF2B5EF4-FFF2-40B4-BE49-F238E27FC236}">
                  <a16:creationId xmlns:a16="http://schemas.microsoft.com/office/drawing/2014/main" id="{3319CFF8-B829-518E-D82D-79AD21883E51}"/>
                </a:ext>
              </a:extLst>
            </p:cNvPr>
            <p:cNvSpPr txBox="1"/>
            <p:nvPr/>
          </p:nvSpPr>
          <p:spPr>
            <a:xfrm>
              <a:off x="4503171" y="681093"/>
              <a:ext cx="764953" cy="307777"/>
            </a:xfrm>
            <a:prstGeom prst="rect">
              <a:avLst/>
            </a:prstGeom>
            <a:noFill/>
          </p:spPr>
          <p:txBody>
            <a:bodyPr wrap="none" rtlCol="0">
              <a:spAutoFit/>
            </a:bodyPr>
            <a:lstStyle/>
            <a:p>
              <a:r>
                <a:rPr lang="en-GB" sz="1400" dirty="0"/>
                <a:t>Balsdon</a:t>
              </a:r>
            </a:p>
          </p:txBody>
        </p:sp>
        <p:sp>
          <p:nvSpPr>
            <p:cNvPr id="49" name="TextBox 48">
              <a:extLst>
                <a:ext uri="{FF2B5EF4-FFF2-40B4-BE49-F238E27FC236}">
                  <a16:creationId xmlns:a16="http://schemas.microsoft.com/office/drawing/2014/main" id="{45DCC0DD-49D0-FD2A-0F8A-DB544F517106}"/>
                </a:ext>
              </a:extLst>
            </p:cNvPr>
            <p:cNvSpPr txBox="1"/>
            <p:nvPr/>
          </p:nvSpPr>
          <p:spPr>
            <a:xfrm>
              <a:off x="8258360" y="6088161"/>
              <a:ext cx="1179554" cy="307777"/>
            </a:xfrm>
            <a:prstGeom prst="rect">
              <a:avLst/>
            </a:prstGeom>
            <a:noFill/>
          </p:spPr>
          <p:txBody>
            <a:bodyPr wrap="square" rtlCol="0">
              <a:spAutoFit/>
            </a:bodyPr>
            <a:lstStyle/>
            <a:p>
              <a:r>
                <a:rPr lang="en-GB" sz="1400" dirty="0"/>
                <a:t>Kirby House</a:t>
              </a:r>
            </a:p>
          </p:txBody>
        </p:sp>
        <p:sp>
          <p:nvSpPr>
            <p:cNvPr id="50" name="TextBox 49">
              <a:extLst>
                <a:ext uri="{FF2B5EF4-FFF2-40B4-BE49-F238E27FC236}">
                  <a16:creationId xmlns:a16="http://schemas.microsoft.com/office/drawing/2014/main" id="{E247421B-8106-FBC4-6636-521BF92608E0}"/>
                </a:ext>
              </a:extLst>
            </p:cNvPr>
            <p:cNvSpPr txBox="1"/>
            <p:nvPr/>
          </p:nvSpPr>
          <p:spPr>
            <a:xfrm>
              <a:off x="3468949" y="4553651"/>
              <a:ext cx="744001" cy="307777"/>
            </a:xfrm>
            <a:prstGeom prst="rect">
              <a:avLst/>
            </a:prstGeom>
            <a:noFill/>
          </p:spPr>
          <p:txBody>
            <a:bodyPr wrap="square" rtlCol="0">
              <a:spAutoFit/>
            </a:bodyPr>
            <a:lstStyle/>
            <a:p>
              <a:r>
                <a:rPr lang="en-GB" sz="1400" dirty="0"/>
                <a:t>Church</a:t>
              </a:r>
            </a:p>
          </p:txBody>
        </p:sp>
      </p:grpSp>
      <p:sp>
        <p:nvSpPr>
          <p:cNvPr id="44" name="TextBox 43">
            <a:extLst>
              <a:ext uri="{FF2B5EF4-FFF2-40B4-BE49-F238E27FC236}">
                <a16:creationId xmlns:a16="http://schemas.microsoft.com/office/drawing/2014/main" id="{4A3C3458-81D6-C3EC-CC6C-78FFEE684EB6}"/>
              </a:ext>
            </a:extLst>
          </p:cNvPr>
          <p:cNvSpPr txBox="1"/>
          <p:nvPr/>
        </p:nvSpPr>
        <p:spPr>
          <a:xfrm>
            <a:off x="8480758" y="4205546"/>
            <a:ext cx="1179554" cy="523220"/>
          </a:xfrm>
          <a:prstGeom prst="rect">
            <a:avLst/>
          </a:prstGeom>
          <a:noFill/>
        </p:spPr>
        <p:txBody>
          <a:bodyPr wrap="square" rtlCol="0">
            <a:spAutoFit/>
          </a:bodyPr>
          <a:lstStyle/>
          <a:p>
            <a:r>
              <a:rPr lang="en-GB" sz="1400" dirty="0"/>
              <a:t>Crown &amp; Garter</a:t>
            </a:r>
          </a:p>
        </p:txBody>
      </p:sp>
      <p:grpSp>
        <p:nvGrpSpPr>
          <p:cNvPr id="587" name="Group 586">
            <a:extLst>
              <a:ext uri="{FF2B5EF4-FFF2-40B4-BE49-F238E27FC236}">
                <a16:creationId xmlns:a16="http://schemas.microsoft.com/office/drawing/2014/main" id="{F2A5F035-BBC0-2D87-22A5-FE9FAEA8395F}"/>
              </a:ext>
            </a:extLst>
          </p:cNvPr>
          <p:cNvGrpSpPr/>
          <p:nvPr/>
        </p:nvGrpSpPr>
        <p:grpSpPr>
          <a:xfrm>
            <a:off x="1810596" y="941626"/>
            <a:ext cx="8173027" cy="5174359"/>
            <a:chOff x="1810596" y="941626"/>
            <a:chExt cx="8173027" cy="5174359"/>
          </a:xfrm>
          <a:solidFill>
            <a:schemeClr val="accent4">
              <a:lumMod val="60000"/>
              <a:lumOff val="40000"/>
            </a:schemeClr>
          </a:solidFill>
        </p:grpSpPr>
        <p:sp>
          <p:nvSpPr>
            <p:cNvPr id="588" name="Oval 587">
              <a:extLst>
                <a:ext uri="{FF2B5EF4-FFF2-40B4-BE49-F238E27FC236}">
                  <a16:creationId xmlns:a16="http://schemas.microsoft.com/office/drawing/2014/main" id="{4E85DB22-C5E3-84C5-0BE0-99C3CB42B2E7}"/>
                </a:ext>
              </a:extLst>
            </p:cNvPr>
            <p:cNvSpPr/>
            <p:nvPr/>
          </p:nvSpPr>
          <p:spPr>
            <a:xfrm>
              <a:off x="4801217" y="94162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Oval 588">
              <a:extLst>
                <a:ext uri="{FF2B5EF4-FFF2-40B4-BE49-F238E27FC236}">
                  <a16:creationId xmlns:a16="http://schemas.microsoft.com/office/drawing/2014/main" id="{90188F1C-8721-8450-91BB-A2EA9841CA22}"/>
                </a:ext>
              </a:extLst>
            </p:cNvPr>
            <p:cNvSpPr/>
            <p:nvPr/>
          </p:nvSpPr>
          <p:spPr>
            <a:xfrm>
              <a:off x="4864792" y="9943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Oval 589">
              <a:extLst>
                <a:ext uri="{FF2B5EF4-FFF2-40B4-BE49-F238E27FC236}">
                  <a16:creationId xmlns:a16="http://schemas.microsoft.com/office/drawing/2014/main" id="{BFA1EB75-5C26-6388-B399-9E397D27238F}"/>
                </a:ext>
              </a:extLst>
            </p:cNvPr>
            <p:cNvSpPr/>
            <p:nvPr/>
          </p:nvSpPr>
          <p:spPr>
            <a:xfrm>
              <a:off x="4705854" y="94734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Oval 590">
              <a:extLst>
                <a:ext uri="{FF2B5EF4-FFF2-40B4-BE49-F238E27FC236}">
                  <a16:creationId xmlns:a16="http://schemas.microsoft.com/office/drawing/2014/main" id="{C2CB7EAE-397C-C4C5-7FBE-3AA0A37CE9F6}"/>
                </a:ext>
              </a:extLst>
            </p:cNvPr>
            <p:cNvSpPr/>
            <p:nvPr/>
          </p:nvSpPr>
          <p:spPr>
            <a:xfrm>
              <a:off x="4687760" y="10421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Oval 591">
              <a:extLst>
                <a:ext uri="{FF2B5EF4-FFF2-40B4-BE49-F238E27FC236}">
                  <a16:creationId xmlns:a16="http://schemas.microsoft.com/office/drawing/2014/main" id="{A95EE432-B3F3-0284-7EA4-926DD17CD157}"/>
                </a:ext>
              </a:extLst>
            </p:cNvPr>
            <p:cNvSpPr/>
            <p:nvPr/>
          </p:nvSpPr>
          <p:spPr>
            <a:xfrm>
              <a:off x="7765885" y="596197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Oval 592">
              <a:extLst>
                <a:ext uri="{FF2B5EF4-FFF2-40B4-BE49-F238E27FC236}">
                  <a16:creationId xmlns:a16="http://schemas.microsoft.com/office/drawing/2014/main" id="{8E726FE6-B710-1F84-4094-252100B19762}"/>
                </a:ext>
              </a:extLst>
            </p:cNvPr>
            <p:cNvSpPr/>
            <p:nvPr/>
          </p:nvSpPr>
          <p:spPr>
            <a:xfrm>
              <a:off x="7974126" y="605243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Oval 593">
              <a:extLst>
                <a:ext uri="{FF2B5EF4-FFF2-40B4-BE49-F238E27FC236}">
                  <a16:creationId xmlns:a16="http://schemas.microsoft.com/office/drawing/2014/main" id="{34A12F31-D62D-EB96-6DA9-18E19BFA7580}"/>
                </a:ext>
              </a:extLst>
            </p:cNvPr>
            <p:cNvSpPr/>
            <p:nvPr/>
          </p:nvSpPr>
          <p:spPr>
            <a:xfrm>
              <a:off x="7934449" y="596986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Oval 594">
              <a:extLst>
                <a:ext uri="{FF2B5EF4-FFF2-40B4-BE49-F238E27FC236}">
                  <a16:creationId xmlns:a16="http://schemas.microsoft.com/office/drawing/2014/main" id="{BD61845B-894D-BD75-0A37-C16B747AE3D7}"/>
                </a:ext>
              </a:extLst>
            </p:cNvPr>
            <p:cNvSpPr/>
            <p:nvPr/>
          </p:nvSpPr>
          <p:spPr>
            <a:xfrm>
              <a:off x="7899813" y="600791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Oval 595">
              <a:extLst>
                <a:ext uri="{FF2B5EF4-FFF2-40B4-BE49-F238E27FC236}">
                  <a16:creationId xmlns:a16="http://schemas.microsoft.com/office/drawing/2014/main" id="{89EDFC39-4D16-EB69-A12E-D9AEFA8FFBB5}"/>
                </a:ext>
              </a:extLst>
            </p:cNvPr>
            <p:cNvSpPr/>
            <p:nvPr/>
          </p:nvSpPr>
          <p:spPr>
            <a:xfrm>
              <a:off x="7865177" y="604596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Oval 596">
              <a:extLst>
                <a:ext uri="{FF2B5EF4-FFF2-40B4-BE49-F238E27FC236}">
                  <a16:creationId xmlns:a16="http://schemas.microsoft.com/office/drawing/2014/main" id="{8AE6C4B2-15B2-F5C8-A11E-B81C6CE39C39}"/>
                </a:ext>
              </a:extLst>
            </p:cNvPr>
            <p:cNvSpPr/>
            <p:nvPr/>
          </p:nvSpPr>
          <p:spPr>
            <a:xfrm>
              <a:off x="3738564" y="290681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Oval 597">
              <a:extLst>
                <a:ext uri="{FF2B5EF4-FFF2-40B4-BE49-F238E27FC236}">
                  <a16:creationId xmlns:a16="http://schemas.microsoft.com/office/drawing/2014/main" id="{8E225CF9-1F65-C51C-1804-479C4A63D193}"/>
                </a:ext>
              </a:extLst>
            </p:cNvPr>
            <p:cNvSpPr/>
            <p:nvPr/>
          </p:nvSpPr>
          <p:spPr>
            <a:xfrm>
              <a:off x="3771210" y="29511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Oval 598">
              <a:extLst>
                <a:ext uri="{FF2B5EF4-FFF2-40B4-BE49-F238E27FC236}">
                  <a16:creationId xmlns:a16="http://schemas.microsoft.com/office/drawing/2014/main" id="{EDE73D52-8779-1AF5-5CB8-5EC1258BF304}"/>
                </a:ext>
              </a:extLst>
            </p:cNvPr>
            <p:cNvSpPr/>
            <p:nvPr/>
          </p:nvSpPr>
          <p:spPr>
            <a:xfrm>
              <a:off x="3802139" y="30109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Oval 599">
              <a:extLst>
                <a:ext uri="{FF2B5EF4-FFF2-40B4-BE49-F238E27FC236}">
                  <a16:creationId xmlns:a16="http://schemas.microsoft.com/office/drawing/2014/main" id="{9AC44BD1-08A9-85CD-1BA0-50796A746CC8}"/>
                </a:ext>
              </a:extLst>
            </p:cNvPr>
            <p:cNvSpPr/>
            <p:nvPr/>
          </p:nvSpPr>
          <p:spPr>
            <a:xfrm>
              <a:off x="3896643" y="301144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Oval 600">
              <a:extLst>
                <a:ext uri="{FF2B5EF4-FFF2-40B4-BE49-F238E27FC236}">
                  <a16:creationId xmlns:a16="http://schemas.microsoft.com/office/drawing/2014/main" id="{3E2A5295-D4FC-7D27-6E5A-B7199C4372A3}"/>
                </a:ext>
              </a:extLst>
            </p:cNvPr>
            <p:cNvSpPr/>
            <p:nvPr/>
          </p:nvSpPr>
          <p:spPr>
            <a:xfrm>
              <a:off x="3838946" y="310248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Oval 601">
              <a:extLst>
                <a:ext uri="{FF2B5EF4-FFF2-40B4-BE49-F238E27FC236}">
                  <a16:creationId xmlns:a16="http://schemas.microsoft.com/office/drawing/2014/main" id="{B62DE82D-9CBD-FBAD-2818-FDD8640DCBB8}"/>
                </a:ext>
              </a:extLst>
            </p:cNvPr>
            <p:cNvSpPr/>
            <p:nvPr/>
          </p:nvSpPr>
          <p:spPr>
            <a:xfrm>
              <a:off x="3896643" y="320607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Oval 602">
              <a:extLst>
                <a:ext uri="{FF2B5EF4-FFF2-40B4-BE49-F238E27FC236}">
                  <a16:creationId xmlns:a16="http://schemas.microsoft.com/office/drawing/2014/main" id="{992E53CC-8208-BED1-D43A-AED81AC793DE}"/>
                </a:ext>
              </a:extLst>
            </p:cNvPr>
            <p:cNvSpPr/>
            <p:nvPr/>
          </p:nvSpPr>
          <p:spPr>
            <a:xfrm>
              <a:off x="3986387" y="317430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Oval 603">
              <a:extLst>
                <a:ext uri="{FF2B5EF4-FFF2-40B4-BE49-F238E27FC236}">
                  <a16:creationId xmlns:a16="http://schemas.microsoft.com/office/drawing/2014/main" id="{EE423117-9940-CD15-38A5-80298E9049AB}"/>
                </a:ext>
              </a:extLst>
            </p:cNvPr>
            <p:cNvSpPr/>
            <p:nvPr/>
          </p:nvSpPr>
          <p:spPr>
            <a:xfrm>
              <a:off x="4022813" y="323785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Oval 604">
              <a:extLst>
                <a:ext uri="{FF2B5EF4-FFF2-40B4-BE49-F238E27FC236}">
                  <a16:creationId xmlns:a16="http://schemas.microsoft.com/office/drawing/2014/main" id="{81F0D4B7-A523-F75A-2D69-C2D7684C9372}"/>
                </a:ext>
              </a:extLst>
            </p:cNvPr>
            <p:cNvSpPr/>
            <p:nvPr/>
          </p:nvSpPr>
          <p:spPr>
            <a:xfrm>
              <a:off x="3674989" y="274535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Oval 605">
              <a:extLst>
                <a:ext uri="{FF2B5EF4-FFF2-40B4-BE49-F238E27FC236}">
                  <a16:creationId xmlns:a16="http://schemas.microsoft.com/office/drawing/2014/main" id="{CD4F1E09-C9A3-E47A-8F70-B0F6A1870E84}"/>
                </a:ext>
              </a:extLst>
            </p:cNvPr>
            <p:cNvSpPr/>
            <p:nvPr/>
          </p:nvSpPr>
          <p:spPr>
            <a:xfrm>
              <a:off x="3432968" y="207286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Oval 606">
              <a:extLst>
                <a:ext uri="{FF2B5EF4-FFF2-40B4-BE49-F238E27FC236}">
                  <a16:creationId xmlns:a16="http://schemas.microsoft.com/office/drawing/2014/main" id="{AFBD6C4D-5D8D-A085-D547-5CB8C4F952AE}"/>
                </a:ext>
              </a:extLst>
            </p:cNvPr>
            <p:cNvSpPr/>
            <p:nvPr/>
          </p:nvSpPr>
          <p:spPr>
            <a:xfrm>
              <a:off x="3452885" y="232429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Oval 607">
              <a:extLst>
                <a:ext uri="{FF2B5EF4-FFF2-40B4-BE49-F238E27FC236}">
                  <a16:creationId xmlns:a16="http://schemas.microsoft.com/office/drawing/2014/main" id="{9203B63F-AF56-C1FE-7F04-EB10A58F1FF8}"/>
                </a:ext>
              </a:extLst>
            </p:cNvPr>
            <p:cNvSpPr/>
            <p:nvPr/>
          </p:nvSpPr>
          <p:spPr>
            <a:xfrm>
              <a:off x="2081428" y="302250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Oval 608">
              <a:extLst>
                <a:ext uri="{FF2B5EF4-FFF2-40B4-BE49-F238E27FC236}">
                  <a16:creationId xmlns:a16="http://schemas.microsoft.com/office/drawing/2014/main" id="{C9214CFE-5E90-D6A8-B25B-819B13E7266B}"/>
                </a:ext>
              </a:extLst>
            </p:cNvPr>
            <p:cNvSpPr/>
            <p:nvPr/>
          </p:nvSpPr>
          <p:spPr>
            <a:xfrm>
              <a:off x="2065535" y="29024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Oval 609">
              <a:extLst>
                <a:ext uri="{FF2B5EF4-FFF2-40B4-BE49-F238E27FC236}">
                  <a16:creationId xmlns:a16="http://schemas.microsoft.com/office/drawing/2014/main" id="{B1D90CFA-F163-4EC0-767E-D41662739D46}"/>
                </a:ext>
              </a:extLst>
            </p:cNvPr>
            <p:cNvSpPr/>
            <p:nvPr/>
          </p:nvSpPr>
          <p:spPr>
            <a:xfrm>
              <a:off x="1953636" y="364975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Oval 610">
              <a:extLst>
                <a:ext uri="{FF2B5EF4-FFF2-40B4-BE49-F238E27FC236}">
                  <a16:creationId xmlns:a16="http://schemas.microsoft.com/office/drawing/2014/main" id="{485B320C-76CD-CBD2-0B37-F246A1B5DE4F}"/>
                </a:ext>
              </a:extLst>
            </p:cNvPr>
            <p:cNvSpPr/>
            <p:nvPr/>
          </p:nvSpPr>
          <p:spPr>
            <a:xfrm>
              <a:off x="1928952" y="374160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Oval 611">
              <a:extLst>
                <a:ext uri="{FF2B5EF4-FFF2-40B4-BE49-F238E27FC236}">
                  <a16:creationId xmlns:a16="http://schemas.microsoft.com/office/drawing/2014/main" id="{9202ACEB-EE63-6A0E-A37A-2D8CB0F7F113}"/>
                </a:ext>
              </a:extLst>
            </p:cNvPr>
            <p:cNvSpPr/>
            <p:nvPr/>
          </p:nvSpPr>
          <p:spPr>
            <a:xfrm>
              <a:off x="2049641" y="369308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3" name="Oval 612">
              <a:extLst>
                <a:ext uri="{FF2B5EF4-FFF2-40B4-BE49-F238E27FC236}">
                  <a16:creationId xmlns:a16="http://schemas.microsoft.com/office/drawing/2014/main" id="{1484DF7D-6F46-3FFE-870A-A5B2D2CACA06}"/>
                </a:ext>
              </a:extLst>
            </p:cNvPr>
            <p:cNvSpPr/>
            <p:nvPr/>
          </p:nvSpPr>
          <p:spPr>
            <a:xfrm>
              <a:off x="2122200" y="359879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4" name="Oval 613">
              <a:extLst>
                <a:ext uri="{FF2B5EF4-FFF2-40B4-BE49-F238E27FC236}">
                  <a16:creationId xmlns:a16="http://schemas.microsoft.com/office/drawing/2014/main" id="{DB206508-87CE-53C6-21BE-10C4046EC9D4}"/>
                </a:ext>
              </a:extLst>
            </p:cNvPr>
            <p:cNvSpPr/>
            <p:nvPr/>
          </p:nvSpPr>
          <p:spPr>
            <a:xfrm>
              <a:off x="2235806" y="204108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 name="Oval 614">
              <a:extLst>
                <a:ext uri="{FF2B5EF4-FFF2-40B4-BE49-F238E27FC236}">
                  <a16:creationId xmlns:a16="http://schemas.microsoft.com/office/drawing/2014/main" id="{1D140439-0EC1-A638-5533-6FFDD371C920}"/>
                </a:ext>
              </a:extLst>
            </p:cNvPr>
            <p:cNvSpPr/>
            <p:nvPr/>
          </p:nvSpPr>
          <p:spPr>
            <a:xfrm>
              <a:off x="3045664" y="179307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 name="Oval 615">
              <a:extLst>
                <a:ext uri="{FF2B5EF4-FFF2-40B4-BE49-F238E27FC236}">
                  <a16:creationId xmlns:a16="http://schemas.microsoft.com/office/drawing/2014/main" id="{45569FEE-126D-DF6D-18C9-EC61C571A0DD}"/>
                </a:ext>
              </a:extLst>
            </p:cNvPr>
            <p:cNvSpPr/>
            <p:nvPr/>
          </p:nvSpPr>
          <p:spPr>
            <a:xfrm>
              <a:off x="3141885" y="180558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7" name="Oval 616">
              <a:extLst>
                <a:ext uri="{FF2B5EF4-FFF2-40B4-BE49-F238E27FC236}">
                  <a16:creationId xmlns:a16="http://schemas.microsoft.com/office/drawing/2014/main" id="{342F68FB-4EB6-7E79-4F1D-2B53F690D8EE}"/>
                </a:ext>
              </a:extLst>
            </p:cNvPr>
            <p:cNvSpPr/>
            <p:nvPr/>
          </p:nvSpPr>
          <p:spPr>
            <a:xfrm>
              <a:off x="3121663" y="175204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8" name="Oval 617">
              <a:extLst>
                <a:ext uri="{FF2B5EF4-FFF2-40B4-BE49-F238E27FC236}">
                  <a16:creationId xmlns:a16="http://schemas.microsoft.com/office/drawing/2014/main" id="{67CC32E3-BA08-7D21-FEE2-B2618443E5AF}"/>
                </a:ext>
              </a:extLst>
            </p:cNvPr>
            <p:cNvSpPr/>
            <p:nvPr/>
          </p:nvSpPr>
          <p:spPr>
            <a:xfrm>
              <a:off x="3001452" y="174203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9" name="Oval 618">
              <a:extLst>
                <a:ext uri="{FF2B5EF4-FFF2-40B4-BE49-F238E27FC236}">
                  <a16:creationId xmlns:a16="http://schemas.microsoft.com/office/drawing/2014/main" id="{F6053E63-34FB-1DD5-9BEF-34547ABC7B70}"/>
                </a:ext>
              </a:extLst>
            </p:cNvPr>
            <p:cNvSpPr/>
            <p:nvPr/>
          </p:nvSpPr>
          <p:spPr>
            <a:xfrm>
              <a:off x="3080224" y="168733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0" name="Oval 619">
              <a:extLst>
                <a:ext uri="{FF2B5EF4-FFF2-40B4-BE49-F238E27FC236}">
                  <a16:creationId xmlns:a16="http://schemas.microsoft.com/office/drawing/2014/main" id="{3F481465-2163-E4C6-D1F9-CAD1A29D07BF}"/>
                </a:ext>
              </a:extLst>
            </p:cNvPr>
            <p:cNvSpPr/>
            <p:nvPr/>
          </p:nvSpPr>
          <p:spPr>
            <a:xfrm>
              <a:off x="1874171" y="124556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1" name="Oval 620">
              <a:extLst>
                <a:ext uri="{FF2B5EF4-FFF2-40B4-BE49-F238E27FC236}">
                  <a16:creationId xmlns:a16="http://schemas.microsoft.com/office/drawing/2014/main" id="{3C0B547B-57F5-BC19-BAB7-9746A27A489C}"/>
                </a:ext>
              </a:extLst>
            </p:cNvPr>
            <p:cNvSpPr/>
            <p:nvPr/>
          </p:nvSpPr>
          <p:spPr>
            <a:xfrm>
              <a:off x="1810596" y="11554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2" name="Oval 621">
              <a:extLst>
                <a:ext uri="{FF2B5EF4-FFF2-40B4-BE49-F238E27FC236}">
                  <a16:creationId xmlns:a16="http://schemas.microsoft.com/office/drawing/2014/main" id="{8F986FD9-D99C-36D2-CC1D-591BC28F51F3}"/>
                </a:ext>
              </a:extLst>
            </p:cNvPr>
            <p:cNvSpPr/>
            <p:nvPr/>
          </p:nvSpPr>
          <p:spPr>
            <a:xfrm>
              <a:off x="2396615" y="121378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3" name="Oval 622">
              <a:extLst>
                <a:ext uri="{FF2B5EF4-FFF2-40B4-BE49-F238E27FC236}">
                  <a16:creationId xmlns:a16="http://schemas.microsoft.com/office/drawing/2014/main" id="{2A568A37-6FC4-F673-5806-E3F2E590417F}"/>
                </a:ext>
              </a:extLst>
            </p:cNvPr>
            <p:cNvSpPr/>
            <p:nvPr/>
          </p:nvSpPr>
          <p:spPr>
            <a:xfrm>
              <a:off x="3135406" y="125267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4" name="Oval 623">
              <a:extLst>
                <a:ext uri="{FF2B5EF4-FFF2-40B4-BE49-F238E27FC236}">
                  <a16:creationId xmlns:a16="http://schemas.microsoft.com/office/drawing/2014/main" id="{D0281F25-9D6C-F172-6F76-C12C844A3E52}"/>
                </a:ext>
              </a:extLst>
            </p:cNvPr>
            <p:cNvSpPr/>
            <p:nvPr/>
          </p:nvSpPr>
          <p:spPr>
            <a:xfrm>
              <a:off x="4973492" y="261440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5" name="Oval 624">
              <a:extLst>
                <a:ext uri="{FF2B5EF4-FFF2-40B4-BE49-F238E27FC236}">
                  <a16:creationId xmlns:a16="http://schemas.microsoft.com/office/drawing/2014/main" id="{E90C7646-2D65-02F6-ED0F-346DBC3ED212}"/>
                </a:ext>
              </a:extLst>
            </p:cNvPr>
            <p:cNvSpPr/>
            <p:nvPr/>
          </p:nvSpPr>
          <p:spPr>
            <a:xfrm>
              <a:off x="5059974" y="268180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6" name="Oval 625">
              <a:extLst>
                <a:ext uri="{FF2B5EF4-FFF2-40B4-BE49-F238E27FC236}">
                  <a16:creationId xmlns:a16="http://schemas.microsoft.com/office/drawing/2014/main" id="{C6277641-2E59-5612-249C-785B9D3BFB64}"/>
                </a:ext>
              </a:extLst>
            </p:cNvPr>
            <p:cNvSpPr/>
            <p:nvPr/>
          </p:nvSpPr>
          <p:spPr>
            <a:xfrm>
              <a:off x="4754471" y="300688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7" name="Oval 626">
              <a:extLst>
                <a:ext uri="{FF2B5EF4-FFF2-40B4-BE49-F238E27FC236}">
                  <a16:creationId xmlns:a16="http://schemas.microsoft.com/office/drawing/2014/main" id="{E83B7592-29C0-26A2-3CDD-5CA7B0A803E1}"/>
                </a:ext>
              </a:extLst>
            </p:cNvPr>
            <p:cNvSpPr/>
            <p:nvPr/>
          </p:nvSpPr>
          <p:spPr>
            <a:xfrm>
              <a:off x="4229692" y="35563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8" name="Oval 627">
              <a:extLst>
                <a:ext uri="{FF2B5EF4-FFF2-40B4-BE49-F238E27FC236}">
                  <a16:creationId xmlns:a16="http://schemas.microsoft.com/office/drawing/2014/main" id="{38A133DF-1565-9E8C-7761-3B393D984EB5}"/>
                </a:ext>
              </a:extLst>
            </p:cNvPr>
            <p:cNvSpPr/>
            <p:nvPr/>
          </p:nvSpPr>
          <p:spPr>
            <a:xfrm>
              <a:off x="4209317" y="367915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9" name="Oval 628">
              <a:extLst>
                <a:ext uri="{FF2B5EF4-FFF2-40B4-BE49-F238E27FC236}">
                  <a16:creationId xmlns:a16="http://schemas.microsoft.com/office/drawing/2014/main" id="{41E3CDD9-7913-3BD9-5920-A99711D612A8}"/>
                </a:ext>
              </a:extLst>
            </p:cNvPr>
            <p:cNvSpPr/>
            <p:nvPr/>
          </p:nvSpPr>
          <p:spPr>
            <a:xfrm>
              <a:off x="4241963" y="373191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0" name="Oval 629">
              <a:extLst>
                <a:ext uri="{FF2B5EF4-FFF2-40B4-BE49-F238E27FC236}">
                  <a16:creationId xmlns:a16="http://schemas.microsoft.com/office/drawing/2014/main" id="{C96D4A04-5573-60D2-36C2-79911C7DCDA2}"/>
                </a:ext>
              </a:extLst>
            </p:cNvPr>
            <p:cNvSpPr/>
            <p:nvPr/>
          </p:nvSpPr>
          <p:spPr>
            <a:xfrm>
              <a:off x="4422964" y="35983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1" name="Oval 630">
              <a:extLst>
                <a:ext uri="{FF2B5EF4-FFF2-40B4-BE49-F238E27FC236}">
                  <a16:creationId xmlns:a16="http://schemas.microsoft.com/office/drawing/2014/main" id="{CCC4A595-C89A-FA1A-5BE1-461A58B72450}"/>
                </a:ext>
              </a:extLst>
            </p:cNvPr>
            <p:cNvSpPr/>
            <p:nvPr/>
          </p:nvSpPr>
          <p:spPr>
            <a:xfrm>
              <a:off x="4404444" y="370656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 631">
              <a:extLst>
                <a:ext uri="{FF2B5EF4-FFF2-40B4-BE49-F238E27FC236}">
                  <a16:creationId xmlns:a16="http://schemas.microsoft.com/office/drawing/2014/main" id="{ADE72098-F4FB-F8F0-4FC0-D9F7E63B7FA1}"/>
                </a:ext>
              </a:extLst>
            </p:cNvPr>
            <p:cNvSpPr/>
            <p:nvPr/>
          </p:nvSpPr>
          <p:spPr>
            <a:xfrm>
              <a:off x="4412601" y="37800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 632">
              <a:extLst>
                <a:ext uri="{FF2B5EF4-FFF2-40B4-BE49-F238E27FC236}">
                  <a16:creationId xmlns:a16="http://schemas.microsoft.com/office/drawing/2014/main" id="{5A7051B6-D0D4-A337-9C32-655516FED7B3}"/>
                </a:ext>
              </a:extLst>
            </p:cNvPr>
            <p:cNvSpPr/>
            <p:nvPr/>
          </p:nvSpPr>
          <p:spPr>
            <a:xfrm>
              <a:off x="4385124" y="38384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 633">
              <a:extLst>
                <a:ext uri="{FF2B5EF4-FFF2-40B4-BE49-F238E27FC236}">
                  <a16:creationId xmlns:a16="http://schemas.microsoft.com/office/drawing/2014/main" id="{51D01DE1-B31A-0E8C-E01B-00B838459569}"/>
                </a:ext>
              </a:extLst>
            </p:cNvPr>
            <p:cNvSpPr/>
            <p:nvPr/>
          </p:nvSpPr>
          <p:spPr>
            <a:xfrm>
              <a:off x="4412818" y="39114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 634">
              <a:extLst>
                <a:ext uri="{FF2B5EF4-FFF2-40B4-BE49-F238E27FC236}">
                  <a16:creationId xmlns:a16="http://schemas.microsoft.com/office/drawing/2014/main" id="{F67F267D-D6CA-65B0-D642-50C4286019D5}"/>
                </a:ext>
              </a:extLst>
            </p:cNvPr>
            <p:cNvSpPr/>
            <p:nvPr/>
          </p:nvSpPr>
          <p:spPr>
            <a:xfrm>
              <a:off x="4340869" y="389116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 635">
              <a:extLst>
                <a:ext uri="{FF2B5EF4-FFF2-40B4-BE49-F238E27FC236}">
                  <a16:creationId xmlns:a16="http://schemas.microsoft.com/office/drawing/2014/main" id="{4264F3F4-C74C-19CD-C6FD-E663046E7931}"/>
                </a:ext>
              </a:extLst>
            </p:cNvPr>
            <p:cNvSpPr/>
            <p:nvPr/>
          </p:nvSpPr>
          <p:spPr>
            <a:xfrm>
              <a:off x="4352052" y="393498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 636">
              <a:extLst>
                <a:ext uri="{FF2B5EF4-FFF2-40B4-BE49-F238E27FC236}">
                  <a16:creationId xmlns:a16="http://schemas.microsoft.com/office/drawing/2014/main" id="{A0D402D0-27E2-A337-2A4C-EBD5CB457A86}"/>
                </a:ext>
              </a:extLst>
            </p:cNvPr>
            <p:cNvSpPr/>
            <p:nvPr/>
          </p:nvSpPr>
          <p:spPr>
            <a:xfrm>
              <a:off x="4101662" y="38478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 637">
              <a:extLst>
                <a:ext uri="{FF2B5EF4-FFF2-40B4-BE49-F238E27FC236}">
                  <a16:creationId xmlns:a16="http://schemas.microsoft.com/office/drawing/2014/main" id="{1B199F87-485A-B039-73F8-55EAA323BF61}"/>
                </a:ext>
              </a:extLst>
            </p:cNvPr>
            <p:cNvSpPr/>
            <p:nvPr/>
          </p:nvSpPr>
          <p:spPr>
            <a:xfrm>
              <a:off x="4257224" y="382841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 638">
              <a:extLst>
                <a:ext uri="{FF2B5EF4-FFF2-40B4-BE49-F238E27FC236}">
                  <a16:creationId xmlns:a16="http://schemas.microsoft.com/office/drawing/2014/main" id="{0A3C2E38-F8FE-36A3-58BB-200693D7B54F}"/>
                </a:ext>
              </a:extLst>
            </p:cNvPr>
            <p:cNvSpPr/>
            <p:nvPr/>
          </p:nvSpPr>
          <p:spPr>
            <a:xfrm>
              <a:off x="4151515" y="392293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 639">
              <a:extLst>
                <a:ext uri="{FF2B5EF4-FFF2-40B4-BE49-F238E27FC236}">
                  <a16:creationId xmlns:a16="http://schemas.microsoft.com/office/drawing/2014/main" id="{8A027115-E474-AE24-C7E6-FDE5862D252A}"/>
                </a:ext>
              </a:extLst>
            </p:cNvPr>
            <p:cNvSpPr/>
            <p:nvPr/>
          </p:nvSpPr>
          <p:spPr>
            <a:xfrm>
              <a:off x="4078032" y="390355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 640">
              <a:extLst>
                <a:ext uri="{FF2B5EF4-FFF2-40B4-BE49-F238E27FC236}">
                  <a16:creationId xmlns:a16="http://schemas.microsoft.com/office/drawing/2014/main" id="{59BE1FA7-71DC-3C34-4DAE-A971774C1FDC}"/>
                </a:ext>
              </a:extLst>
            </p:cNvPr>
            <p:cNvSpPr/>
            <p:nvPr/>
          </p:nvSpPr>
          <p:spPr>
            <a:xfrm>
              <a:off x="4068124" y="396852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 641">
              <a:extLst>
                <a:ext uri="{FF2B5EF4-FFF2-40B4-BE49-F238E27FC236}">
                  <a16:creationId xmlns:a16="http://schemas.microsoft.com/office/drawing/2014/main" id="{71A23C91-EF09-B86E-6373-A82CF61919E9}"/>
                </a:ext>
              </a:extLst>
            </p:cNvPr>
            <p:cNvSpPr/>
            <p:nvPr/>
          </p:nvSpPr>
          <p:spPr>
            <a:xfrm>
              <a:off x="4170292" y="399942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 642">
              <a:extLst>
                <a:ext uri="{FF2B5EF4-FFF2-40B4-BE49-F238E27FC236}">
                  <a16:creationId xmlns:a16="http://schemas.microsoft.com/office/drawing/2014/main" id="{0623AE8A-AE00-F86F-DD01-9E2E87C46265}"/>
                </a:ext>
              </a:extLst>
            </p:cNvPr>
            <p:cNvSpPr/>
            <p:nvPr/>
          </p:nvSpPr>
          <p:spPr>
            <a:xfrm>
              <a:off x="4001146" y="395984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 643">
              <a:extLst>
                <a:ext uri="{FF2B5EF4-FFF2-40B4-BE49-F238E27FC236}">
                  <a16:creationId xmlns:a16="http://schemas.microsoft.com/office/drawing/2014/main" id="{53EE51D4-D14A-DB04-2672-40A6829A96B4}"/>
                </a:ext>
              </a:extLst>
            </p:cNvPr>
            <p:cNvSpPr/>
            <p:nvPr/>
          </p:nvSpPr>
          <p:spPr>
            <a:xfrm>
              <a:off x="4289998" y="414331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5" name="Oval 644">
              <a:extLst>
                <a:ext uri="{FF2B5EF4-FFF2-40B4-BE49-F238E27FC236}">
                  <a16:creationId xmlns:a16="http://schemas.microsoft.com/office/drawing/2014/main" id="{DDF471D6-5799-7E82-D700-F0C824F91BF5}"/>
                </a:ext>
              </a:extLst>
            </p:cNvPr>
            <p:cNvSpPr/>
            <p:nvPr/>
          </p:nvSpPr>
          <p:spPr>
            <a:xfrm>
              <a:off x="4450651" y="420096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A9A3E26C-2126-7CD8-D846-6AD4252A75B9}"/>
                </a:ext>
              </a:extLst>
            </p:cNvPr>
            <p:cNvSpPr/>
            <p:nvPr/>
          </p:nvSpPr>
          <p:spPr>
            <a:xfrm>
              <a:off x="4436231" y="450837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7" name="Oval 646">
              <a:extLst>
                <a:ext uri="{FF2B5EF4-FFF2-40B4-BE49-F238E27FC236}">
                  <a16:creationId xmlns:a16="http://schemas.microsoft.com/office/drawing/2014/main" id="{9DAD5F3D-047D-9528-D38F-34E4AA145A24}"/>
                </a:ext>
              </a:extLst>
            </p:cNvPr>
            <p:cNvSpPr/>
            <p:nvPr/>
          </p:nvSpPr>
          <p:spPr>
            <a:xfrm>
              <a:off x="3755316" y="431052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8" name="Oval 647">
              <a:extLst>
                <a:ext uri="{FF2B5EF4-FFF2-40B4-BE49-F238E27FC236}">
                  <a16:creationId xmlns:a16="http://schemas.microsoft.com/office/drawing/2014/main" id="{4B138DC4-F089-030A-30E4-2DFD541413E5}"/>
                </a:ext>
              </a:extLst>
            </p:cNvPr>
            <p:cNvSpPr/>
            <p:nvPr/>
          </p:nvSpPr>
          <p:spPr>
            <a:xfrm>
              <a:off x="3809464" y="435239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9" name="Oval 648">
              <a:extLst>
                <a:ext uri="{FF2B5EF4-FFF2-40B4-BE49-F238E27FC236}">
                  <a16:creationId xmlns:a16="http://schemas.microsoft.com/office/drawing/2014/main" id="{0758167C-D97F-A291-4A9E-A3ED27B0D21C}"/>
                </a:ext>
              </a:extLst>
            </p:cNvPr>
            <p:cNvSpPr/>
            <p:nvPr/>
          </p:nvSpPr>
          <p:spPr>
            <a:xfrm>
              <a:off x="3795427" y="444597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0" name="Oval 649">
              <a:extLst>
                <a:ext uri="{FF2B5EF4-FFF2-40B4-BE49-F238E27FC236}">
                  <a16:creationId xmlns:a16="http://schemas.microsoft.com/office/drawing/2014/main" id="{FF98DF59-5E69-1EFC-3BC6-3F5AF86E2F48}"/>
                </a:ext>
              </a:extLst>
            </p:cNvPr>
            <p:cNvSpPr/>
            <p:nvPr/>
          </p:nvSpPr>
          <p:spPr>
            <a:xfrm>
              <a:off x="3731852" y="444597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1" name="Oval 650">
              <a:extLst>
                <a:ext uri="{FF2B5EF4-FFF2-40B4-BE49-F238E27FC236}">
                  <a16:creationId xmlns:a16="http://schemas.microsoft.com/office/drawing/2014/main" id="{8D1B6810-9F56-9CAD-B9F3-2055C5084ED2}"/>
                </a:ext>
              </a:extLst>
            </p:cNvPr>
            <p:cNvSpPr/>
            <p:nvPr/>
          </p:nvSpPr>
          <p:spPr>
            <a:xfrm>
              <a:off x="3841251" y="467991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2" name="Oval 651">
              <a:extLst>
                <a:ext uri="{FF2B5EF4-FFF2-40B4-BE49-F238E27FC236}">
                  <a16:creationId xmlns:a16="http://schemas.microsoft.com/office/drawing/2014/main" id="{E76F24ED-1717-4152-1E61-4638D0F71820}"/>
                </a:ext>
              </a:extLst>
            </p:cNvPr>
            <p:cNvSpPr/>
            <p:nvPr/>
          </p:nvSpPr>
          <p:spPr>
            <a:xfrm>
              <a:off x="3723528" y="467063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Oval 652">
              <a:extLst>
                <a:ext uri="{FF2B5EF4-FFF2-40B4-BE49-F238E27FC236}">
                  <a16:creationId xmlns:a16="http://schemas.microsoft.com/office/drawing/2014/main" id="{9A6D3BF2-BE8F-D1AA-2022-EC3D2C3A7386}"/>
                </a:ext>
              </a:extLst>
            </p:cNvPr>
            <p:cNvSpPr/>
            <p:nvPr/>
          </p:nvSpPr>
          <p:spPr>
            <a:xfrm>
              <a:off x="3795426" y="452029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4" name="Oval 653">
              <a:extLst>
                <a:ext uri="{FF2B5EF4-FFF2-40B4-BE49-F238E27FC236}">
                  <a16:creationId xmlns:a16="http://schemas.microsoft.com/office/drawing/2014/main" id="{407B3C03-CC65-C7AD-2171-608FF00F8EE5}"/>
                </a:ext>
              </a:extLst>
            </p:cNvPr>
            <p:cNvSpPr/>
            <p:nvPr/>
          </p:nvSpPr>
          <p:spPr>
            <a:xfrm>
              <a:off x="3873038" y="45376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5" name="Oval 654">
              <a:extLst>
                <a:ext uri="{FF2B5EF4-FFF2-40B4-BE49-F238E27FC236}">
                  <a16:creationId xmlns:a16="http://schemas.microsoft.com/office/drawing/2014/main" id="{242960F2-7065-C298-E5F1-DAA531AA07F1}"/>
                </a:ext>
              </a:extLst>
            </p:cNvPr>
            <p:cNvSpPr/>
            <p:nvPr/>
          </p:nvSpPr>
          <p:spPr>
            <a:xfrm>
              <a:off x="3788159" y="45843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dirty="0"/>
                <a:t>c</a:t>
              </a:r>
            </a:p>
          </p:txBody>
        </p:sp>
        <p:sp>
          <p:nvSpPr>
            <p:cNvPr id="656" name="Oval 655">
              <a:extLst>
                <a:ext uri="{FF2B5EF4-FFF2-40B4-BE49-F238E27FC236}">
                  <a16:creationId xmlns:a16="http://schemas.microsoft.com/office/drawing/2014/main" id="{CAF6DBA6-AD62-C7AE-5376-7563C9EB6C06}"/>
                </a:ext>
              </a:extLst>
            </p:cNvPr>
            <p:cNvSpPr/>
            <p:nvPr/>
          </p:nvSpPr>
          <p:spPr>
            <a:xfrm>
              <a:off x="8224500" y="463886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Oval 656">
              <a:extLst>
                <a:ext uri="{FF2B5EF4-FFF2-40B4-BE49-F238E27FC236}">
                  <a16:creationId xmlns:a16="http://schemas.microsoft.com/office/drawing/2014/main" id="{62BCAACD-4A3A-9C61-DE31-551ED514D043}"/>
                </a:ext>
              </a:extLst>
            </p:cNvPr>
            <p:cNvSpPr/>
            <p:nvPr/>
          </p:nvSpPr>
          <p:spPr>
            <a:xfrm>
              <a:off x="8224500" y="457760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Oval 657">
              <a:extLst>
                <a:ext uri="{FF2B5EF4-FFF2-40B4-BE49-F238E27FC236}">
                  <a16:creationId xmlns:a16="http://schemas.microsoft.com/office/drawing/2014/main" id="{AC4A3E52-3DF9-B1D0-57E6-FCD5CB4F2894}"/>
                </a:ext>
              </a:extLst>
            </p:cNvPr>
            <p:cNvSpPr/>
            <p:nvPr/>
          </p:nvSpPr>
          <p:spPr>
            <a:xfrm>
              <a:off x="8400535" y="447314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Oval 658">
              <a:extLst>
                <a:ext uri="{FF2B5EF4-FFF2-40B4-BE49-F238E27FC236}">
                  <a16:creationId xmlns:a16="http://schemas.microsoft.com/office/drawing/2014/main" id="{09B14272-63F0-4854-214A-F081ED90B966}"/>
                </a:ext>
              </a:extLst>
            </p:cNvPr>
            <p:cNvSpPr/>
            <p:nvPr/>
          </p:nvSpPr>
          <p:spPr>
            <a:xfrm>
              <a:off x="8179790" y="447314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0" name="Oval 659">
              <a:extLst>
                <a:ext uri="{FF2B5EF4-FFF2-40B4-BE49-F238E27FC236}">
                  <a16:creationId xmlns:a16="http://schemas.microsoft.com/office/drawing/2014/main" id="{A074BCE9-8AFB-5CA8-83E7-A515DBE16AE1}"/>
                </a:ext>
              </a:extLst>
            </p:cNvPr>
            <p:cNvSpPr/>
            <p:nvPr/>
          </p:nvSpPr>
          <p:spPr>
            <a:xfrm>
              <a:off x="8324712" y="442645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1" name="Oval 660">
              <a:extLst>
                <a:ext uri="{FF2B5EF4-FFF2-40B4-BE49-F238E27FC236}">
                  <a16:creationId xmlns:a16="http://schemas.microsoft.com/office/drawing/2014/main" id="{32277639-F36A-64DC-F161-EAAB4B745011}"/>
                </a:ext>
              </a:extLst>
            </p:cNvPr>
            <p:cNvSpPr/>
            <p:nvPr/>
          </p:nvSpPr>
          <p:spPr>
            <a:xfrm>
              <a:off x="8292924" y="435342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2" name="Oval 661">
              <a:extLst>
                <a:ext uri="{FF2B5EF4-FFF2-40B4-BE49-F238E27FC236}">
                  <a16:creationId xmlns:a16="http://schemas.microsoft.com/office/drawing/2014/main" id="{6622BA35-D0F1-D4EC-A452-AE92C5E410FA}"/>
                </a:ext>
              </a:extLst>
            </p:cNvPr>
            <p:cNvSpPr/>
            <p:nvPr/>
          </p:nvSpPr>
          <p:spPr>
            <a:xfrm>
              <a:off x="8359043" y="435795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3" name="Oval 662">
              <a:extLst>
                <a:ext uri="{FF2B5EF4-FFF2-40B4-BE49-F238E27FC236}">
                  <a16:creationId xmlns:a16="http://schemas.microsoft.com/office/drawing/2014/main" id="{4B5FE5FF-1AB7-D7FA-9009-85F3158CAD32}"/>
                </a:ext>
              </a:extLst>
            </p:cNvPr>
            <p:cNvSpPr/>
            <p:nvPr/>
          </p:nvSpPr>
          <p:spPr>
            <a:xfrm>
              <a:off x="8307017" y="429122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4" name="Oval 663">
              <a:extLst>
                <a:ext uri="{FF2B5EF4-FFF2-40B4-BE49-F238E27FC236}">
                  <a16:creationId xmlns:a16="http://schemas.microsoft.com/office/drawing/2014/main" id="{696994A7-E0D0-0505-4C50-6A35DD354D10}"/>
                </a:ext>
              </a:extLst>
            </p:cNvPr>
            <p:cNvSpPr/>
            <p:nvPr/>
          </p:nvSpPr>
          <p:spPr>
            <a:xfrm>
              <a:off x="9698404" y="38478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5" name="Oval 664">
              <a:extLst>
                <a:ext uri="{FF2B5EF4-FFF2-40B4-BE49-F238E27FC236}">
                  <a16:creationId xmlns:a16="http://schemas.microsoft.com/office/drawing/2014/main" id="{F7AEE19C-D6F7-0F37-7CB7-F32E5981287B}"/>
                </a:ext>
              </a:extLst>
            </p:cNvPr>
            <p:cNvSpPr/>
            <p:nvPr/>
          </p:nvSpPr>
          <p:spPr>
            <a:xfrm>
              <a:off x="9711873" y="399041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6" name="Oval 665">
              <a:extLst>
                <a:ext uri="{FF2B5EF4-FFF2-40B4-BE49-F238E27FC236}">
                  <a16:creationId xmlns:a16="http://schemas.microsoft.com/office/drawing/2014/main" id="{6B44B0DE-E82B-5E59-BAD0-A36F5AFDF6A2}"/>
                </a:ext>
              </a:extLst>
            </p:cNvPr>
            <p:cNvSpPr/>
            <p:nvPr/>
          </p:nvSpPr>
          <p:spPr>
            <a:xfrm>
              <a:off x="9741040" y="378160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7" name="Oval 666">
              <a:extLst>
                <a:ext uri="{FF2B5EF4-FFF2-40B4-BE49-F238E27FC236}">
                  <a16:creationId xmlns:a16="http://schemas.microsoft.com/office/drawing/2014/main" id="{A7EA8808-1CC5-A28A-E6CC-076D29456D58}"/>
                </a:ext>
              </a:extLst>
            </p:cNvPr>
            <p:cNvSpPr/>
            <p:nvPr/>
          </p:nvSpPr>
          <p:spPr>
            <a:xfrm>
              <a:off x="9920048" y="373191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8" name="Oval 667">
              <a:extLst>
                <a:ext uri="{FF2B5EF4-FFF2-40B4-BE49-F238E27FC236}">
                  <a16:creationId xmlns:a16="http://schemas.microsoft.com/office/drawing/2014/main" id="{5804A804-D41F-7277-A103-7328143D59FC}"/>
                </a:ext>
              </a:extLst>
            </p:cNvPr>
            <p:cNvSpPr/>
            <p:nvPr/>
          </p:nvSpPr>
          <p:spPr>
            <a:xfrm>
              <a:off x="9758402" y="356652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9" name="Oval 668">
              <a:extLst>
                <a:ext uri="{FF2B5EF4-FFF2-40B4-BE49-F238E27FC236}">
                  <a16:creationId xmlns:a16="http://schemas.microsoft.com/office/drawing/2014/main" id="{E2804945-2584-6FAB-5CB6-5FD7BE982565}"/>
                </a:ext>
              </a:extLst>
            </p:cNvPr>
            <p:cNvSpPr/>
            <p:nvPr/>
          </p:nvSpPr>
          <p:spPr>
            <a:xfrm>
              <a:off x="9644945" y="351546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0" name="Oval 669">
              <a:extLst>
                <a:ext uri="{FF2B5EF4-FFF2-40B4-BE49-F238E27FC236}">
                  <a16:creationId xmlns:a16="http://schemas.microsoft.com/office/drawing/2014/main" id="{2C04036B-9F51-FBAC-B776-AFA50A695E81}"/>
                </a:ext>
              </a:extLst>
            </p:cNvPr>
            <p:cNvSpPr/>
            <p:nvPr/>
          </p:nvSpPr>
          <p:spPr>
            <a:xfrm>
              <a:off x="9556401" y="348413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1" name="Oval 670">
              <a:extLst>
                <a:ext uri="{FF2B5EF4-FFF2-40B4-BE49-F238E27FC236}">
                  <a16:creationId xmlns:a16="http://schemas.microsoft.com/office/drawing/2014/main" id="{5C2B7BBE-256F-C7FB-49F4-5E76636DD9E4}"/>
                </a:ext>
              </a:extLst>
            </p:cNvPr>
            <p:cNvSpPr/>
            <p:nvPr/>
          </p:nvSpPr>
          <p:spPr>
            <a:xfrm>
              <a:off x="9474731" y="346763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2" name="Oval 671">
              <a:extLst>
                <a:ext uri="{FF2B5EF4-FFF2-40B4-BE49-F238E27FC236}">
                  <a16:creationId xmlns:a16="http://schemas.microsoft.com/office/drawing/2014/main" id="{AC8A0F45-9705-0F81-F659-C0AC6FCB3B8F}"/>
                </a:ext>
              </a:extLst>
            </p:cNvPr>
            <p:cNvSpPr/>
            <p:nvPr/>
          </p:nvSpPr>
          <p:spPr>
            <a:xfrm>
              <a:off x="9363959" y="343585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3" name="Oval 672">
              <a:extLst>
                <a:ext uri="{FF2B5EF4-FFF2-40B4-BE49-F238E27FC236}">
                  <a16:creationId xmlns:a16="http://schemas.microsoft.com/office/drawing/2014/main" id="{A0B14C13-56BA-7651-EB67-844248634645}"/>
                </a:ext>
              </a:extLst>
            </p:cNvPr>
            <p:cNvSpPr/>
            <p:nvPr/>
          </p:nvSpPr>
          <p:spPr>
            <a:xfrm>
              <a:off x="9297712" y="327227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4" name="Oval 673">
              <a:extLst>
                <a:ext uri="{FF2B5EF4-FFF2-40B4-BE49-F238E27FC236}">
                  <a16:creationId xmlns:a16="http://schemas.microsoft.com/office/drawing/2014/main" id="{44A6C852-0CBA-BA31-B706-3959F848FBE4}"/>
                </a:ext>
              </a:extLst>
            </p:cNvPr>
            <p:cNvSpPr/>
            <p:nvPr/>
          </p:nvSpPr>
          <p:spPr>
            <a:xfrm>
              <a:off x="9168845" y="33124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5" name="Oval 674">
              <a:extLst>
                <a:ext uri="{FF2B5EF4-FFF2-40B4-BE49-F238E27FC236}">
                  <a16:creationId xmlns:a16="http://schemas.microsoft.com/office/drawing/2014/main" id="{BA1F6DAB-29E3-8537-7049-91F67182547B}"/>
                </a:ext>
              </a:extLst>
            </p:cNvPr>
            <p:cNvSpPr/>
            <p:nvPr/>
          </p:nvSpPr>
          <p:spPr>
            <a:xfrm>
              <a:off x="9120126" y="326782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6" name="Oval 675">
              <a:extLst>
                <a:ext uri="{FF2B5EF4-FFF2-40B4-BE49-F238E27FC236}">
                  <a16:creationId xmlns:a16="http://schemas.microsoft.com/office/drawing/2014/main" id="{49B5250D-9360-DC79-21A5-E77121D31758}"/>
                </a:ext>
              </a:extLst>
            </p:cNvPr>
            <p:cNvSpPr/>
            <p:nvPr/>
          </p:nvSpPr>
          <p:spPr>
            <a:xfrm>
              <a:off x="9047083" y="328063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7" name="Oval 676">
              <a:extLst>
                <a:ext uri="{FF2B5EF4-FFF2-40B4-BE49-F238E27FC236}">
                  <a16:creationId xmlns:a16="http://schemas.microsoft.com/office/drawing/2014/main" id="{B968A647-B30B-A94E-07B0-B758F0FE86AF}"/>
                </a:ext>
              </a:extLst>
            </p:cNvPr>
            <p:cNvSpPr/>
            <p:nvPr/>
          </p:nvSpPr>
          <p:spPr>
            <a:xfrm>
              <a:off x="8945137" y="320692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8" name="Oval 677">
              <a:extLst>
                <a:ext uri="{FF2B5EF4-FFF2-40B4-BE49-F238E27FC236}">
                  <a16:creationId xmlns:a16="http://schemas.microsoft.com/office/drawing/2014/main" id="{7F2DC2D3-92B4-6C60-B894-4A3E20D789AD}"/>
                </a:ext>
              </a:extLst>
            </p:cNvPr>
            <p:cNvSpPr/>
            <p:nvPr/>
          </p:nvSpPr>
          <p:spPr>
            <a:xfrm>
              <a:off x="8900976" y="314054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9" name="Oval 678">
              <a:extLst>
                <a:ext uri="{FF2B5EF4-FFF2-40B4-BE49-F238E27FC236}">
                  <a16:creationId xmlns:a16="http://schemas.microsoft.com/office/drawing/2014/main" id="{EAB63B9C-E1E7-9ED5-B213-2670C18CE96D}"/>
                </a:ext>
              </a:extLst>
            </p:cNvPr>
            <p:cNvSpPr/>
            <p:nvPr/>
          </p:nvSpPr>
          <p:spPr>
            <a:xfrm>
              <a:off x="8694536" y="297424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0" name="Oval 679">
              <a:extLst>
                <a:ext uri="{FF2B5EF4-FFF2-40B4-BE49-F238E27FC236}">
                  <a16:creationId xmlns:a16="http://schemas.microsoft.com/office/drawing/2014/main" id="{A247EEE5-DC46-7C17-4B0E-B2B9B620695F}"/>
                </a:ext>
              </a:extLst>
            </p:cNvPr>
            <p:cNvSpPr/>
            <p:nvPr/>
          </p:nvSpPr>
          <p:spPr>
            <a:xfrm>
              <a:off x="8630961" y="294247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Oval 680">
              <a:extLst>
                <a:ext uri="{FF2B5EF4-FFF2-40B4-BE49-F238E27FC236}">
                  <a16:creationId xmlns:a16="http://schemas.microsoft.com/office/drawing/2014/main" id="{1CFA40ED-2A49-3F82-683C-25FB0864DCD6}"/>
                </a:ext>
              </a:extLst>
            </p:cNvPr>
            <p:cNvSpPr/>
            <p:nvPr/>
          </p:nvSpPr>
          <p:spPr>
            <a:xfrm>
              <a:off x="8710851" y="290681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2" name="Oval 681">
              <a:extLst>
                <a:ext uri="{FF2B5EF4-FFF2-40B4-BE49-F238E27FC236}">
                  <a16:creationId xmlns:a16="http://schemas.microsoft.com/office/drawing/2014/main" id="{87AC0B0C-6A11-61BF-C6AB-E113C5449BA8}"/>
                </a:ext>
              </a:extLst>
            </p:cNvPr>
            <p:cNvSpPr/>
            <p:nvPr/>
          </p:nvSpPr>
          <p:spPr>
            <a:xfrm>
              <a:off x="8218398" y="272827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Oval 682">
              <a:extLst>
                <a:ext uri="{FF2B5EF4-FFF2-40B4-BE49-F238E27FC236}">
                  <a16:creationId xmlns:a16="http://schemas.microsoft.com/office/drawing/2014/main" id="{2FD61965-103B-AB68-9D76-2B144AB49A0D}"/>
                </a:ext>
              </a:extLst>
            </p:cNvPr>
            <p:cNvSpPr/>
            <p:nvPr/>
          </p:nvSpPr>
          <p:spPr>
            <a:xfrm>
              <a:off x="8365919" y="267852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4" name="Oval 683">
              <a:extLst>
                <a:ext uri="{FF2B5EF4-FFF2-40B4-BE49-F238E27FC236}">
                  <a16:creationId xmlns:a16="http://schemas.microsoft.com/office/drawing/2014/main" id="{B41AD16D-A60D-B2BC-DF4F-91038191D51B}"/>
                </a:ext>
              </a:extLst>
            </p:cNvPr>
            <p:cNvSpPr/>
            <p:nvPr/>
          </p:nvSpPr>
          <p:spPr>
            <a:xfrm>
              <a:off x="8292158" y="27135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5" name="Oval 684">
              <a:extLst>
                <a:ext uri="{FF2B5EF4-FFF2-40B4-BE49-F238E27FC236}">
                  <a16:creationId xmlns:a16="http://schemas.microsoft.com/office/drawing/2014/main" id="{F561AF25-C780-3220-EA10-381CD08CA946}"/>
                </a:ext>
              </a:extLst>
            </p:cNvPr>
            <p:cNvSpPr/>
            <p:nvPr/>
          </p:nvSpPr>
          <p:spPr>
            <a:xfrm>
              <a:off x="8050858" y="255085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6" name="Oval 685">
              <a:extLst>
                <a:ext uri="{FF2B5EF4-FFF2-40B4-BE49-F238E27FC236}">
                  <a16:creationId xmlns:a16="http://schemas.microsoft.com/office/drawing/2014/main" id="{93AE6047-B0D5-E838-1BCD-7D8D2417D773}"/>
                </a:ext>
              </a:extLst>
            </p:cNvPr>
            <p:cNvSpPr/>
            <p:nvPr/>
          </p:nvSpPr>
          <p:spPr>
            <a:xfrm>
              <a:off x="7789867" y="264674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00" dirty="0"/>
                <a:t>p</a:t>
              </a:r>
            </a:p>
          </p:txBody>
        </p:sp>
        <p:sp>
          <p:nvSpPr>
            <p:cNvPr id="687" name="Oval 686">
              <a:extLst>
                <a:ext uri="{FF2B5EF4-FFF2-40B4-BE49-F238E27FC236}">
                  <a16:creationId xmlns:a16="http://schemas.microsoft.com/office/drawing/2014/main" id="{D940906C-04D2-488C-AA60-D5C8A6D739C5}"/>
                </a:ext>
              </a:extLst>
            </p:cNvPr>
            <p:cNvSpPr/>
            <p:nvPr/>
          </p:nvSpPr>
          <p:spPr>
            <a:xfrm>
              <a:off x="7984759" y="25397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8" name="Oval 687">
              <a:extLst>
                <a:ext uri="{FF2B5EF4-FFF2-40B4-BE49-F238E27FC236}">
                  <a16:creationId xmlns:a16="http://schemas.microsoft.com/office/drawing/2014/main" id="{5ABAFE47-4B36-957C-FA0D-A07FADB0565B}"/>
                </a:ext>
              </a:extLst>
            </p:cNvPr>
            <p:cNvSpPr/>
            <p:nvPr/>
          </p:nvSpPr>
          <p:spPr>
            <a:xfrm>
              <a:off x="8109630" y="24284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9" name="Oval 688">
              <a:extLst>
                <a:ext uri="{FF2B5EF4-FFF2-40B4-BE49-F238E27FC236}">
                  <a16:creationId xmlns:a16="http://schemas.microsoft.com/office/drawing/2014/main" id="{E83C0015-6300-AC6E-919D-B1E8547BD279}"/>
                </a:ext>
              </a:extLst>
            </p:cNvPr>
            <p:cNvSpPr/>
            <p:nvPr/>
          </p:nvSpPr>
          <p:spPr>
            <a:xfrm>
              <a:off x="8201286" y="234784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0" name="Oval 689">
              <a:extLst>
                <a:ext uri="{FF2B5EF4-FFF2-40B4-BE49-F238E27FC236}">
                  <a16:creationId xmlns:a16="http://schemas.microsoft.com/office/drawing/2014/main" id="{0B3B8AB3-20C8-C9E0-425F-D9D9F6E948DC}"/>
                </a:ext>
              </a:extLst>
            </p:cNvPr>
            <p:cNvSpPr/>
            <p:nvPr/>
          </p:nvSpPr>
          <p:spPr>
            <a:xfrm>
              <a:off x="6575207" y="255085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1" name="Oval 690">
              <a:extLst>
                <a:ext uri="{FF2B5EF4-FFF2-40B4-BE49-F238E27FC236}">
                  <a16:creationId xmlns:a16="http://schemas.microsoft.com/office/drawing/2014/main" id="{B87BD981-BE43-F61C-0058-AEFE45C37749}"/>
                </a:ext>
              </a:extLst>
            </p:cNvPr>
            <p:cNvSpPr/>
            <p:nvPr/>
          </p:nvSpPr>
          <p:spPr>
            <a:xfrm>
              <a:off x="6325256" y="301245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dirty="0"/>
                <a:t>s</a:t>
              </a:r>
            </a:p>
          </p:txBody>
        </p:sp>
        <p:sp>
          <p:nvSpPr>
            <p:cNvPr id="692" name="Oval 691">
              <a:extLst>
                <a:ext uri="{FF2B5EF4-FFF2-40B4-BE49-F238E27FC236}">
                  <a16:creationId xmlns:a16="http://schemas.microsoft.com/office/drawing/2014/main" id="{08640AFF-104E-603A-673A-0578DFA821E1}"/>
                </a:ext>
              </a:extLst>
            </p:cNvPr>
            <p:cNvSpPr/>
            <p:nvPr/>
          </p:nvSpPr>
          <p:spPr>
            <a:xfrm>
              <a:off x="5987023" y="298288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3" name="Oval 692">
              <a:extLst>
                <a:ext uri="{FF2B5EF4-FFF2-40B4-BE49-F238E27FC236}">
                  <a16:creationId xmlns:a16="http://schemas.microsoft.com/office/drawing/2014/main" id="{B7A98C0B-BD60-A9B9-20A5-A1E53F31AD25}"/>
                </a:ext>
              </a:extLst>
            </p:cNvPr>
            <p:cNvSpPr/>
            <p:nvPr/>
          </p:nvSpPr>
          <p:spPr>
            <a:xfrm>
              <a:off x="5809027" y="292263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4" name="Oval 693">
              <a:extLst>
                <a:ext uri="{FF2B5EF4-FFF2-40B4-BE49-F238E27FC236}">
                  <a16:creationId xmlns:a16="http://schemas.microsoft.com/office/drawing/2014/main" id="{CFAF11FB-9ED9-9873-E027-8E1A9011CD23}"/>
                </a:ext>
              </a:extLst>
            </p:cNvPr>
            <p:cNvSpPr/>
            <p:nvPr/>
          </p:nvSpPr>
          <p:spPr>
            <a:xfrm>
              <a:off x="5858916" y="277713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5" name="Oval 694">
              <a:extLst>
                <a:ext uri="{FF2B5EF4-FFF2-40B4-BE49-F238E27FC236}">
                  <a16:creationId xmlns:a16="http://schemas.microsoft.com/office/drawing/2014/main" id="{9055E2AD-A55C-F08F-9149-0BAAEC131F1A}"/>
                </a:ext>
              </a:extLst>
            </p:cNvPr>
            <p:cNvSpPr/>
            <p:nvPr/>
          </p:nvSpPr>
          <p:spPr>
            <a:xfrm>
              <a:off x="5896888" y="253290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6" name="Oval 695">
              <a:extLst>
                <a:ext uri="{FF2B5EF4-FFF2-40B4-BE49-F238E27FC236}">
                  <a16:creationId xmlns:a16="http://schemas.microsoft.com/office/drawing/2014/main" id="{B95405CA-577D-503B-64EF-995DAD017E38}"/>
                </a:ext>
              </a:extLst>
            </p:cNvPr>
            <p:cNvSpPr/>
            <p:nvPr/>
          </p:nvSpPr>
          <p:spPr>
            <a:xfrm>
              <a:off x="6444342" y="366565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7" name="Oval 696">
              <a:extLst>
                <a:ext uri="{FF2B5EF4-FFF2-40B4-BE49-F238E27FC236}">
                  <a16:creationId xmlns:a16="http://schemas.microsoft.com/office/drawing/2014/main" id="{3912CAD5-D4EB-CD26-28CD-FAD2D0C1CB6F}"/>
                </a:ext>
              </a:extLst>
            </p:cNvPr>
            <p:cNvSpPr/>
            <p:nvPr/>
          </p:nvSpPr>
          <p:spPr>
            <a:xfrm>
              <a:off x="6471377" y="385586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8" name="Oval 697">
              <a:extLst>
                <a:ext uri="{FF2B5EF4-FFF2-40B4-BE49-F238E27FC236}">
                  <a16:creationId xmlns:a16="http://schemas.microsoft.com/office/drawing/2014/main" id="{EA20618A-FB9A-E8DF-4AB6-8E66E58F8215}"/>
                </a:ext>
              </a:extLst>
            </p:cNvPr>
            <p:cNvSpPr/>
            <p:nvPr/>
          </p:nvSpPr>
          <p:spPr>
            <a:xfrm>
              <a:off x="6551673" y="389648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9" name="Oval 698">
              <a:extLst>
                <a:ext uri="{FF2B5EF4-FFF2-40B4-BE49-F238E27FC236}">
                  <a16:creationId xmlns:a16="http://schemas.microsoft.com/office/drawing/2014/main" id="{1726EA2A-6F20-E142-7CC1-15F4FABC7F04}"/>
                </a:ext>
              </a:extLst>
            </p:cNvPr>
            <p:cNvSpPr/>
            <p:nvPr/>
          </p:nvSpPr>
          <p:spPr>
            <a:xfrm>
              <a:off x="6633508" y="391673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0" name="Oval 699">
              <a:extLst>
                <a:ext uri="{FF2B5EF4-FFF2-40B4-BE49-F238E27FC236}">
                  <a16:creationId xmlns:a16="http://schemas.microsoft.com/office/drawing/2014/main" id="{124FABDD-3E0F-FE61-1522-6992DEF4291C}"/>
                </a:ext>
              </a:extLst>
            </p:cNvPr>
            <p:cNvSpPr/>
            <p:nvPr/>
          </p:nvSpPr>
          <p:spPr>
            <a:xfrm>
              <a:off x="6720237" y="387550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1" name="Oval 700">
              <a:extLst>
                <a:ext uri="{FF2B5EF4-FFF2-40B4-BE49-F238E27FC236}">
                  <a16:creationId xmlns:a16="http://schemas.microsoft.com/office/drawing/2014/main" id="{BA6B5BF4-344C-CC0A-4B07-44E0EC409020}"/>
                </a:ext>
              </a:extLst>
            </p:cNvPr>
            <p:cNvSpPr/>
            <p:nvPr/>
          </p:nvSpPr>
          <p:spPr>
            <a:xfrm>
              <a:off x="6697546" y="393164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2" name="Oval 701">
              <a:extLst>
                <a:ext uri="{FF2B5EF4-FFF2-40B4-BE49-F238E27FC236}">
                  <a16:creationId xmlns:a16="http://schemas.microsoft.com/office/drawing/2014/main" id="{4F0E2C62-F9A3-B4C6-2314-45B4125B348C}"/>
                </a:ext>
              </a:extLst>
            </p:cNvPr>
            <p:cNvSpPr/>
            <p:nvPr/>
          </p:nvSpPr>
          <p:spPr>
            <a:xfrm>
              <a:off x="6604684" y="38133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3" name="Oval 702">
              <a:extLst>
                <a:ext uri="{FF2B5EF4-FFF2-40B4-BE49-F238E27FC236}">
                  <a16:creationId xmlns:a16="http://schemas.microsoft.com/office/drawing/2014/main" id="{B9FCAE31-9C87-D764-111B-89C9C3B50DAE}"/>
                </a:ext>
              </a:extLst>
            </p:cNvPr>
            <p:cNvSpPr/>
            <p:nvPr/>
          </p:nvSpPr>
          <p:spPr>
            <a:xfrm>
              <a:off x="6953278" y="410940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Oval 703">
              <a:extLst>
                <a:ext uri="{FF2B5EF4-FFF2-40B4-BE49-F238E27FC236}">
                  <a16:creationId xmlns:a16="http://schemas.microsoft.com/office/drawing/2014/main" id="{C28404F6-E081-6AE3-512E-A21CEFA79686}"/>
                </a:ext>
              </a:extLst>
            </p:cNvPr>
            <p:cNvSpPr/>
            <p:nvPr/>
          </p:nvSpPr>
          <p:spPr>
            <a:xfrm>
              <a:off x="6758896" y="41836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Oval 704">
              <a:extLst>
                <a:ext uri="{FF2B5EF4-FFF2-40B4-BE49-F238E27FC236}">
                  <a16:creationId xmlns:a16="http://schemas.microsoft.com/office/drawing/2014/main" id="{975688E6-1A29-4146-07EB-39FE37A2DFD1}"/>
                </a:ext>
              </a:extLst>
            </p:cNvPr>
            <p:cNvSpPr/>
            <p:nvPr/>
          </p:nvSpPr>
          <p:spPr>
            <a:xfrm>
              <a:off x="6901980" y="407762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 705">
              <a:extLst>
                <a:ext uri="{FF2B5EF4-FFF2-40B4-BE49-F238E27FC236}">
                  <a16:creationId xmlns:a16="http://schemas.microsoft.com/office/drawing/2014/main" id="{831CE49D-F4D0-ECAE-DFC2-D982A41E10A5}"/>
                </a:ext>
              </a:extLst>
            </p:cNvPr>
            <p:cNvSpPr/>
            <p:nvPr/>
          </p:nvSpPr>
          <p:spPr>
            <a:xfrm>
              <a:off x="6888154" y="416919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 706">
              <a:extLst>
                <a:ext uri="{FF2B5EF4-FFF2-40B4-BE49-F238E27FC236}">
                  <a16:creationId xmlns:a16="http://schemas.microsoft.com/office/drawing/2014/main" id="{BD0FEAB7-E304-9248-008E-F3A07E54E6AD}"/>
                </a:ext>
              </a:extLst>
            </p:cNvPr>
            <p:cNvSpPr/>
            <p:nvPr/>
          </p:nvSpPr>
          <p:spPr>
            <a:xfrm>
              <a:off x="6770285" y="39403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8" name="Oval 707">
              <a:extLst>
                <a:ext uri="{FF2B5EF4-FFF2-40B4-BE49-F238E27FC236}">
                  <a16:creationId xmlns:a16="http://schemas.microsoft.com/office/drawing/2014/main" id="{579941B8-C3E8-3B8D-BC01-5A217292DF45}"/>
                </a:ext>
              </a:extLst>
            </p:cNvPr>
            <p:cNvSpPr/>
            <p:nvPr/>
          </p:nvSpPr>
          <p:spPr>
            <a:xfrm>
              <a:off x="6904549" y="422454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9" name="Oval 708">
              <a:extLst>
                <a:ext uri="{FF2B5EF4-FFF2-40B4-BE49-F238E27FC236}">
                  <a16:creationId xmlns:a16="http://schemas.microsoft.com/office/drawing/2014/main" id="{7FDCFA64-6FF3-4A31-77B7-7B5E160710B8}"/>
                </a:ext>
              </a:extLst>
            </p:cNvPr>
            <p:cNvSpPr/>
            <p:nvPr/>
          </p:nvSpPr>
          <p:spPr>
            <a:xfrm>
              <a:off x="7165670" y="417651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0" name="Oval 709">
              <a:extLst>
                <a:ext uri="{FF2B5EF4-FFF2-40B4-BE49-F238E27FC236}">
                  <a16:creationId xmlns:a16="http://schemas.microsoft.com/office/drawing/2014/main" id="{55E4A284-9AC8-FFF0-48C1-2CE43433CE12}"/>
                </a:ext>
              </a:extLst>
            </p:cNvPr>
            <p:cNvSpPr/>
            <p:nvPr/>
          </p:nvSpPr>
          <p:spPr>
            <a:xfrm>
              <a:off x="7260030" y="417295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1" name="Oval 710">
              <a:extLst>
                <a:ext uri="{FF2B5EF4-FFF2-40B4-BE49-F238E27FC236}">
                  <a16:creationId xmlns:a16="http://schemas.microsoft.com/office/drawing/2014/main" id="{75ADC8D6-6D8D-954D-2F4E-26E625ED1B9A}"/>
                </a:ext>
              </a:extLst>
            </p:cNvPr>
            <p:cNvSpPr/>
            <p:nvPr/>
          </p:nvSpPr>
          <p:spPr>
            <a:xfrm>
              <a:off x="5717736" y="45009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2" name="Oval 711">
              <a:extLst>
                <a:ext uri="{FF2B5EF4-FFF2-40B4-BE49-F238E27FC236}">
                  <a16:creationId xmlns:a16="http://schemas.microsoft.com/office/drawing/2014/main" id="{8188D481-FDCD-71A4-E1C9-75A5C688DC41}"/>
                </a:ext>
              </a:extLst>
            </p:cNvPr>
            <p:cNvSpPr/>
            <p:nvPr/>
          </p:nvSpPr>
          <p:spPr>
            <a:xfrm>
              <a:off x="5608552" y="392437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Oval 712">
              <a:extLst>
                <a:ext uri="{FF2B5EF4-FFF2-40B4-BE49-F238E27FC236}">
                  <a16:creationId xmlns:a16="http://schemas.microsoft.com/office/drawing/2014/main" id="{9CE941F3-9BFA-0D0E-7A61-6BD5E1C5AD7F}"/>
                </a:ext>
              </a:extLst>
            </p:cNvPr>
            <p:cNvSpPr/>
            <p:nvPr/>
          </p:nvSpPr>
          <p:spPr>
            <a:xfrm>
              <a:off x="5475717" y="380100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4" name="Oval 713">
              <a:extLst>
                <a:ext uri="{FF2B5EF4-FFF2-40B4-BE49-F238E27FC236}">
                  <a16:creationId xmlns:a16="http://schemas.microsoft.com/office/drawing/2014/main" id="{8EF619C3-46B6-11D4-D984-8BA31913E56A}"/>
                </a:ext>
              </a:extLst>
            </p:cNvPr>
            <p:cNvSpPr/>
            <p:nvPr/>
          </p:nvSpPr>
          <p:spPr>
            <a:xfrm>
              <a:off x="5640340" y="38478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5" name="Oval 714">
              <a:extLst>
                <a:ext uri="{FF2B5EF4-FFF2-40B4-BE49-F238E27FC236}">
                  <a16:creationId xmlns:a16="http://schemas.microsoft.com/office/drawing/2014/main" id="{DE034924-9937-D08B-7CBA-E08F6060EAC6}"/>
                </a:ext>
              </a:extLst>
            </p:cNvPr>
            <p:cNvSpPr/>
            <p:nvPr/>
          </p:nvSpPr>
          <p:spPr>
            <a:xfrm>
              <a:off x="4517611" y="325826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6" name="Oval 715">
              <a:extLst>
                <a:ext uri="{FF2B5EF4-FFF2-40B4-BE49-F238E27FC236}">
                  <a16:creationId xmlns:a16="http://schemas.microsoft.com/office/drawing/2014/main" id="{1AFE6D82-42AD-9F74-57AB-4C27F9F794FB}"/>
                </a:ext>
              </a:extLst>
            </p:cNvPr>
            <p:cNvSpPr/>
            <p:nvPr/>
          </p:nvSpPr>
          <p:spPr>
            <a:xfrm>
              <a:off x="6561746" y="526604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Oval 716">
              <a:extLst>
                <a:ext uri="{FF2B5EF4-FFF2-40B4-BE49-F238E27FC236}">
                  <a16:creationId xmlns:a16="http://schemas.microsoft.com/office/drawing/2014/main" id="{52137324-A6EE-596E-23C4-3E8D6D5F51F0}"/>
                </a:ext>
              </a:extLst>
            </p:cNvPr>
            <p:cNvSpPr/>
            <p:nvPr/>
          </p:nvSpPr>
          <p:spPr>
            <a:xfrm>
              <a:off x="6529958" y="534922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 name="Oval 717">
              <a:extLst>
                <a:ext uri="{FF2B5EF4-FFF2-40B4-BE49-F238E27FC236}">
                  <a16:creationId xmlns:a16="http://schemas.microsoft.com/office/drawing/2014/main" id="{7583B2A9-23A1-9CD4-1370-C524CA883C5C}"/>
                </a:ext>
              </a:extLst>
            </p:cNvPr>
            <p:cNvSpPr/>
            <p:nvPr/>
          </p:nvSpPr>
          <p:spPr>
            <a:xfrm>
              <a:off x="6628220" y="538100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Oval 718">
              <a:extLst>
                <a:ext uri="{FF2B5EF4-FFF2-40B4-BE49-F238E27FC236}">
                  <a16:creationId xmlns:a16="http://schemas.microsoft.com/office/drawing/2014/main" id="{10C9DD99-DAC2-782E-7AFA-F2D81646266C}"/>
                </a:ext>
              </a:extLst>
            </p:cNvPr>
            <p:cNvSpPr/>
            <p:nvPr/>
          </p:nvSpPr>
          <p:spPr>
            <a:xfrm>
              <a:off x="6694694" y="536224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Oval 719">
              <a:extLst>
                <a:ext uri="{FF2B5EF4-FFF2-40B4-BE49-F238E27FC236}">
                  <a16:creationId xmlns:a16="http://schemas.microsoft.com/office/drawing/2014/main" id="{048A96C0-5FD7-753C-4884-163DF377BCDD}"/>
                </a:ext>
              </a:extLst>
            </p:cNvPr>
            <p:cNvSpPr/>
            <p:nvPr/>
          </p:nvSpPr>
          <p:spPr>
            <a:xfrm>
              <a:off x="6628220" y="545793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1" name="Oval 720">
              <a:extLst>
                <a:ext uri="{FF2B5EF4-FFF2-40B4-BE49-F238E27FC236}">
                  <a16:creationId xmlns:a16="http://schemas.microsoft.com/office/drawing/2014/main" id="{E661A8FF-B4BB-10E6-F9F5-B9F0800CF121}"/>
                </a:ext>
              </a:extLst>
            </p:cNvPr>
            <p:cNvSpPr/>
            <p:nvPr/>
          </p:nvSpPr>
          <p:spPr>
            <a:xfrm>
              <a:off x="6830687" y="564168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2" name="Oval 721">
              <a:extLst>
                <a:ext uri="{FF2B5EF4-FFF2-40B4-BE49-F238E27FC236}">
                  <a16:creationId xmlns:a16="http://schemas.microsoft.com/office/drawing/2014/main" id="{22DAFBB7-12A3-072E-3208-90E47C1202B3}"/>
                </a:ext>
              </a:extLst>
            </p:cNvPr>
            <p:cNvSpPr/>
            <p:nvPr/>
          </p:nvSpPr>
          <p:spPr>
            <a:xfrm>
              <a:off x="6799111" y="555599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3" name="Oval 722">
              <a:extLst>
                <a:ext uri="{FF2B5EF4-FFF2-40B4-BE49-F238E27FC236}">
                  <a16:creationId xmlns:a16="http://schemas.microsoft.com/office/drawing/2014/main" id="{B68020CF-2EE1-6DD0-5DCF-8803BE80C992}"/>
                </a:ext>
              </a:extLst>
            </p:cNvPr>
            <p:cNvSpPr/>
            <p:nvPr/>
          </p:nvSpPr>
          <p:spPr>
            <a:xfrm>
              <a:off x="6791560" y="548136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4" name="Oval 723">
              <a:extLst>
                <a:ext uri="{FF2B5EF4-FFF2-40B4-BE49-F238E27FC236}">
                  <a16:creationId xmlns:a16="http://schemas.microsoft.com/office/drawing/2014/main" id="{ACC2D2B4-872B-55C1-CB0C-43DAE1CB3E8E}"/>
                </a:ext>
              </a:extLst>
            </p:cNvPr>
            <p:cNvSpPr/>
            <p:nvPr/>
          </p:nvSpPr>
          <p:spPr>
            <a:xfrm>
              <a:off x="6859662" y="547036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5" name="Oval 724">
              <a:extLst>
                <a:ext uri="{FF2B5EF4-FFF2-40B4-BE49-F238E27FC236}">
                  <a16:creationId xmlns:a16="http://schemas.microsoft.com/office/drawing/2014/main" id="{79888712-9B4F-DC93-3A8B-B005A86075B4}"/>
                </a:ext>
              </a:extLst>
            </p:cNvPr>
            <p:cNvSpPr/>
            <p:nvPr/>
          </p:nvSpPr>
          <p:spPr>
            <a:xfrm>
              <a:off x="6891449" y="536396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6" name="Oval 725">
              <a:extLst>
                <a:ext uri="{FF2B5EF4-FFF2-40B4-BE49-F238E27FC236}">
                  <a16:creationId xmlns:a16="http://schemas.microsoft.com/office/drawing/2014/main" id="{4664FEEB-C071-594D-8FD3-AA6CC80DFEBE}"/>
                </a:ext>
              </a:extLst>
            </p:cNvPr>
            <p:cNvSpPr/>
            <p:nvPr/>
          </p:nvSpPr>
          <p:spPr>
            <a:xfrm>
              <a:off x="6782699" y="518758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7" name="Oval 726">
              <a:extLst>
                <a:ext uri="{FF2B5EF4-FFF2-40B4-BE49-F238E27FC236}">
                  <a16:creationId xmlns:a16="http://schemas.microsoft.com/office/drawing/2014/main" id="{F9207F05-E9AF-767E-5FDC-6B9D21784F25}"/>
                </a:ext>
              </a:extLst>
            </p:cNvPr>
            <p:cNvSpPr/>
            <p:nvPr/>
          </p:nvSpPr>
          <p:spPr>
            <a:xfrm>
              <a:off x="6903772" y="512386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8" name="Oval 727">
              <a:extLst>
                <a:ext uri="{FF2B5EF4-FFF2-40B4-BE49-F238E27FC236}">
                  <a16:creationId xmlns:a16="http://schemas.microsoft.com/office/drawing/2014/main" id="{3B3A4B14-EC10-94BB-00B8-1B35016BA46A}"/>
                </a:ext>
              </a:extLst>
            </p:cNvPr>
            <p:cNvSpPr/>
            <p:nvPr/>
          </p:nvSpPr>
          <p:spPr>
            <a:xfrm>
              <a:off x="6840197" y="513877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9" name="Oval 728">
              <a:extLst>
                <a:ext uri="{FF2B5EF4-FFF2-40B4-BE49-F238E27FC236}">
                  <a16:creationId xmlns:a16="http://schemas.microsoft.com/office/drawing/2014/main" id="{5397880C-4BD1-A493-098C-FC98A81538E5}"/>
                </a:ext>
              </a:extLst>
            </p:cNvPr>
            <p:cNvSpPr/>
            <p:nvPr/>
          </p:nvSpPr>
          <p:spPr>
            <a:xfrm>
              <a:off x="6842383" y="505311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0" name="Oval 729">
              <a:extLst>
                <a:ext uri="{FF2B5EF4-FFF2-40B4-BE49-F238E27FC236}">
                  <a16:creationId xmlns:a16="http://schemas.microsoft.com/office/drawing/2014/main" id="{C7BEC0AC-DA4D-476A-A47C-58F4332D0C5A}"/>
                </a:ext>
              </a:extLst>
            </p:cNvPr>
            <p:cNvSpPr/>
            <p:nvPr/>
          </p:nvSpPr>
          <p:spPr>
            <a:xfrm>
              <a:off x="7597991" y="549244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1" name="Oval 730">
              <a:extLst>
                <a:ext uri="{FF2B5EF4-FFF2-40B4-BE49-F238E27FC236}">
                  <a16:creationId xmlns:a16="http://schemas.microsoft.com/office/drawing/2014/main" id="{F44543D3-C72A-AD78-5FC4-093215BBCD96}"/>
                </a:ext>
              </a:extLst>
            </p:cNvPr>
            <p:cNvSpPr/>
            <p:nvPr/>
          </p:nvSpPr>
          <p:spPr>
            <a:xfrm>
              <a:off x="7666093" y="542616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2" name="Oval 731">
              <a:extLst>
                <a:ext uri="{FF2B5EF4-FFF2-40B4-BE49-F238E27FC236}">
                  <a16:creationId xmlns:a16="http://schemas.microsoft.com/office/drawing/2014/main" id="{ED352B88-1B97-895C-A9C6-47030749F8A4}"/>
                </a:ext>
              </a:extLst>
            </p:cNvPr>
            <p:cNvSpPr/>
            <p:nvPr/>
          </p:nvSpPr>
          <p:spPr>
            <a:xfrm>
              <a:off x="7824906" y="540681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3" name="Oval 732">
              <a:extLst>
                <a:ext uri="{FF2B5EF4-FFF2-40B4-BE49-F238E27FC236}">
                  <a16:creationId xmlns:a16="http://schemas.microsoft.com/office/drawing/2014/main" id="{48E9CE0B-D2DE-F7FC-BC1E-82E78E1B1429}"/>
                </a:ext>
              </a:extLst>
            </p:cNvPr>
            <p:cNvSpPr/>
            <p:nvPr/>
          </p:nvSpPr>
          <p:spPr>
            <a:xfrm>
              <a:off x="7963388" y="535875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4" name="Oval 733">
              <a:extLst>
                <a:ext uri="{FF2B5EF4-FFF2-40B4-BE49-F238E27FC236}">
                  <a16:creationId xmlns:a16="http://schemas.microsoft.com/office/drawing/2014/main" id="{BBB43BE5-E7C0-D6CF-F0E2-2FD8A76BFBA9}"/>
                </a:ext>
              </a:extLst>
            </p:cNvPr>
            <p:cNvSpPr/>
            <p:nvPr/>
          </p:nvSpPr>
          <p:spPr>
            <a:xfrm>
              <a:off x="8932763" y="502134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5" name="Oval 734">
              <a:extLst>
                <a:ext uri="{FF2B5EF4-FFF2-40B4-BE49-F238E27FC236}">
                  <a16:creationId xmlns:a16="http://schemas.microsoft.com/office/drawing/2014/main" id="{152DF0D4-F0D6-EA93-6A12-55941DA322E8}"/>
                </a:ext>
              </a:extLst>
            </p:cNvPr>
            <p:cNvSpPr/>
            <p:nvPr/>
          </p:nvSpPr>
          <p:spPr>
            <a:xfrm>
              <a:off x="5326903" y="456445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6" name="Oval 735">
              <a:extLst>
                <a:ext uri="{FF2B5EF4-FFF2-40B4-BE49-F238E27FC236}">
                  <a16:creationId xmlns:a16="http://schemas.microsoft.com/office/drawing/2014/main" id="{9866384D-344A-2585-7E95-44BF6550F41D}"/>
                </a:ext>
              </a:extLst>
            </p:cNvPr>
            <p:cNvSpPr/>
            <p:nvPr/>
          </p:nvSpPr>
          <p:spPr>
            <a:xfrm>
              <a:off x="4956272" y="45768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Oval 736">
              <a:extLst>
                <a:ext uri="{FF2B5EF4-FFF2-40B4-BE49-F238E27FC236}">
                  <a16:creationId xmlns:a16="http://schemas.microsoft.com/office/drawing/2014/main" id="{53D0A753-F28D-E19A-D6C6-7F474F8736EC}"/>
                </a:ext>
              </a:extLst>
            </p:cNvPr>
            <p:cNvSpPr/>
            <p:nvPr/>
          </p:nvSpPr>
          <p:spPr>
            <a:xfrm>
              <a:off x="7680566" y="295552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8" name="Oval 737">
              <a:extLst>
                <a:ext uri="{FF2B5EF4-FFF2-40B4-BE49-F238E27FC236}">
                  <a16:creationId xmlns:a16="http://schemas.microsoft.com/office/drawing/2014/main" id="{C282441A-D8D0-E2D6-3FA7-21EA40215DC5}"/>
                </a:ext>
              </a:extLst>
            </p:cNvPr>
            <p:cNvSpPr/>
            <p:nvPr/>
          </p:nvSpPr>
          <p:spPr>
            <a:xfrm>
              <a:off x="7363869" y="309358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9" name="Oval 738">
              <a:extLst>
                <a:ext uri="{FF2B5EF4-FFF2-40B4-BE49-F238E27FC236}">
                  <a16:creationId xmlns:a16="http://schemas.microsoft.com/office/drawing/2014/main" id="{735862A2-4052-9636-D588-80664E1B0670}"/>
                </a:ext>
              </a:extLst>
            </p:cNvPr>
            <p:cNvSpPr/>
            <p:nvPr/>
          </p:nvSpPr>
          <p:spPr>
            <a:xfrm>
              <a:off x="7216124" y="369980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0" name="Group 739">
              <a:extLst>
                <a:ext uri="{FF2B5EF4-FFF2-40B4-BE49-F238E27FC236}">
                  <a16:creationId xmlns:a16="http://schemas.microsoft.com/office/drawing/2014/main" id="{C6E74AC8-F749-E41E-48BC-034CF82EA202}"/>
                </a:ext>
              </a:extLst>
            </p:cNvPr>
            <p:cNvGrpSpPr/>
            <p:nvPr/>
          </p:nvGrpSpPr>
          <p:grpSpPr>
            <a:xfrm>
              <a:off x="1842383" y="942079"/>
              <a:ext cx="7964852" cy="4143266"/>
              <a:chOff x="1842383" y="942079"/>
              <a:chExt cx="7964852" cy="4143266"/>
            </a:xfrm>
            <a:grpFill/>
          </p:grpSpPr>
          <p:sp>
            <p:nvSpPr>
              <p:cNvPr id="741" name="Oval 740">
                <a:extLst>
                  <a:ext uri="{FF2B5EF4-FFF2-40B4-BE49-F238E27FC236}">
                    <a16:creationId xmlns:a16="http://schemas.microsoft.com/office/drawing/2014/main" id="{6DDE42F4-3A30-6A49-A240-179B946A11D3}"/>
                  </a:ext>
                </a:extLst>
              </p:cNvPr>
              <p:cNvSpPr/>
              <p:nvPr/>
            </p:nvSpPr>
            <p:spPr>
              <a:xfrm>
                <a:off x="7483075" y="318223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c</a:t>
                </a:r>
              </a:p>
            </p:txBody>
          </p:sp>
          <p:sp>
            <p:nvSpPr>
              <p:cNvPr id="742" name="Oval 741">
                <a:extLst>
                  <a:ext uri="{FF2B5EF4-FFF2-40B4-BE49-F238E27FC236}">
                    <a16:creationId xmlns:a16="http://schemas.microsoft.com/office/drawing/2014/main" id="{34F4E695-4B93-61CD-00E9-F404FD9CB405}"/>
                  </a:ext>
                </a:extLst>
              </p:cNvPr>
              <p:cNvSpPr/>
              <p:nvPr/>
            </p:nvSpPr>
            <p:spPr>
              <a:xfrm>
                <a:off x="2113215" y="302296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3" name="Oval 742">
                <a:extLst>
                  <a:ext uri="{FF2B5EF4-FFF2-40B4-BE49-F238E27FC236}">
                    <a16:creationId xmlns:a16="http://schemas.microsoft.com/office/drawing/2014/main" id="{26B5A83B-A1C3-64CF-AD31-4A2ED0D87645}"/>
                  </a:ext>
                </a:extLst>
              </p:cNvPr>
              <p:cNvSpPr/>
              <p:nvPr/>
            </p:nvSpPr>
            <p:spPr>
              <a:xfrm>
                <a:off x="2097322" y="290290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4" name="Oval 743">
                <a:extLst>
                  <a:ext uri="{FF2B5EF4-FFF2-40B4-BE49-F238E27FC236}">
                    <a16:creationId xmlns:a16="http://schemas.microsoft.com/office/drawing/2014/main" id="{7C00B2D6-2F52-7212-762E-3C8F7B064E22}"/>
                  </a:ext>
                </a:extLst>
              </p:cNvPr>
              <p:cNvSpPr/>
              <p:nvPr/>
            </p:nvSpPr>
            <p:spPr>
              <a:xfrm>
                <a:off x="1985423" y="36502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5" name="Oval 744">
                <a:extLst>
                  <a:ext uri="{FF2B5EF4-FFF2-40B4-BE49-F238E27FC236}">
                    <a16:creationId xmlns:a16="http://schemas.microsoft.com/office/drawing/2014/main" id="{1A98C565-D89E-1C61-F68F-8608F77899D3}"/>
                  </a:ext>
                </a:extLst>
              </p:cNvPr>
              <p:cNvSpPr/>
              <p:nvPr/>
            </p:nvSpPr>
            <p:spPr>
              <a:xfrm>
                <a:off x="1960739" y="374206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6" name="Oval 745">
                <a:extLst>
                  <a:ext uri="{FF2B5EF4-FFF2-40B4-BE49-F238E27FC236}">
                    <a16:creationId xmlns:a16="http://schemas.microsoft.com/office/drawing/2014/main" id="{D8FA4770-F6A7-B19D-D99F-544925C6E115}"/>
                  </a:ext>
                </a:extLst>
              </p:cNvPr>
              <p:cNvSpPr/>
              <p:nvPr/>
            </p:nvSpPr>
            <p:spPr>
              <a:xfrm>
                <a:off x="2081428" y="369354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7" name="Oval 746">
                <a:extLst>
                  <a:ext uri="{FF2B5EF4-FFF2-40B4-BE49-F238E27FC236}">
                    <a16:creationId xmlns:a16="http://schemas.microsoft.com/office/drawing/2014/main" id="{63687B2D-E353-1762-2DCE-23A3635C622C}"/>
                  </a:ext>
                </a:extLst>
              </p:cNvPr>
              <p:cNvSpPr/>
              <p:nvPr/>
            </p:nvSpPr>
            <p:spPr>
              <a:xfrm>
                <a:off x="2153987" y="359924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8" name="Oval 747">
                <a:extLst>
                  <a:ext uri="{FF2B5EF4-FFF2-40B4-BE49-F238E27FC236}">
                    <a16:creationId xmlns:a16="http://schemas.microsoft.com/office/drawing/2014/main" id="{D38271DA-B286-53D8-90FD-307C7306AEE2}"/>
                  </a:ext>
                </a:extLst>
              </p:cNvPr>
              <p:cNvSpPr/>
              <p:nvPr/>
            </p:nvSpPr>
            <p:spPr>
              <a:xfrm>
                <a:off x="2267593" y="204154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9" name="Oval 748">
                <a:extLst>
                  <a:ext uri="{FF2B5EF4-FFF2-40B4-BE49-F238E27FC236}">
                    <a16:creationId xmlns:a16="http://schemas.microsoft.com/office/drawing/2014/main" id="{53D25C23-F34F-29F9-2AC1-0EDDEDE564D8}"/>
                  </a:ext>
                </a:extLst>
              </p:cNvPr>
              <p:cNvSpPr/>
              <p:nvPr/>
            </p:nvSpPr>
            <p:spPr>
              <a:xfrm>
                <a:off x="3077451" y="179352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0" name="Oval 749">
                <a:extLst>
                  <a:ext uri="{FF2B5EF4-FFF2-40B4-BE49-F238E27FC236}">
                    <a16:creationId xmlns:a16="http://schemas.microsoft.com/office/drawing/2014/main" id="{6433230D-80E8-C34F-FD74-168E56244F03}"/>
                  </a:ext>
                </a:extLst>
              </p:cNvPr>
              <p:cNvSpPr/>
              <p:nvPr/>
            </p:nvSpPr>
            <p:spPr>
              <a:xfrm>
                <a:off x="3173672" y="180604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1" name="Oval 750">
                <a:extLst>
                  <a:ext uri="{FF2B5EF4-FFF2-40B4-BE49-F238E27FC236}">
                    <a16:creationId xmlns:a16="http://schemas.microsoft.com/office/drawing/2014/main" id="{AD4D798B-A2BC-BFF5-5CB4-D3305B78E9F8}"/>
                  </a:ext>
                </a:extLst>
              </p:cNvPr>
              <p:cNvSpPr/>
              <p:nvPr/>
            </p:nvSpPr>
            <p:spPr>
              <a:xfrm>
                <a:off x="3153450" y="17525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2" name="Oval 751">
                <a:extLst>
                  <a:ext uri="{FF2B5EF4-FFF2-40B4-BE49-F238E27FC236}">
                    <a16:creationId xmlns:a16="http://schemas.microsoft.com/office/drawing/2014/main" id="{B260DF27-37FA-616F-0192-6294C90E7876}"/>
                  </a:ext>
                </a:extLst>
              </p:cNvPr>
              <p:cNvSpPr/>
              <p:nvPr/>
            </p:nvSpPr>
            <p:spPr>
              <a:xfrm>
                <a:off x="3033239" y="174249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3" name="Oval 752">
                <a:extLst>
                  <a:ext uri="{FF2B5EF4-FFF2-40B4-BE49-F238E27FC236}">
                    <a16:creationId xmlns:a16="http://schemas.microsoft.com/office/drawing/2014/main" id="{E53CA5F4-6D26-EE5F-7098-B66C5CA73FF8}"/>
                  </a:ext>
                </a:extLst>
              </p:cNvPr>
              <p:cNvSpPr/>
              <p:nvPr/>
            </p:nvSpPr>
            <p:spPr>
              <a:xfrm>
                <a:off x="3112011" y="168779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4" name="Oval 753">
                <a:extLst>
                  <a:ext uri="{FF2B5EF4-FFF2-40B4-BE49-F238E27FC236}">
                    <a16:creationId xmlns:a16="http://schemas.microsoft.com/office/drawing/2014/main" id="{F7DDE259-8E75-CFE7-AC53-A4DA238D74DF}"/>
                  </a:ext>
                </a:extLst>
              </p:cNvPr>
              <p:cNvSpPr/>
              <p:nvPr/>
            </p:nvSpPr>
            <p:spPr>
              <a:xfrm>
                <a:off x="1905958" y="124601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5" name="Oval 754">
                <a:extLst>
                  <a:ext uri="{FF2B5EF4-FFF2-40B4-BE49-F238E27FC236}">
                    <a16:creationId xmlns:a16="http://schemas.microsoft.com/office/drawing/2014/main" id="{BD3CFA5F-2FDE-2916-6F75-7B44154E714B}"/>
                  </a:ext>
                </a:extLst>
              </p:cNvPr>
              <p:cNvSpPr/>
              <p:nvPr/>
            </p:nvSpPr>
            <p:spPr>
              <a:xfrm>
                <a:off x="1842383" y="115585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6" name="Oval 755">
                <a:extLst>
                  <a:ext uri="{FF2B5EF4-FFF2-40B4-BE49-F238E27FC236}">
                    <a16:creationId xmlns:a16="http://schemas.microsoft.com/office/drawing/2014/main" id="{6B46CB6F-A714-4CBC-87D3-3E77629FBB5D}"/>
                  </a:ext>
                </a:extLst>
              </p:cNvPr>
              <p:cNvSpPr/>
              <p:nvPr/>
            </p:nvSpPr>
            <p:spPr>
              <a:xfrm>
                <a:off x="2428402" y="121423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Oval 756">
                <a:extLst>
                  <a:ext uri="{FF2B5EF4-FFF2-40B4-BE49-F238E27FC236}">
                    <a16:creationId xmlns:a16="http://schemas.microsoft.com/office/drawing/2014/main" id="{7446FE62-F677-7A01-CFA2-2F4F08812F51}"/>
                  </a:ext>
                </a:extLst>
              </p:cNvPr>
              <p:cNvSpPr/>
              <p:nvPr/>
            </p:nvSpPr>
            <p:spPr>
              <a:xfrm>
                <a:off x="3167193" y="125312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8" name="Oval 757">
                <a:extLst>
                  <a:ext uri="{FF2B5EF4-FFF2-40B4-BE49-F238E27FC236}">
                    <a16:creationId xmlns:a16="http://schemas.microsoft.com/office/drawing/2014/main" id="{9A8708A6-1A9E-E991-D346-1496293B2866}"/>
                  </a:ext>
                </a:extLst>
              </p:cNvPr>
              <p:cNvSpPr/>
              <p:nvPr/>
            </p:nvSpPr>
            <p:spPr>
              <a:xfrm>
                <a:off x="4833004" y="9420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9" name="Oval 758">
                <a:extLst>
                  <a:ext uri="{FF2B5EF4-FFF2-40B4-BE49-F238E27FC236}">
                    <a16:creationId xmlns:a16="http://schemas.microsoft.com/office/drawing/2014/main" id="{CC2C8B70-78E7-0C81-84C8-8B8EA405D3D0}"/>
                  </a:ext>
                </a:extLst>
              </p:cNvPr>
              <p:cNvSpPr/>
              <p:nvPr/>
            </p:nvSpPr>
            <p:spPr>
              <a:xfrm>
                <a:off x="4896579" y="99483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0" name="Oval 759">
                <a:extLst>
                  <a:ext uri="{FF2B5EF4-FFF2-40B4-BE49-F238E27FC236}">
                    <a16:creationId xmlns:a16="http://schemas.microsoft.com/office/drawing/2014/main" id="{FF68BC4A-526A-F686-AAD1-E96F57B7F4D0}"/>
                  </a:ext>
                </a:extLst>
              </p:cNvPr>
              <p:cNvSpPr/>
              <p:nvPr/>
            </p:nvSpPr>
            <p:spPr>
              <a:xfrm>
                <a:off x="4737641" y="94779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1" name="Oval 760">
                <a:extLst>
                  <a:ext uri="{FF2B5EF4-FFF2-40B4-BE49-F238E27FC236}">
                    <a16:creationId xmlns:a16="http://schemas.microsoft.com/office/drawing/2014/main" id="{6D098EB6-4038-4BF7-6FBD-7797C18B8465}"/>
                  </a:ext>
                </a:extLst>
              </p:cNvPr>
              <p:cNvSpPr/>
              <p:nvPr/>
            </p:nvSpPr>
            <p:spPr>
              <a:xfrm>
                <a:off x="4719547" y="104263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2" name="Oval 761">
                <a:extLst>
                  <a:ext uri="{FF2B5EF4-FFF2-40B4-BE49-F238E27FC236}">
                    <a16:creationId xmlns:a16="http://schemas.microsoft.com/office/drawing/2014/main" id="{E00C68FE-D5AF-D8DA-8B58-E236CBE3ED83}"/>
                  </a:ext>
                </a:extLst>
              </p:cNvPr>
              <p:cNvSpPr/>
              <p:nvPr/>
            </p:nvSpPr>
            <p:spPr>
              <a:xfrm>
                <a:off x="5005279" y="261485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3" name="Oval 762">
                <a:extLst>
                  <a:ext uri="{FF2B5EF4-FFF2-40B4-BE49-F238E27FC236}">
                    <a16:creationId xmlns:a16="http://schemas.microsoft.com/office/drawing/2014/main" id="{0DEA218C-8508-E984-CD20-2C197414C511}"/>
                  </a:ext>
                </a:extLst>
              </p:cNvPr>
              <p:cNvSpPr/>
              <p:nvPr/>
            </p:nvSpPr>
            <p:spPr>
              <a:xfrm>
                <a:off x="5091761" y="268225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4" name="Oval 763">
                <a:extLst>
                  <a:ext uri="{FF2B5EF4-FFF2-40B4-BE49-F238E27FC236}">
                    <a16:creationId xmlns:a16="http://schemas.microsoft.com/office/drawing/2014/main" id="{D7FF3D0E-56AF-EA2B-65AB-6C20C4513E57}"/>
                  </a:ext>
                </a:extLst>
              </p:cNvPr>
              <p:cNvSpPr/>
              <p:nvPr/>
            </p:nvSpPr>
            <p:spPr>
              <a:xfrm>
                <a:off x="4786258" y="300733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5" name="Oval 764">
                <a:extLst>
                  <a:ext uri="{FF2B5EF4-FFF2-40B4-BE49-F238E27FC236}">
                    <a16:creationId xmlns:a16="http://schemas.microsoft.com/office/drawing/2014/main" id="{BD6162FB-769A-78B3-8709-7D1359C11C36}"/>
                  </a:ext>
                </a:extLst>
              </p:cNvPr>
              <p:cNvSpPr/>
              <p:nvPr/>
            </p:nvSpPr>
            <p:spPr>
              <a:xfrm>
                <a:off x="4482438" y="420141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6" name="Oval 765">
                <a:extLst>
                  <a:ext uri="{FF2B5EF4-FFF2-40B4-BE49-F238E27FC236}">
                    <a16:creationId xmlns:a16="http://schemas.microsoft.com/office/drawing/2014/main" id="{7BF79E3C-BAE8-3619-C3AA-40972D1094A8}"/>
                  </a:ext>
                </a:extLst>
              </p:cNvPr>
              <p:cNvSpPr/>
              <p:nvPr/>
            </p:nvSpPr>
            <p:spPr>
              <a:xfrm>
                <a:off x="4468018" y="450882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7" name="Oval 766">
                <a:extLst>
                  <a:ext uri="{FF2B5EF4-FFF2-40B4-BE49-F238E27FC236}">
                    <a16:creationId xmlns:a16="http://schemas.microsoft.com/office/drawing/2014/main" id="{B834FC52-0509-66FE-CC75-91185C7F7B51}"/>
                  </a:ext>
                </a:extLst>
              </p:cNvPr>
              <p:cNvSpPr/>
              <p:nvPr/>
            </p:nvSpPr>
            <p:spPr>
              <a:xfrm>
                <a:off x="8256287" y="463931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8" name="Oval 767">
                <a:extLst>
                  <a:ext uri="{FF2B5EF4-FFF2-40B4-BE49-F238E27FC236}">
                    <a16:creationId xmlns:a16="http://schemas.microsoft.com/office/drawing/2014/main" id="{296E1B9F-41FD-4F51-8338-E94A616D00E6}"/>
                  </a:ext>
                </a:extLst>
              </p:cNvPr>
              <p:cNvSpPr/>
              <p:nvPr/>
            </p:nvSpPr>
            <p:spPr>
              <a:xfrm>
                <a:off x="8256287" y="45780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9" name="Oval 768">
                <a:extLst>
                  <a:ext uri="{FF2B5EF4-FFF2-40B4-BE49-F238E27FC236}">
                    <a16:creationId xmlns:a16="http://schemas.microsoft.com/office/drawing/2014/main" id="{4B2C1DAC-4761-7CB5-0489-188E78205F8C}"/>
                  </a:ext>
                </a:extLst>
              </p:cNvPr>
              <p:cNvSpPr/>
              <p:nvPr/>
            </p:nvSpPr>
            <p:spPr>
              <a:xfrm>
                <a:off x="8432322" y="44736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0" name="Oval 769">
                <a:extLst>
                  <a:ext uri="{FF2B5EF4-FFF2-40B4-BE49-F238E27FC236}">
                    <a16:creationId xmlns:a16="http://schemas.microsoft.com/office/drawing/2014/main" id="{E3B274F0-3589-BAC6-09B7-84FE8D591ECF}"/>
                  </a:ext>
                </a:extLst>
              </p:cNvPr>
              <p:cNvSpPr/>
              <p:nvPr/>
            </p:nvSpPr>
            <p:spPr>
              <a:xfrm>
                <a:off x="8211577" y="44736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1" name="Oval 770">
                <a:extLst>
                  <a:ext uri="{FF2B5EF4-FFF2-40B4-BE49-F238E27FC236}">
                    <a16:creationId xmlns:a16="http://schemas.microsoft.com/office/drawing/2014/main" id="{9FC35F4D-44AC-9A05-C175-0C4DBB819B21}"/>
                  </a:ext>
                </a:extLst>
              </p:cNvPr>
              <p:cNvSpPr/>
              <p:nvPr/>
            </p:nvSpPr>
            <p:spPr>
              <a:xfrm>
                <a:off x="8356499" y="44269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2" name="Oval 771">
                <a:extLst>
                  <a:ext uri="{FF2B5EF4-FFF2-40B4-BE49-F238E27FC236}">
                    <a16:creationId xmlns:a16="http://schemas.microsoft.com/office/drawing/2014/main" id="{B8DC6983-B6D9-0ED5-0710-4E79871D708C}"/>
                  </a:ext>
                </a:extLst>
              </p:cNvPr>
              <p:cNvSpPr/>
              <p:nvPr/>
            </p:nvSpPr>
            <p:spPr>
              <a:xfrm>
                <a:off x="8324711" y="43538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3" name="Oval 772">
                <a:extLst>
                  <a:ext uri="{FF2B5EF4-FFF2-40B4-BE49-F238E27FC236}">
                    <a16:creationId xmlns:a16="http://schemas.microsoft.com/office/drawing/2014/main" id="{14504611-6A59-55FC-8725-9BA5511C62FC}"/>
                  </a:ext>
                </a:extLst>
              </p:cNvPr>
              <p:cNvSpPr/>
              <p:nvPr/>
            </p:nvSpPr>
            <p:spPr>
              <a:xfrm>
                <a:off x="8390830" y="435840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4" name="Oval 773">
                <a:extLst>
                  <a:ext uri="{FF2B5EF4-FFF2-40B4-BE49-F238E27FC236}">
                    <a16:creationId xmlns:a16="http://schemas.microsoft.com/office/drawing/2014/main" id="{E73A8040-F1B3-1BCA-0631-EE1479156CF6}"/>
                  </a:ext>
                </a:extLst>
              </p:cNvPr>
              <p:cNvSpPr/>
              <p:nvPr/>
            </p:nvSpPr>
            <p:spPr>
              <a:xfrm>
                <a:off x="8338804" y="429167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5" name="Oval 774">
                <a:extLst>
                  <a:ext uri="{FF2B5EF4-FFF2-40B4-BE49-F238E27FC236}">
                    <a16:creationId xmlns:a16="http://schemas.microsoft.com/office/drawing/2014/main" id="{CD3CC2A3-5F68-A1C0-A0A4-26AFDBC0513F}"/>
                  </a:ext>
                </a:extLst>
              </p:cNvPr>
              <p:cNvSpPr/>
              <p:nvPr/>
            </p:nvSpPr>
            <p:spPr>
              <a:xfrm>
                <a:off x="9743660" y="399086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6" name="Oval 775">
                <a:extLst>
                  <a:ext uri="{FF2B5EF4-FFF2-40B4-BE49-F238E27FC236}">
                    <a16:creationId xmlns:a16="http://schemas.microsoft.com/office/drawing/2014/main" id="{1F77FCAF-5E44-346E-643B-7BBF684CDBED}"/>
                  </a:ext>
                </a:extLst>
              </p:cNvPr>
              <p:cNvSpPr/>
              <p:nvPr/>
            </p:nvSpPr>
            <p:spPr>
              <a:xfrm>
                <a:off x="6606994" y="255130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7" name="Oval 776">
                <a:extLst>
                  <a:ext uri="{FF2B5EF4-FFF2-40B4-BE49-F238E27FC236}">
                    <a16:creationId xmlns:a16="http://schemas.microsoft.com/office/drawing/2014/main" id="{FC6B6003-E07C-F93B-13E7-93269FC4D1B3}"/>
                  </a:ext>
                </a:extLst>
              </p:cNvPr>
              <p:cNvSpPr/>
              <p:nvPr/>
            </p:nvSpPr>
            <p:spPr>
              <a:xfrm>
                <a:off x="6357043" y="30129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dirty="0"/>
                  <a:t>s</a:t>
                </a:r>
              </a:p>
            </p:txBody>
          </p:sp>
          <p:sp>
            <p:nvSpPr>
              <p:cNvPr id="778" name="Oval 777">
                <a:extLst>
                  <a:ext uri="{FF2B5EF4-FFF2-40B4-BE49-F238E27FC236}">
                    <a16:creationId xmlns:a16="http://schemas.microsoft.com/office/drawing/2014/main" id="{1BA3AA59-BDE0-CEDE-366D-2B18B8613BC5}"/>
                  </a:ext>
                </a:extLst>
              </p:cNvPr>
              <p:cNvSpPr/>
              <p:nvPr/>
            </p:nvSpPr>
            <p:spPr>
              <a:xfrm>
                <a:off x="5749523" y="450136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9" name="Oval 778">
                <a:extLst>
                  <a:ext uri="{FF2B5EF4-FFF2-40B4-BE49-F238E27FC236}">
                    <a16:creationId xmlns:a16="http://schemas.microsoft.com/office/drawing/2014/main" id="{61215480-24B8-E9FB-5F36-FEF905F01E6A}"/>
                  </a:ext>
                </a:extLst>
              </p:cNvPr>
              <p:cNvSpPr/>
              <p:nvPr/>
            </p:nvSpPr>
            <p:spPr>
              <a:xfrm>
                <a:off x="5640339" y="392482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0" name="Oval 779">
                <a:extLst>
                  <a:ext uri="{FF2B5EF4-FFF2-40B4-BE49-F238E27FC236}">
                    <a16:creationId xmlns:a16="http://schemas.microsoft.com/office/drawing/2014/main" id="{678CDF6E-072B-045A-55C4-D41683572946}"/>
                  </a:ext>
                </a:extLst>
              </p:cNvPr>
              <p:cNvSpPr/>
              <p:nvPr/>
            </p:nvSpPr>
            <p:spPr>
              <a:xfrm>
                <a:off x="5507504" y="380146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1" name="Oval 780">
                <a:extLst>
                  <a:ext uri="{FF2B5EF4-FFF2-40B4-BE49-F238E27FC236}">
                    <a16:creationId xmlns:a16="http://schemas.microsoft.com/office/drawing/2014/main" id="{861C7D9A-0CC1-89C0-3E8D-21ECCF1A53DC}"/>
                  </a:ext>
                </a:extLst>
              </p:cNvPr>
              <p:cNvSpPr/>
              <p:nvPr/>
            </p:nvSpPr>
            <p:spPr>
              <a:xfrm>
                <a:off x="5672127" y="384830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2" name="Oval 781">
                <a:extLst>
                  <a:ext uri="{FF2B5EF4-FFF2-40B4-BE49-F238E27FC236}">
                    <a16:creationId xmlns:a16="http://schemas.microsoft.com/office/drawing/2014/main" id="{A0003E85-0443-381C-36D2-3034691BC3C0}"/>
                  </a:ext>
                </a:extLst>
              </p:cNvPr>
              <p:cNvSpPr/>
              <p:nvPr/>
            </p:nvSpPr>
            <p:spPr>
              <a:xfrm>
                <a:off x="8964550" y="502179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3" name="Oval 782">
                <a:extLst>
                  <a:ext uri="{FF2B5EF4-FFF2-40B4-BE49-F238E27FC236}">
                    <a16:creationId xmlns:a16="http://schemas.microsoft.com/office/drawing/2014/main" id="{89A38E07-D7D6-2C43-8EB6-926B7A4F5FE5}"/>
                  </a:ext>
                </a:extLst>
              </p:cNvPr>
              <p:cNvSpPr/>
              <p:nvPr/>
            </p:nvSpPr>
            <p:spPr>
              <a:xfrm>
                <a:off x="5358690" y="45649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4" name="Oval 783">
                <a:extLst>
                  <a:ext uri="{FF2B5EF4-FFF2-40B4-BE49-F238E27FC236}">
                    <a16:creationId xmlns:a16="http://schemas.microsoft.com/office/drawing/2014/main" id="{8035AAAD-822C-853C-4BD6-B70888137673}"/>
                  </a:ext>
                </a:extLst>
              </p:cNvPr>
              <p:cNvSpPr/>
              <p:nvPr/>
            </p:nvSpPr>
            <p:spPr>
              <a:xfrm>
                <a:off x="4988059" y="457733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5" name="Oval 784">
                <a:extLst>
                  <a:ext uri="{FF2B5EF4-FFF2-40B4-BE49-F238E27FC236}">
                    <a16:creationId xmlns:a16="http://schemas.microsoft.com/office/drawing/2014/main" id="{E04A11C1-717C-3E69-305D-14E4E8788C8E}"/>
                  </a:ext>
                </a:extLst>
              </p:cNvPr>
              <p:cNvSpPr/>
              <p:nvPr/>
            </p:nvSpPr>
            <p:spPr>
              <a:xfrm>
                <a:off x="7712353" y="295597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6" name="Oval 785">
                <a:extLst>
                  <a:ext uri="{FF2B5EF4-FFF2-40B4-BE49-F238E27FC236}">
                    <a16:creationId xmlns:a16="http://schemas.microsoft.com/office/drawing/2014/main" id="{A47280ED-876E-6935-A830-6498A43F8504}"/>
                  </a:ext>
                </a:extLst>
              </p:cNvPr>
              <p:cNvSpPr/>
              <p:nvPr/>
            </p:nvSpPr>
            <p:spPr>
              <a:xfrm>
                <a:off x="7247911" y="370025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87" name="Freeform: Shape 786">
            <a:extLst>
              <a:ext uri="{FF2B5EF4-FFF2-40B4-BE49-F238E27FC236}">
                <a16:creationId xmlns:a16="http://schemas.microsoft.com/office/drawing/2014/main" id="{857ACC1B-4865-716C-6950-E19240679825}"/>
              </a:ext>
            </a:extLst>
          </p:cNvPr>
          <p:cNvSpPr/>
          <p:nvPr/>
        </p:nvSpPr>
        <p:spPr>
          <a:xfrm>
            <a:off x="7341662" y="4480854"/>
            <a:ext cx="1076110" cy="661543"/>
          </a:xfrm>
          <a:custGeom>
            <a:avLst/>
            <a:gdLst>
              <a:gd name="connsiteX0" fmla="*/ 0 w 1076110"/>
              <a:gd name="connsiteY0" fmla="*/ 661543 h 661543"/>
              <a:gd name="connsiteX1" fmla="*/ 385165 w 1076110"/>
              <a:gd name="connsiteY1" fmla="*/ 493952 h 661543"/>
              <a:gd name="connsiteX2" fmla="*/ 438088 w 1076110"/>
              <a:gd name="connsiteY2" fmla="*/ 482192 h 661543"/>
              <a:gd name="connsiteX3" fmla="*/ 543935 w 1076110"/>
              <a:gd name="connsiteY3" fmla="*/ 429268 h 661543"/>
              <a:gd name="connsiteX4" fmla="*/ 588038 w 1076110"/>
              <a:gd name="connsiteY4" fmla="*/ 405747 h 661543"/>
              <a:gd name="connsiteX5" fmla="*/ 720347 w 1076110"/>
              <a:gd name="connsiteY5" fmla="*/ 282259 h 661543"/>
              <a:gd name="connsiteX6" fmla="*/ 876177 w 1076110"/>
              <a:gd name="connsiteY6" fmla="*/ 191113 h 661543"/>
              <a:gd name="connsiteX7" fmla="*/ 1076110 w 1076110"/>
              <a:gd name="connsiteY7" fmla="*/ 0 h 66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110" h="661543">
                <a:moveTo>
                  <a:pt x="0" y="661543"/>
                </a:moveTo>
                <a:lnTo>
                  <a:pt x="385165" y="493952"/>
                </a:lnTo>
                <a:lnTo>
                  <a:pt x="438088" y="482192"/>
                </a:lnTo>
                <a:lnTo>
                  <a:pt x="543935" y="429268"/>
                </a:lnTo>
                <a:lnTo>
                  <a:pt x="588038" y="405747"/>
                </a:lnTo>
                <a:lnTo>
                  <a:pt x="720347" y="282259"/>
                </a:lnTo>
                <a:lnTo>
                  <a:pt x="876177" y="191113"/>
                </a:lnTo>
                <a:lnTo>
                  <a:pt x="107611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B41390C-70A2-7184-E8DD-9B4B315F45A3}"/>
              </a:ext>
            </a:extLst>
          </p:cNvPr>
          <p:cNvSpPr txBox="1"/>
          <p:nvPr/>
        </p:nvSpPr>
        <p:spPr>
          <a:xfrm>
            <a:off x="3746612" y="3607094"/>
            <a:ext cx="485663" cy="307777"/>
          </a:xfrm>
          <a:prstGeom prst="rect">
            <a:avLst/>
          </a:prstGeom>
          <a:noFill/>
        </p:spPr>
        <p:txBody>
          <a:bodyPr wrap="square" rtlCol="0">
            <a:spAutoFit/>
          </a:bodyPr>
          <a:lstStyle/>
          <a:p>
            <a:r>
              <a:rPr lang="en-GB" sz="1400" dirty="0"/>
              <a:t>LG</a:t>
            </a:r>
          </a:p>
        </p:txBody>
      </p:sp>
      <p:sp>
        <p:nvSpPr>
          <p:cNvPr id="40" name="TextBox 39">
            <a:extLst>
              <a:ext uri="{FF2B5EF4-FFF2-40B4-BE49-F238E27FC236}">
                <a16:creationId xmlns:a16="http://schemas.microsoft.com/office/drawing/2014/main" id="{87D1BEA0-157B-9789-1444-FD2D9C3CC5AB}"/>
              </a:ext>
            </a:extLst>
          </p:cNvPr>
          <p:cNvSpPr txBox="1"/>
          <p:nvPr/>
        </p:nvSpPr>
        <p:spPr>
          <a:xfrm>
            <a:off x="6054679" y="5353458"/>
            <a:ext cx="442245" cy="307777"/>
          </a:xfrm>
          <a:prstGeom prst="rect">
            <a:avLst/>
          </a:prstGeom>
          <a:noFill/>
        </p:spPr>
        <p:txBody>
          <a:bodyPr wrap="square" rtlCol="0">
            <a:spAutoFit/>
          </a:bodyPr>
          <a:lstStyle/>
          <a:p>
            <a:r>
              <a:rPr lang="en-GB" sz="1400" dirty="0"/>
              <a:t>UG</a:t>
            </a:r>
          </a:p>
        </p:txBody>
      </p:sp>
      <p:sp>
        <p:nvSpPr>
          <p:cNvPr id="2" name="Freeform: Shape 1">
            <a:extLst>
              <a:ext uri="{FF2B5EF4-FFF2-40B4-BE49-F238E27FC236}">
                <a16:creationId xmlns:a16="http://schemas.microsoft.com/office/drawing/2014/main" id="{2BA62FAA-D810-F11E-EEF7-B5A89DC3EBC0}"/>
              </a:ext>
            </a:extLst>
          </p:cNvPr>
          <p:cNvSpPr/>
          <p:nvPr/>
        </p:nvSpPr>
        <p:spPr>
          <a:xfrm rot="20054488">
            <a:off x="9675598" y="946887"/>
            <a:ext cx="821206" cy="444704"/>
          </a:xfrm>
          <a:custGeom>
            <a:avLst/>
            <a:gdLst>
              <a:gd name="connsiteX0" fmla="*/ 0 w 756976"/>
              <a:gd name="connsiteY0" fmla="*/ 0 h 425380"/>
              <a:gd name="connsiteX1" fmla="*/ 190919 w 756976"/>
              <a:gd name="connsiteY1" fmla="*/ 127279 h 425380"/>
              <a:gd name="connsiteX2" fmla="*/ 234461 w 756976"/>
              <a:gd name="connsiteY2" fmla="*/ 160773 h 425380"/>
              <a:gd name="connsiteX3" fmla="*/ 338294 w 756976"/>
              <a:gd name="connsiteY3" fmla="*/ 194268 h 425380"/>
              <a:gd name="connsiteX4" fmla="*/ 629697 w 756976"/>
              <a:gd name="connsiteY4" fmla="*/ 348342 h 425380"/>
              <a:gd name="connsiteX5" fmla="*/ 700035 w 756976"/>
              <a:gd name="connsiteY5" fmla="*/ 405283 h 425380"/>
              <a:gd name="connsiteX6" fmla="*/ 756976 w 756976"/>
              <a:gd name="connsiteY6" fmla="*/ 425380 h 425380"/>
              <a:gd name="connsiteX7" fmla="*/ 756976 w 756976"/>
              <a:gd name="connsiteY7" fmla="*/ 425380 h 42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76" h="425380">
                <a:moveTo>
                  <a:pt x="0" y="0"/>
                </a:moveTo>
                <a:lnTo>
                  <a:pt x="190919" y="127279"/>
                </a:lnTo>
                <a:lnTo>
                  <a:pt x="234461" y="160773"/>
                </a:lnTo>
                <a:lnTo>
                  <a:pt x="338294" y="194268"/>
                </a:lnTo>
                <a:lnTo>
                  <a:pt x="629697" y="348342"/>
                </a:lnTo>
                <a:lnTo>
                  <a:pt x="700035" y="405283"/>
                </a:lnTo>
                <a:lnTo>
                  <a:pt x="756976" y="425380"/>
                </a:lnTo>
                <a:lnTo>
                  <a:pt x="756976" y="425380"/>
                </a:lnTo>
              </a:path>
            </a:pathLst>
          </a:custGeom>
          <a:noFill/>
          <a:ln w="476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988BC64-C6B1-1FBD-1A78-60445E151EDB}"/>
              </a:ext>
            </a:extLst>
          </p:cNvPr>
          <p:cNvSpPr txBox="1"/>
          <p:nvPr/>
        </p:nvSpPr>
        <p:spPr>
          <a:xfrm>
            <a:off x="10687217" y="939779"/>
            <a:ext cx="748988" cy="369332"/>
          </a:xfrm>
          <a:prstGeom prst="rect">
            <a:avLst/>
          </a:prstGeom>
          <a:noFill/>
        </p:spPr>
        <p:txBody>
          <a:bodyPr wrap="none" rtlCol="0">
            <a:spAutoFit/>
          </a:bodyPr>
          <a:lstStyle/>
          <a:p>
            <a:r>
              <a:rPr lang="en-GB" dirty="0"/>
              <a:t>Roads</a:t>
            </a:r>
          </a:p>
        </p:txBody>
      </p:sp>
      <p:sp>
        <p:nvSpPr>
          <p:cNvPr id="55" name="TextBox 54">
            <a:extLst>
              <a:ext uri="{FF2B5EF4-FFF2-40B4-BE49-F238E27FC236}">
                <a16:creationId xmlns:a16="http://schemas.microsoft.com/office/drawing/2014/main" id="{E837AB97-F430-6DED-424F-3BC02FCD05BE}"/>
              </a:ext>
            </a:extLst>
          </p:cNvPr>
          <p:cNvSpPr txBox="1"/>
          <p:nvPr/>
        </p:nvSpPr>
        <p:spPr>
          <a:xfrm>
            <a:off x="10687217" y="1404480"/>
            <a:ext cx="758221" cy="369332"/>
          </a:xfrm>
          <a:prstGeom prst="rect">
            <a:avLst/>
          </a:prstGeom>
          <a:noFill/>
        </p:spPr>
        <p:txBody>
          <a:bodyPr wrap="none" rtlCol="0">
            <a:spAutoFit/>
          </a:bodyPr>
          <a:lstStyle/>
          <a:p>
            <a:r>
              <a:rPr lang="en-GB" dirty="0"/>
              <a:t>Tracks</a:t>
            </a:r>
          </a:p>
        </p:txBody>
      </p:sp>
    </p:spTree>
    <p:extLst>
      <p:ext uri="{BB962C8B-B14F-4D97-AF65-F5344CB8AC3E}">
        <p14:creationId xmlns:p14="http://schemas.microsoft.com/office/powerpoint/2010/main" val="304804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a:extLst>
              <a:ext uri="{FF2B5EF4-FFF2-40B4-BE49-F238E27FC236}">
                <a16:creationId xmlns:a16="http://schemas.microsoft.com/office/drawing/2014/main" id="{D75FA10E-1B2E-69E9-DB57-B8767645B4E4}"/>
              </a:ext>
            </a:extLst>
          </p:cNvPr>
          <p:cNvSpPr/>
          <p:nvPr/>
        </p:nvSpPr>
        <p:spPr>
          <a:xfrm rot="21382225">
            <a:off x="6670460" y="2862558"/>
            <a:ext cx="184182" cy="2320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3676BF06-761D-557E-8527-C6221E00688D}"/>
              </a:ext>
            </a:extLst>
          </p:cNvPr>
          <p:cNvSpPr/>
          <p:nvPr/>
        </p:nvSpPr>
        <p:spPr>
          <a:xfrm rot="915421">
            <a:off x="3981628" y="3500889"/>
            <a:ext cx="582455" cy="78777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6B1607D0-BB85-F480-5743-0876414A2E33}"/>
              </a:ext>
            </a:extLst>
          </p:cNvPr>
          <p:cNvSpPr/>
          <p:nvPr/>
        </p:nvSpPr>
        <p:spPr>
          <a:xfrm rot="18480544">
            <a:off x="8748232" y="1721155"/>
            <a:ext cx="501128" cy="289176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C2FB7901-3872-8AD3-0D8E-A8E5124061A2}"/>
              </a:ext>
            </a:extLst>
          </p:cNvPr>
          <p:cNvSpPr/>
          <p:nvPr/>
        </p:nvSpPr>
        <p:spPr>
          <a:xfrm rot="17855793">
            <a:off x="6614594" y="3400017"/>
            <a:ext cx="440135" cy="12267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9B8D1323-CF00-4D8A-0086-58F0CFFC8F10}"/>
              </a:ext>
            </a:extLst>
          </p:cNvPr>
          <p:cNvSpPr/>
          <p:nvPr/>
        </p:nvSpPr>
        <p:spPr>
          <a:xfrm rot="4186971">
            <a:off x="6357032" y="5030029"/>
            <a:ext cx="807140" cy="60767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193EC71-656D-F2B3-3AE7-5DCE3A1894B5}"/>
              </a:ext>
            </a:extLst>
          </p:cNvPr>
          <p:cNvSpPr/>
          <p:nvPr/>
        </p:nvSpPr>
        <p:spPr>
          <a:xfrm rot="1465548">
            <a:off x="8103406" y="4258142"/>
            <a:ext cx="421271" cy="49825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AE043422-2C81-34D6-7397-972EBD725B36}"/>
              </a:ext>
            </a:extLst>
          </p:cNvPr>
          <p:cNvSpPr/>
          <p:nvPr/>
        </p:nvSpPr>
        <p:spPr>
          <a:xfrm>
            <a:off x="3627972" y="4293265"/>
            <a:ext cx="426950" cy="48680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CE4EAA6-0F26-F12B-2AFA-47162DC78452}"/>
              </a:ext>
            </a:extLst>
          </p:cNvPr>
          <p:cNvSpPr/>
          <p:nvPr/>
        </p:nvSpPr>
        <p:spPr>
          <a:xfrm rot="19857556">
            <a:off x="3272581" y="1296146"/>
            <a:ext cx="415249" cy="23014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FABF1CD3-B058-F9E9-032F-71178C90769D}"/>
              </a:ext>
            </a:extLst>
          </p:cNvPr>
          <p:cNvSpPr/>
          <p:nvPr/>
        </p:nvSpPr>
        <p:spPr>
          <a:xfrm rot="2559454">
            <a:off x="7607191" y="5803153"/>
            <a:ext cx="705750" cy="65588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2378564C-0071-1075-85C3-FA7429D6F3A0}"/>
              </a:ext>
            </a:extLst>
          </p:cNvPr>
          <p:cNvSpPr/>
          <p:nvPr/>
        </p:nvSpPr>
        <p:spPr>
          <a:xfrm>
            <a:off x="4545972" y="1164006"/>
            <a:ext cx="388355" cy="1835861"/>
          </a:xfrm>
          <a:custGeom>
            <a:avLst/>
            <a:gdLst>
              <a:gd name="connsiteX0" fmla="*/ 70610 w 388355"/>
              <a:gd name="connsiteY0" fmla="*/ 0 h 1835861"/>
              <a:gd name="connsiteX1" fmla="*/ 7061 w 388355"/>
              <a:gd name="connsiteY1" fmla="*/ 444843 h 1835861"/>
              <a:gd name="connsiteX2" fmla="*/ 7061 w 388355"/>
              <a:gd name="connsiteY2" fmla="*/ 843790 h 1835861"/>
              <a:gd name="connsiteX3" fmla="*/ 0 w 388355"/>
              <a:gd name="connsiteY3" fmla="*/ 907339 h 1835861"/>
              <a:gd name="connsiteX4" fmla="*/ 38836 w 388355"/>
              <a:gd name="connsiteY4" fmla="*/ 1002662 h 1835861"/>
              <a:gd name="connsiteX5" fmla="*/ 310684 w 388355"/>
              <a:gd name="connsiteY5" fmla="*/ 1486341 h 1835861"/>
              <a:gd name="connsiteX6" fmla="*/ 338928 w 388355"/>
              <a:gd name="connsiteY6" fmla="*/ 1556951 h 1835861"/>
              <a:gd name="connsiteX7" fmla="*/ 356581 w 388355"/>
              <a:gd name="connsiteY7" fmla="*/ 1599317 h 1835861"/>
              <a:gd name="connsiteX8" fmla="*/ 377764 w 388355"/>
              <a:gd name="connsiteY8" fmla="*/ 1669927 h 1835861"/>
              <a:gd name="connsiteX9" fmla="*/ 388355 w 388355"/>
              <a:gd name="connsiteY9" fmla="*/ 1754659 h 1835861"/>
              <a:gd name="connsiteX10" fmla="*/ 356581 w 388355"/>
              <a:gd name="connsiteY10" fmla="*/ 1786434 h 1835861"/>
              <a:gd name="connsiteX11" fmla="*/ 328337 w 388355"/>
              <a:gd name="connsiteY11" fmla="*/ 1835861 h 183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355" h="1835861">
                <a:moveTo>
                  <a:pt x="70610" y="0"/>
                </a:moveTo>
                <a:lnTo>
                  <a:pt x="7061" y="444843"/>
                </a:lnTo>
                <a:lnTo>
                  <a:pt x="7061" y="843790"/>
                </a:lnTo>
                <a:lnTo>
                  <a:pt x="0" y="907339"/>
                </a:lnTo>
                <a:lnTo>
                  <a:pt x="38836" y="1002662"/>
                </a:lnTo>
                <a:lnTo>
                  <a:pt x="310684" y="1486341"/>
                </a:lnTo>
                <a:lnTo>
                  <a:pt x="338928" y="1556951"/>
                </a:lnTo>
                <a:lnTo>
                  <a:pt x="356581" y="1599317"/>
                </a:lnTo>
                <a:lnTo>
                  <a:pt x="377764" y="1669927"/>
                </a:lnTo>
                <a:lnTo>
                  <a:pt x="388355" y="1754659"/>
                </a:lnTo>
                <a:lnTo>
                  <a:pt x="356581" y="1786434"/>
                </a:lnTo>
                <a:lnTo>
                  <a:pt x="328337" y="1835861"/>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F5527116-09CE-7F9D-A1C0-00ED056019FE}"/>
              </a:ext>
            </a:extLst>
          </p:cNvPr>
          <p:cNvSpPr/>
          <p:nvPr/>
        </p:nvSpPr>
        <p:spPr>
          <a:xfrm>
            <a:off x="9727583" y="3688356"/>
            <a:ext cx="368440" cy="36844"/>
          </a:xfrm>
          <a:custGeom>
            <a:avLst/>
            <a:gdLst>
              <a:gd name="connsiteX0" fmla="*/ 368440 w 368440"/>
              <a:gd name="connsiteY0" fmla="*/ 0 h 36844"/>
              <a:gd name="connsiteX1" fmla="*/ 207666 w 368440"/>
              <a:gd name="connsiteY1" fmla="*/ 36844 h 36844"/>
              <a:gd name="connsiteX2" fmla="*/ 120580 w 368440"/>
              <a:gd name="connsiteY2" fmla="*/ 20097 h 36844"/>
              <a:gd name="connsiteX3" fmla="*/ 63640 w 368440"/>
              <a:gd name="connsiteY3" fmla="*/ 3350 h 36844"/>
              <a:gd name="connsiteX4" fmla="*/ 0 w 368440"/>
              <a:gd name="connsiteY4" fmla="*/ 0 h 3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40" h="36844">
                <a:moveTo>
                  <a:pt x="368440" y="0"/>
                </a:moveTo>
                <a:lnTo>
                  <a:pt x="207666" y="36844"/>
                </a:lnTo>
                <a:lnTo>
                  <a:pt x="120580" y="20097"/>
                </a:lnTo>
                <a:lnTo>
                  <a:pt x="63640" y="3350"/>
                </a:lnTo>
                <a:lnTo>
                  <a:pt x="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BB4E5236-25BE-AA19-1DE6-3D7605ED47B7}"/>
              </a:ext>
            </a:extLst>
          </p:cNvPr>
          <p:cNvSpPr/>
          <p:nvPr/>
        </p:nvSpPr>
        <p:spPr>
          <a:xfrm>
            <a:off x="9770864" y="3740407"/>
            <a:ext cx="160774" cy="247859"/>
          </a:xfrm>
          <a:custGeom>
            <a:avLst/>
            <a:gdLst>
              <a:gd name="connsiteX0" fmla="*/ 0 w 160774"/>
              <a:gd name="connsiteY0" fmla="*/ 247859 h 247859"/>
              <a:gd name="connsiteX1" fmla="*/ 53591 w 160774"/>
              <a:gd name="connsiteY1" fmla="*/ 180870 h 247859"/>
              <a:gd name="connsiteX2" fmla="*/ 66989 w 160774"/>
              <a:gd name="connsiteY2" fmla="*/ 113881 h 247859"/>
              <a:gd name="connsiteX3" fmla="*/ 87086 w 160774"/>
              <a:gd name="connsiteY3" fmla="*/ 73688 h 247859"/>
              <a:gd name="connsiteX4" fmla="*/ 117231 w 160774"/>
              <a:gd name="connsiteY4" fmla="*/ 33494 h 247859"/>
              <a:gd name="connsiteX5" fmla="*/ 160774 w 160774"/>
              <a:gd name="connsiteY5" fmla="*/ 0 h 2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74" h="247859">
                <a:moveTo>
                  <a:pt x="0" y="247859"/>
                </a:moveTo>
                <a:lnTo>
                  <a:pt x="53591" y="180870"/>
                </a:lnTo>
                <a:lnTo>
                  <a:pt x="66989" y="113881"/>
                </a:lnTo>
                <a:lnTo>
                  <a:pt x="87086" y="73688"/>
                </a:lnTo>
                <a:lnTo>
                  <a:pt x="117231" y="33494"/>
                </a:lnTo>
                <a:lnTo>
                  <a:pt x="160774"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09E9F26-E792-8B13-0731-5F451C13BE2A}"/>
              </a:ext>
            </a:extLst>
          </p:cNvPr>
          <p:cNvSpPr/>
          <p:nvPr/>
        </p:nvSpPr>
        <p:spPr>
          <a:xfrm>
            <a:off x="8417772" y="3460912"/>
            <a:ext cx="746110" cy="1017564"/>
          </a:xfrm>
          <a:custGeom>
            <a:avLst/>
            <a:gdLst>
              <a:gd name="connsiteX0" fmla="*/ 0 w 792480"/>
              <a:gd name="connsiteY0" fmla="*/ 961292 h 961292"/>
              <a:gd name="connsiteX1" fmla="*/ 792480 w 792480"/>
              <a:gd name="connsiteY1" fmla="*/ 0 h 961292"/>
            </a:gdLst>
            <a:ahLst/>
            <a:cxnLst>
              <a:cxn ang="0">
                <a:pos x="connsiteX0" y="connsiteY0"/>
              </a:cxn>
              <a:cxn ang="0">
                <a:pos x="connsiteX1" y="connsiteY1"/>
              </a:cxn>
            </a:cxnLst>
            <a:rect l="l" t="t" r="r" b="b"/>
            <a:pathLst>
              <a:path w="792480" h="961292">
                <a:moveTo>
                  <a:pt x="0" y="961292"/>
                </a:moveTo>
                <a:lnTo>
                  <a:pt x="79248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FB0333A5-B74C-8DEA-51BB-21EC050B7893}"/>
              </a:ext>
            </a:extLst>
          </p:cNvPr>
          <p:cNvSpPr/>
          <p:nvPr/>
        </p:nvSpPr>
        <p:spPr>
          <a:xfrm>
            <a:off x="8151752" y="4137087"/>
            <a:ext cx="526648" cy="150471"/>
          </a:xfrm>
          <a:custGeom>
            <a:avLst/>
            <a:gdLst>
              <a:gd name="connsiteX0" fmla="*/ 0 w 526648"/>
              <a:gd name="connsiteY0" fmla="*/ 150471 h 150471"/>
              <a:gd name="connsiteX1" fmla="*/ 72341 w 526648"/>
              <a:gd name="connsiteY1" fmla="*/ 107066 h 150471"/>
              <a:gd name="connsiteX2" fmla="*/ 150470 w 526648"/>
              <a:gd name="connsiteY2" fmla="*/ 72341 h 150471"/>
              <a:gd name="connsiteX3" fmla="*/ 526648 w 526648"/>
              <a:gd name="connsiteY3" fmla="*/ 0 h 150471"/>
              <a:gd name="connsiteX4" fmla="*/ 526648 w 526648"/>
              <a:gd name="connsiteY4" fmla="*/ 0 h 15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150471">
                <a:moveTo>
                  <a:pt x="0" y="150471"/>
                </a:moveTo>
                <a:lnTo>
                  <a:pt x="72341" y="107066"/>
                </a:lnTo>
                <a:lnTo>
                  <a:pt x="150470" y="72341"/>
                </a:lnTo>
                <a:lnTo>
                  <a:pt x="526648" y="0"/>
                </a:lnTo>
                <a:lnTo>
                  <a:pt x="526648"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2782879-46D0-34D1-E53B-A8B36268717B}"/>
              </a:ext>
            </a:extLst>
          </p:cNvPr>
          <p:cNvSpPr/>
          <p:nvPr/>
        </p:nvSpPr>
        <p:spPr>
          <a:xfrm>
            <a:off x="3471990" y="3031499"/>
            <a:ext cx="440953" cy="1375558"/>
          </a:xfrm>
          <a:custGeom>
            <a:avLst/>
            <a:gdLst>
              <a:gd name="connsiteX0" fmla="*/ 291402 w 572756"/>
              <a:gd name="connsiteY0" fmla="*/ 1353178 h 1353178"/>
              <a:gd name="connsiteX1" fmla="*/ 160774 w 572756"/>
              <a:gd name="connsiteY1" fmla="*/ 1279490 h 1353178"/>
              <a:gd name="connsiteX2" fmla="*/ 66989 w 572756"/>
              <a:gd name="connsiteY2" fmla="*/ 1199103 h 1353178"/>
              <a:gd name="connsiteX3" fmla="*/ 0 w 572756"/>
              <a:gd name="connsiteY3" fmla="*/ 1125415 h 1353178"/>
              <a:gd name="connsiteX4" fmla="*/ 33494 w 572756"/>
              <a:gd name="connsiteY4" fmla="*/ 1048378 h 1353178"/>
              <a:gd name="connsiteX5" fmla="*/ 73688 w 572756"/>
              <a:gd name="connsiteY5" fmla="*/ 994786 h 1353178"/>
              <a:gd name="connsiteX6" fmla="*/ 127279 w 572756"/>
              <a:gd name="connsiteY6" fmla="*/ 941195 h 1353178"/>
              <a:gd name="connsiteX7" fmla="*/ 194268 w 572756"/>
              <a:gd name="connsiteY7" fmla="*/ 854110 h 1353178"/>
              <a:gd name="connsiteX8" fmla="*/ 328246 w 572756"/>
              <a:gd name="connsiteY8" fmla="*/ 679938 h 1353178"/>
              <a:gd name="connsiteX9" fmla="*/ 368439 w 572756"/>
              <a:gd name="connsiteY9" fmla="*/ 606250 h 1353178"/>
              <a:gd name="connsiteX10" fmla="*/ 411982 w 572756"/>
              <a:gd name="connsiteY10" fmla="*/ 505767 h 1353178"/>
              <a:gd name="connsiteX11" fmla="*/ 452176 w 572756"/>
              <a:gd name="connsiteY11" fmla="*/ 405283 h 1353178"/>
              <a:gd name="connsiteX12" fmla="*/ 472272 w 572756"/>
              <a:gd name="connsiteY12" fmla="*/ 378488 h 1353178"/>
              <a:gd name="connsiteX13" fmla="*/ 472272 w 572756"/>
              <a:gd name="connsiteY13" fmla="*/ 344993 h 1353178"/>
              <a:gd name="connsiteX14" fmla="*/ 472272 w 572756"/>
              <a:gd name="connsiteY14" fmla="*/ 211015 h 1353178"/>
              <a:gd name="connsiteX15" fmla="*/ 478971 w 572756"/>
              <a:gd name="connsiteY15" fmla="*/ 197617 h 1353178"/>
              <a:gd name="connsiteX16" fmla="*/ 472272 w 572756"/>
              <a:gd name="connsiteY16" fmla="*/ 77037 h 1353178"/>
              <a:gd name="connsiteX17" fmla="*/ 485670 w 572756"/>
              <a:gd name="connsiteY17" fmla="*/ 33494 h 1353178"/>
              <a:gd name="connsiteX18" fmla="*/ 505767 w 572756"/>
              <a:gd name="connsiteY18" fmla="*/ 26795 h 1353178"/>
              <a:gd name="connsiteX19" fmla="*/ 572756 w 572756"/>
              <a:gd name="connsiteY19" fmla="*/ 0 h 1353178"/>
              <a:gd name="connsiteX0" fmla="*/ 423370 w 572756"/>
              <a:gd name="connsiteY0" fmla="*/ 1353178 h 1353178"/>
              <a:gd name="connsiteX1" fmla="*/ 160774 w 572756"/>
              <a:gd name="connsiteY1" fmla="*/ 1279490 h 1353178"/>
              <a:gd name="connsiteX2" fmla="*/ 66989 w 572756"/>
              <a:gd name="connsiteY2" fmla="*/ 1199103 h 1353178"/>
              <a:gd name="connsiteX3" fmla="*/ 0 w 572756"/>
              <a:gd name="connsiteY3" fmla="*/ 1125415 h 1353178"/>
              <a:gd name="connsiteX4" fmla="*/ 33494 w 572756"/>
              <a:gd name="connsiteY4" fmla="*/ 1048378 h 1353178"/>
              <a:gd name="connsiteX5" fmla="*/ 73688 w 572756"/>
              <a:gd name="connsiteY5" fmla="*/ 994786 h 1353178"/>
              <a:gd name="connsiteX6" fmla="*/ 127279 w 572756"/>
              <a:gd name="connsiteY6" fmla="*/ 941195 h 1353178"/>
              <a:gd name="connsiteX7" fmla="*/ 194268 w 572756"/>
              <a:gd name="connsiteY7" fmla="*/ 854110 h 1353178"/>
              <a:gd name="connsiteX8" fmla="*/ 328246 w 572756"/>
              <a:gd name="connsiteY8" fmla="*/ 679938 h 1353178"/>
              <a:gd name="connsiteX9" fmla="*/ 368439 w 572756"/>
              <a:gd name="connsiteY9" fmla="*/ 606250 h 1353178"/>
              <a:gd name="connsiteX10" fmla="*/ 411982 w 572756"/>
              <a:gd name="connsiteY10" fmla="*/ 505767 h 1353178"/>
              <a:gd name="connsiteX11" fmla="*/ 452176 w 572756"/>
              <a:gd name="connsiteY11" fmla="*/ 405283 h 1353178"/>
              <a:gd name="connsiteX12" fmla="*/ 472272 w 572756"/>
              <a:gd name="connsiteY12" fmla="*/ 378488 h 1353178"/>
              <a:gd name="connsiteX13" fmla="*/ 472272 w 572756"/>
              <a:gd name="connsiteY13" fmla="*/ 344993 h 1353178"/>
              <a:gd name="connsiteX14" fmla="*/ 472272 w 572756"/>
              <a:gd name="connsiteY14" fmla="*/ 211015 h 1353178"/>
              <a:gd name="connsiteX15" fmla="*/ 478971 w 572756"/>
              <a:gd name="connsiteY15" fmla="*/ 197617 h 1353178"/>
              <a:gd name="connsiteX16" fmla="*/ 472272 w 572756"/>
              <a:gd name="connsiteY16" fmla="*/ 77037 h 1353178"/>
              <a:gd name="connsiteX17" fmla="*/ 485670 w 572756"/>
              <a:gd name="connsiteY17" fmla="*/ 33494 h 1353178"/>
              <a:gd name="connsiteX18" fmla="*/ 505767 w 572756"/>
              <a:gd name="connsiteY18" fmla="*/ 26795 h 1353178"/>
              <a:gd name="connsiteX19" fmla="*/ 572756 w 572756"/>
              <a:gd name="connsiteY19" fmla="*/ 0 h 135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2756" h="1353178">
                <a:moveTo>
                  <a:pt x="423370" y="1353178"/>
                </a:moveTo>
                <a:lnTo>
                  <a:pt x="160774" y="1279490"/>
                </a:lnTo>
                <a:lnTo>
                  <a:pt x="66989" y="1199103"/>
                </a:lnTo>
                <a:lnTo>
                  <a:pt x="0" y="1125415"/>
                </a:lnTo>
                <a:lnTo>
                  <a:pt x="33494" y="1048378"/>
                </a:lnTo>
                <a:lnTo>
                  <a:pt x="73688" y="994786"/>
                </a:lnTo>
                <a:lnTo>
                  <a:pt x="127279" y="941195"/>
                </a:lnTo>
                <a:lnTo>
                  <a:pt x="194268" y="854110"/>
                </a:lnTo>
                <a:lnTo>
                  <a:pt x="328246" y="679938"/>
                </a:lnTo>
                <a:lnTo>
                  <a:pt x="368439" y="606250"/>
                </a:lnTo>
                <a:lnTo>
                  <a:pt x="411982" y="505767"/>
                </a:lnTo>
                <a:lnTo>
                  <a:pt x="452176" y="405283"/>
                </a:lnTo>
                <a:lnTo>
                  <a:pt x="472272" y="378488"/>
                </a:lnTo>
                <a:lnTo>
                  <a:pt x="472272" y="344993"/>
                </a:lnTo>
                <a:lnTo>
                  <a:pt x="472272" y="211015"/>
                </a:lnTo>
                <a:lnTo>
                  <a:pt x="478971" y="197617"/>
                </a:lnTo>
                <a:lnTo>
                  <a:pt x="472272" y="77037"/>
                </a:lnTo>
                <a:lnTo>
                  <a:pt x="485670" y="33494"/>
                </a:lnTo>
                <a:lnTo>
                  <a:pt x="505767" y="26795"/>
                </a:lnTo>
                <a:lnTo>
                  <a:pt x="572756"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8A672121-3370-A277-5FD9-D7A802F35861}"/>
              </a:ext>
            </a:extLst>
          </p:cNvPr>
          <p:cNvSpPr/>
          <p:nvPr/>
        </p:nvSpPr>
        <p:spPr>
          <a:xfrm>
            <a:off x="5606783" y="3088438"/>
            <a:ext cx="401934" cy="1500554"/>
          </a:xfrm>
          <a:custGeom>
            <a:avLst/>
            <a:gdLst>
              <a:gd name="connsiteX0" fmla="*/ 123929 w 401934"/>
              <a:gd name="connsiteY0" fmla="*/ 1500554 h 1500554"/>
              <a:gd name="connsiteX1" fmla="*/ 100483 w 401934"/>
              <a:gd name="connsiteY1" fmla="*/ 1349829 h 1500554"/>
              <a:gd name="connsiteX2" fmla="*/ 50242 w 401934"/>
              <a:gd name="connsiteY2" fmla="*/ 1195754 h 1500554"/>
              <a:gd name="connsiteX3" fmla="*/ 20097 w 401934"/>
              <a:gd name="connsiteY3" fmla="*/ 1078523 h 1500554"/>
              <a:gd name="connsiteX4" fmla="*/ 0 w 401934"/>
              <a:gd name="connsiteY4" fmla="*/ 907701 h 1500554"/>
              <a:gd name="connsiteX5" fmla="*/ 0 w 401934"/>
              <a:gd name="connsiteY5" fmla="*/ 756976 h 1500554"/>
              <a:gd name="connsiteX6" fmla="*/ 3349 w 401934"/>
              <a:gd name="connsiteY6" fmla="*/ 710084 h 1500554"/>
              <a:gd name="connsiteX7" fmla="*/ 117231 w 401934"/>
              <a:gd name="connsiteY7" fmla="*/ 750277 h 1500554"/>
              <a:gd name="connsiteX8" fmla="*/ 227762 w 401934"/>
              <a:gd name="connsiteY8" fmla="*/ 689987 h 1500554"/>
              <a:gd name="connsiteX9" fmla="*/ 284703 w 401934"/>
              <a:gd name="connsiteY9" fmla="*/ 572756 h 1500554"/>
              <a:gd name="connsiteX10" fmla="*/ 288053 w 401934"/>
              <a:gd name="connsiteY10" fmla="*/ 505767 h 1500554"/>
              <a:gd name="connsiteX11" fmla="*/ 274655 w 401934"/>
              <a:gd name="connsiteY11" fmla="*/ 452176 h 1500554"/>
              <a:gd name="connsiteX12" fmla="*/ 251209 w 401934"/>
              <a:gd name="connsiteY12" fmla="*/ 411983 h 1500554"/>
              <a:gd name="connsiteX13" fmla="*/ 291402 w 401934"/>
              <a:gd name="connsiteY13" fmla="*/ 211016 h 1500554"/>
              <a:gd name="connsiteX14" fmla="*/ 318198 w 401934"/>
              <a:gd name="connsiteY14" fmla="*/ 113882 h 1500554"/>
              <a:gd name="connsiteX15" fmla="*/ 401934 w 401934"/>
              <a:gd name="connsiteY15" fmla="*/ 0 h 150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1934" h="1500554">
                <a:moveTo>
                  <a:pt x="123929" y="1500554"/>
                </a:moveTo>
                <a:lnTo>
                  <a:pt x="100483" y="1349829"/>
                </a:lnTo>
                <a:lnTo>
                  <a:pt x="50242" y="1195754"/>
                </a:lnTo>
                <a:lnTo>
                  <a:pt x="20097" y="1078523"/>
                </a:lnTo>
                <a:lnTo>
                  <a:pt x="0" y="907701"/>
                </a:lnTo>
                <a:lnTo>
                  <a:pt x="0" y="756976"/>
                </a:lnTo>
                <a:lnTo>
                  <a:pt x="3349" y="710084"/>
                </a:lnTo>
                <a:lnTo>
                  <a:pt x="117231" y="750277"/>
                </a:lnTo>
                <a:lnTo>
                  <a:pt x="227762" y="689987"/>
                </a:lnTo>
                <a:lnTo>
                  <a:pt x="284703" y="572756"/>
                </a:lnTo>
                <a:lnTo>
                  <a:pt x="288053" y="505767"/>
                </a:lnTo>
                <a:lnTo>
                  <a:pt x="274655" y="452176"/>
                </a:lnTo>
                <a:lnTo>
                  <a:pt x="251209" y="411983"/>
                </a:lnTo>
                <a:lnTo>
                  <a:pt x="291402" y="211016"/>
                </a:lnTo>
                <a:lnTo>
                  <a:pt x="318198" y="113882"/>
                </a:lnTo>
                <a:lnTo>
                  <a:pt x="401934"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815F2751-9CBF-61B8-5EDB-BA172D7DE429}"/>
              </a:ext>
            </a:extLst>
          </p:cNvPr>
          <p:cNvSpPr/>
          <p:nvPr/>
        </p:nvSpPr>
        <p:spPr>
          <a:xfrm>
            <a:off x="7890856" y="2673238"/>
            <a:ext cx="1659256" cy="804885"/>
          </a:xfrm>
          <a:custGeom>
            <a:avLst/>
            <a:gdLst>
              <a:gd name="connsiteX0" fmla="*/ 0 w 1400071"/>
              <a:gd name="connsiteY0" fmla="*/ 0 h 726831"/>
              <a:gd name="connsiteX1" fmla="*/ 448827 w 1400071"/>
              <a:gd name="connsiteY1" fmla="*/ 154075 h 726831"/>
              <a:gd name="connsiteX2" fmla="*/ 499069 w 1400071"/>
              <a:gd name="connsiteY2" fmla="*/ 133978 h 726831"/>
              <a:gd name="connsiteX3" fmla="*/ 519165 w 1400071"/>
              <a:gd name="connsiteY3" fmla="*/ 117231 h 726831"/>
              <a:gd name="connsiteX4" fmla="*/ 579455 w 1400071"/>
              <a:gd name="connsiteY4" fmla="*/ 180871 h 726831"/>
              <a:gd name="connsiteX5" fmla="*/ 700036 w 1400071"/>
              <a:gd name="connsiteY5" fmla="*/ 247860 h 726831"/>
              <a:gd name="connsiteX6" fmla="*/ 844062 w 1400071"/>
              <a:gd name="connsiteY6" fmla="*/ 324897 h 726831"/>
              <a:gd name="connsiteX7" fmla="*/ 937847 w 1400071"/>
              <a:gd name="connsiteY7" fmla="*/ 388537 h 726831"/>
              <a:gd name="connsiteX8" fmla="*/ 1051728 w 1400071"/>
              <a:gd name="connsiteY8" fmla="*/ 505767 h 726831"/>
              <a:gd name="connsiteX9" fmla="*/ 1138814 w 1400071"/>
              <a:gd name="connsiteY9" fmla="*/ 562708 h 726831"/>
              <a:gd name="connsiteX10" fmla="*/ 1212502 w 1400071"/>
              <a:gd name="connsiteY10" fmla="*/ 636396 h 726831"/>
              <a:gd name="connsiteX11" fmla="*/ 1262743 w 1400071"/>
              <a:gd name="connsiteY11" fmla="*/ 693337 h 726831"/>
              <a:gd name="connsiteX12" fmla="*/ 1326383 w 1400071"/>
              <a:gd name="connsiteY12" fmla="*/ 726831 h 726831"/>
              <a:gd name="connsiteX13" fmla="*/ 1400071 w 1400071"/>
              <a:gd name="connsiteY13" fmla="*/ 616299 h 726831"/>
              <a:gd name="connsiteX14" fmla="*/ 1396721 w 1400071"/>
              <a:gd name="connsiteY14" fmla="*/ 616299 h 726831"/>
              <a:gd name="connsiteX15" fmla="*/ 1396721 w 1400071"/>
              <a:gd name="connsiteY15" fmla="*/ 616299 h 726831"/>
              <a:gd name="connsiteX0" fmla="*/ 0 w 1400071"/>
              <a:gd name="connsiteY0" fmla="*/ 0 h 793943"/>
              <a:gd name="connsiteX1" fmla="*/ 448827 w 1400071"/>
              <a:gd name="connsiteY1" fmla="*/ 154075 h 793943"/>
              <a:gd name="connsiteX2" fmla="*/ 499069 w 1400071"/>
              <a:gd name="connsiteY2" fmla="*/ 133978 h 793943"/>
              <a:gd name="connsiteX3" fmla="*/ 519165 w 1400071"/>
              <a:gd name="connsiteY3" fmla="*/ 117231 h 793943"/>
              <a:gd name="connsiteX4" fmla="*/ 579455 w 1400071"/>
              <a:gd name="connsiteY4" fmla="*/ 180871 h 793943"/>
              <a:gd name="connsiteX5" fmla="*/ 700036 w 1400071"/>
              <a:gd name="connsiteY5" fmla="*/ 247860 h 793943"/>
              <a:gd name="connsiteX6" fmla="*/ 844062 w 1400071"/>
              <a:gd name="connsiteY6" fmla="*/ 324897 h 793943"/>
              <a:gd name="connsiteX7" fmla="*/ 937847 w 1400071"/>
              <a:gd name="connsiteY7" fmla="*/ 388537 h 793943"/>
              <a:gd name="connsiteX8" fmla="*/ 1051728 w 1400071"/>
              <a:gd name="connsiteY8" fmla="*/ 505767 h 793943"/>
              <a:gd name="connsiteX9" fmla="*/ 1138814 w 1400071"/>
              <a:gd name="connsiteY9" fmla="*/ 562708 h 793943"/>
              <a:gd name="connsiteX10" fmla="*/ 1212502 w 1400071"/>
              <a:gd name="connsiteY10" fmla="*/ 636396 h 793943"/>
              <a:gd name="connsiteX11" fmla="*/ 1262743 w 1400071"/>
              <a:gd name="connsiteY11" fmla="*/ 693337 h 793943"/>
              <a:gd name="connsiteX12" fmla="*/ 1326383 w 1400071"/>
              <a:gd name="connsiteY12" fmla="*/ 793943 h 793943"/>
              <a:gd name="connsiteX13" fmla="*/ 1400071 w 1400071"/>
              <a:gd name="connsiteY13" fmla="*/ 616299 h 793943"/>
              <a:gd name="connsiteX14" fmla="*/ 1396721 w 1400071"/>
              <a:gd name="connsiteY14" fmla="*/ 616299 h 793943"/>
              <a:gd name="connsiteX15" fmla="*/ 1396721 w 1400071"/>
              <a:gd name="connsiteY15" fmla="*/ 616299 h 793943"/>
              <a:gd name="connsiteX0" fmla="*/ 0 w 1476417"/>
              <a:gd name="connsiteY0" fmla="*/ 0 h 793943"/>
              <a:gd name="connsiteX1" fmla="*/ 448827 w 1476417"/>
              <a:gd name="connsiteY1" fmla="*/ 154075 h 793943"/>
              <a:gd name="connsiteX2" fmla="*/ 499069 w 1476417"/>
              <a:gd name="connsiteY2" fmla="*/ 133978 h 793943"/>
              <a:gd name="connsiteX3" fmla="*/ 519165 w 1476417"/>
              <a:gd name="connsiteY3" fmla="*/ 117231 h 793943"/>
              <a:gd name="connsiteX4" fmla="*/ 579455 w 1476417"/>
              <a:gd name="connsiteY4" fmla="*/ 180871 h 793943"/>
              <a:gd name="connsiteX5" fmla="*/ 700036 w 1476417"/>
              <a:gd name="connsiteY5" fmla="*/ 247860 h 793943"/>
              <a:gd name="connsiteX6" fmla="*/ 844062 w 1476417"/>
              <a:gd name="connsiteY6" fmla="*/ 324897 h 793943"/>
              <a:gd name="connsiteX7" fmla="*/ 937847 w 1476417"/>
              <a:gd name="connsiteY7" fmla="*/ 388537 h 793943"/>
              <a:gd name="connsiteX8" fmla="*/ 1051728 w 1476417"/>
              <a:gd name="connsiteY8" fmla="*/ 505767 h 793943"/>
              <a:gd name="connsiteX9" fmla="*/ 1138814 w 1476417"/>
              <a:gd name="connsiteY9" fmla="*/ 562708 h 793943"/>
              <a:gd name="connsiteX10" fmla="*/ 1212502 w 1476417"/>
              <a:gd name="connsiteY10" fmla="*/ 636396 h 793943"/>
              <a:gd name="connsiteX11" fmla="*/ 1262743 w 1476417"/>
              <a:gd name="connsiteY11" fmla="*/ 693337 h 793943"/>
              <a:gd name="connsiteX12" fmla="*/ 1326383 w 1476417"/>
              <a:gd name="connsiteY12" fmla="*/ 793943 h 793943"/>
              <a:gd name="connsiteX13" fmla="*/ 1400071 w 1476417"/>
              <a:gd name="connsiteY13" fmla="*/ 616299 h 793943"/>
              <a:gd name="connsiteX14" fmla="*/ 1396721 w 1476417"/>
              <a:gd name="connsiteY14" fmla="*/ 616299 h 793943"/>
              <a:gd name="connsiteX15" fmla="*/ 1476417 w 1476417"/>
              <a:gd name="connsiteY15" fmla="*/ 620494 h 793943"/>
              <a:gd name="connsiteX0" fmla="*/ 0 w 1476417"/>
              <a:gd name="connsiteY0" fmla="*/ 0 h 793943"/>
              <a:gd name="connsiteX1" fmla="*/ 448827 w 1476417"/>
              <a:gd name="connsiteY1" fmla="*/ 154075 h 793943"/>
              <a:gd name="connsiteX2" fmla="*/ 499069 w 1476417"/>
              <a:gd name="connsiteY2" fmla="*/ 133978 h 793943"/>
              <a:gd name="connsiteX3" fmla="*/ 519165 w 1476417"/>
              <a:gd name="connsiteY3" fmla="*/ 117231 h 793943"/>
              <a:gd name="connsiteX4" fmla="*/ 579455 w 1476417"/>
              <a:gd name="connsiteY4" fmla="*/ 180871 h 793943"/>
              <a:gd name="connsiteX5" fmla="*/ 700036 w 1476417"/>
              <a:gd name="connsiteY5" fmla="*/ 247860 h 793943"/>
              <a:gd name="connsiteX6" fmla="*/ 844062 w 1476417"/>
              <a:gd name="connsiteY6" fmla="*/ 324897 h 793943"/>
              <a:gd name="connsiteX7" fmla="*/ 937847 w 1476417"/>
              <a:gd name="connsiteY7" fmla="*/ 388537 h 793943"/>
              <a:gd name="connsiteX8" fmla="*/ 1051728 w 1476417"/>
              <a:gd name="connsiteY8" fmla="*/ 505767 h 793943"/>
              <a:gd name="connsiteX9" fmla="*/ 1138814 w 1476417"/>
              <a:gd name="connsiteY9" fmla="*/ 562708 h 793943"/>
              <a:gd name="connsiteX10" fmla="*/ 1212502 w 1476417"/>
              <a:gd name="connsiteY10" fmla="*/ 636396 h 793943"/>
              <a:gd name="connsiteX11" fmla="*/ 1262743 w 1476417"/>
              <a:gd name="connsiteY11" fmla="*/ 693337 h 793943"/>
              <a:gd name="connsiteX12" fmla="*/ 1326383 w 1476417"/>
              <a:gd name="connsiteY12" fmla="*/ 793943 h 793943"/>
              <a:gd name="connsiteX13" fmla="*/ 1400071 w 1476417"/>
              <a:gd name="connsiteY13" fmla="*/ 616299 h 793943"/>
              <a:gd name="connsiteX14" fmla="*/ 1421888 w 1476417"/>
              <a:gd name="connsiteY14" fmla="*/ 649855 h 793943"/>
              <a:gd name="connsiteX15" fmla="*/ 1476417 w 1476417"/>
              <a:gd name="connsiteY15" fmla="*/ 620494 h 793943"/>
              <a:gd name="connsiteX0" fmla="*/ 0 w 1715503"/>
              <a:gd name="connsiteY0" fmla="*/ 0 h 793943"/>
              <a:gd name="connsiteX1" fmla="*/ 448827 w 1715503"/>
              <a:gd name="connsiteY1" fmla="*/ 154075 h 793943"/>
              <a:gd name="connsiteX2" fmla="*/ 499069 w 1715503"/>
              <a:gd name="connsiteY2" fmla="*/ 133978 h 793943"/>
              <a:gd name="connsiteX3" fmla="*/ 519165 w 1715503"/>
              <a:gd name="connsiteY3" fmla="*/ 117231 h 793943"/>
              <a:gd name="connsiteX4" fmla="*/ 579455 w 1715503"/>
              <a:gd name="connsiteY4" fmla="*/ 180871 h 793943"/>
              <a:gd name="connsiteX5" fmla="*/ 700036 w 1715503"/>
              <a:gd name="connsiteY5" fmla="*/ 247860 h 793943"/>
              <a:gd name="connsiteX6" fmla="*/ 844062 w 1715503"/>
              <a:gd name="connsiteY6" fmla="*/ 324897 h 793943"/>
              <a:gd name="connsiteX7" fmla="*/ 937847 w 1715503"/>
              <a:gd name="connsiteY7" fmla="*/ 388537 h 793943"/>
              <a:gd name="connsiteX8" fmla="*/ 1051728 w 1715503"/>
              <a:gd name="connsiteY8" fmla="*/ 505767 h 793943"/>
              <a:gd name="connsiteX9" fmla="*/ 1138814 w 1715503"/>
              <a:gd name="connsiteY9" fmla="*/ 562708 h 793943"/>
              <a:gd name="connsiteX10" fmla="*/ 1212502 w 1715503"/>
              <a:gd name="connsiteY10" fmla="*/ 636396 h 793943"/>
              <a:gd name="connsiteX11" fmla="*/ 1262743 w 1715503"/>
              <a:gd name="connsiteY11" fmla="*/ 693337 h 793943"/>
              <a:gd name="connsiteX12" fmla="*/ 1326383 w 1715503"/>
              <a:gd name="connsiteY12" fmla="*/ 793943 h 793943"/>
              <a:gd name="connsiteX13" fmla="*/ 1400071 w 1715503"/>
              <a:gd name="connsiteY13" fmla="*/ 616299 h 793943"/>
              <a:gd name="connsiteX14" fmla="*/ 1421888 w 1715503"/>
              <a:gd name="connsiteY14" fmla="*/ 649855 h 793943"/>
              <a:gd name="connsiteX15" fmla="*/ 1715503 w 1715503"/>
              <a:gd name="connsiteY15" fmla="*/ 335269 h 793943"/>
              <a:gd name="connsiteX0" fmla="*/ 0 w 1715503"/>
              <a:gd name="connsiteY0" fmla="*/ 0 h 793943"/>
              <a:gd name="connsiteX1" fmla="*/ 448827 w 1715503"/>
              <a:gd name="connsiteY1" fmla="*/ 154075 h 793943"/>
              <a:gd name="connsiteX2" fmla="*/ 499069 w 1715503"/>
              <a:gd name="connsiteY2" fmla="*/ 133978 h 793943"/>
              <a:gd name="connsiteX3" fmla="*/ 519165 w 1715503"/>
              <a:gd name="connsiteY3" fmla="*/ 117231 h 793943"/>
              <a:gd name="connsiteX4" fmla="*/ 579455 w 1715503"/>
              <a:gd name="connsiteY4" fmla="*/ 180871 h 793943"/>
              <a:gd name="connsiteX5" fmla="*/ 700036 w 1715503"/>
              <a:gd name="connsiteY5" fmla="*/ 247860 h 793943"/>
              <a:gd name="connsiteX6" fmla="*/ 844062 w 1715503"/>
              <a:gd name="connsiteY6" fmla="*/ 324897 h 793943"/>
              <a:gd name="connsiteX7" fmla="*/ 937847 w 1715503"/>
              <a:gd name="connsiteY7" fmla="*/ 388537 h 793943"/>
              <a:gd name="connsiteX8" fmla="*/ 1051728 w 1715503"/>
              <a:gd name="connsiteY8" fmla="*/ 505767 h 793943"/>
              <a:gd name="connsiteX9" fmla="*/ 1138814 w 1715503"/>
              <a:gd name="connsiteY9" fmla="*/ 562708 h 793943"/>
              <a:gd name="connsiteX10" fmla="*/ 1212502 w 1715503"/>
              <a:gd name="connsiteY10" fmla="*/ 636396 h 793943"/>
              <a:gd name="connsiteX11" fmla="*/ 1262743 w 1715503"/>
              <a:gd name="connsiteY11" fmla="*/ 693337 h 793943"/>
              <a:gd name="connsiteX12" fmla="*/ 1326383 w 1715503"/>
              <a:gd name="connsiteY12" fmla="*/ 793943 h 793943"/>
              <a:gd name="connsiteX13" fmla="*/ 1400071 w 1715503"/>
              <a:gd name="connsiteY13" fmla="*/ 616299 h 793943"/>
              <a:gd name="connsiteX14" fmla="*/ 1589668 w 1715503"/>
              <a:gd name="connsiteY14" fmla="*/ 473686 h 793943"/>
              <a:gd name="connsiteX15" fmla="*/ 1715503 w 1715503"/>
              <a:gd name="connsiteY15" fmla="*/ 335269 h 793943"/>
              <a:gd name="connsiteX0" fmla="*/ 0 w 1715503"/>
              <a:gd name="connsiteY0" fmla="*/ 0 h 793943"/>
              <a:gd name="connsiteX1" fmla="*/ 448827 w 1715503"/>
              <a:gd name="connsiteY1" fmla="*/ 154075 h 793943"/>
              <a:gd name="connsiteX2" fmla="*/ 499069 w 1715503"/>
              <a:gd name="connsiteY2" fmla="*/ 133978 h 793943"/>
              <a:gd name="connsiteX3" fmla="*/ 519165 w 1715503"/>
              <a:gd name="connsiteY3" fmla="*/ 117231 h 793943"/>
              <a:gd name="connsiteX4" fmla="*/ 579455 w 1715503"/>
              <a:gd name="connsiteY4" fmla="*/ 180871 h 793943"/>
              <a:gd name="connsiteX5" fmla="*/ 700036 w 1715503"/>
              <a:gd name="connsiteY5" fmla="*/ 247860 h 793943"/>
              <a:gd name="connsiteX6" fmla="*/ 844062 w 1715503"/>
              <a:gd name="connsiteY6" fmla="*/ 324897 h 793943"/>
              <a:gd name="connsiteX7" fmla="*/ 937847 w 1715503"/>
              <a:gd name="connsiteY7" fmla="*/ 388537 h 793943"/>
              <a:gd name="connsiteX8" fmla="*/ 1051728 w 1715503"/>
              <a:gd name="connsiteY8" fmla="*/ 505767 h 793943"/>
              <a:gd name="connsiteX9" fmla="*/ 1138814 w 1715503"/>
              <a:gd name="connsiteY9" fmla="*/ 562708 h 793943"/>
              <a:gd name="connsiteX10" fmla="*/ 1212502 w 1715503"/>
              <a:gd name="connsiteY10" fmla="*/ 636396 h 793943"/>
              <a:gd name="connsiteX11" fmla="*/ 1262743 w 1715503"/>
              <a:gd name="connsiteY11" fmla="*/ 693337 h 793943"/>
              <a:gd name="connsiteX12" fmla="*/ 1326383 w 1715503"/>
              <a:gd name="connsiteY12" fmla="*/ 793943 h 793943"/>
              <a:gd name="connsiteX13" fmla="*/ 1433627 w 1715503"/>
              <a:gd name="connsiteY13" fmla="*/ 633077 h 793943"/>
              <a:gd name="connsiteX14" fmla="*/ 1589668 w 1715503"/>
              <a:gd name="connsiteY14" fmla="*/ 473686 h 793943"/>
              <a:gd name="connsiteX15" fmla="*/ 1715503 w 1715503"/>
              <a:gd name="connsiteY15" fmla="*/ 335269 h 79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503" h="793943">
                <a:moveTo>
                  <a:pt x="0" y="0"/>
                </a:moveTo>
                <a:lnTo>
                  <a:pt x="448827" y="154075"/>
                </a:lnTo>
                <a:lnTo>
                  <a:pt x="499069" y="133978"/>
                </a:lnTo>
                <a:lnTo>
                  <a:pt x="519165" y="117231"/>
                </a:lnTo>
                <a:lnTo>
                  <a:pt x="579455" y="180871"/>
                </a:lnTo>
                <a:lnTo>
                  <a:pt x="700036" y="247860"/>
                </a:lnTo>
                <a:lnTo>
                  <a:pt x="844062" y="324897"/>
                </a:lnTo>
                <a:lnTo>
                  <a:pt x="937847" y="388537"/>
                </a:lnTo>
                <a:lnTo>
                  <a:pt x="1051728" y="505767"/>
                </a:lnTo>
                <a:lnTo>
                  <a:pt x="1138814" y="562708"/>
                </a:lnTo>
                <a:lnTo>
                  <a:pt x="1212502" y="636396"/>
                </a:lnTo>
                <a:lnTo>
                  <a:pt x="1262743" y="693337"/>
                </a:lnTo>
                <a:lnTo>
                  <a:pt x="1326383" y="793943"/>
                </a:lnTo>
                <a:lnTo>
                  <a:pt x="1433627" y="633077"/>
                </a:lnTo>
                <a:lnTo>
                  <a:pt x="1589668" y="473686"/>
                </a:lnTo>
                <a:lnTo>
                  <a:pt x="1715503" y="335269"/>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7CE256EF-4CD8-20EB-8D6B-D9856FEF8A59}"/>
              </a:ext>
            </a:extLst>
          </p:cNvPr>
          <p:cNvSpPr/>
          <p:nvPr/>
        </p:nvSpPr>
        <p:spPr>
          <a:xfrm>
            <a:off x="5821583" y="1958688"/>
            <a:ext cx="296712" cy="1127002"/>
          </a:xfrm>
          <a:custGeom>
            <a:avLst/>
            <a:gdLst>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54075 w 311499"/>
              <a:gd name="connsiteY9" fmla="*/ 204317 h 1018233"/>
              <a:gd name="connsiteX10" fmla="*/ 60290 w 311499"/>
              <a:gd name="connsiteY10" fmla="*/ 77038 h 1018233"/>
              <a:gd name="connsiteX11" fmla="*/ 0 w 311499"/>
              <a:gd name="connsiteY11" fmla="*/ 0 h 1018233"/>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97896 w 311499"/>
              <a:gd name="connsiteY9" fmla="*/ 172182 h 1018233"/>
              <a:gd name="connsiteX10" fmla="*/ 60290 w 311499"/>
              <a:gd name="connsiteY10" fmla="*/ 77038 h 1018233"/>
              <a:gd name="connsiteX11" fmla="*/ 0 w 311499"/>
              <a:gd name="connsiteY11" fmla="*/ 0 h 1018233"/>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97896 w 311499"/>
              <a:gd name="connsiteY9" fmla="*/ 172182 h 1018233"/>
              <a:gd name="connsiteX10" fmla="*/ 101189 w 311499"/>
              <a:gd name="connsiteY10" fmla="*/ 39060 h 1018233"/>
              <a:gd name="connsiteX11" fmla="*/ 0 w 311499"/>
              <a:gd name="connsiteY11" fmla="*/ 0 h 1018233"/>
              <a:gd name="connsiteX0" fmla="*/ 47396 w 285207"/>
              <a:gd name="connsiteY0" fmla="*/ 1102954 h 1102954"/>
              <a:gd name="connsiteX1" fmla="*/ 154578 w 285207"/>
              <a:gd name="connsiteY1" fmla="*/ 932132 h 1102954"/>
              <a:gd name="connsiteX2" fmla="*/ 181374 w 285207"/>
              <a:gd name="connsiteY2" fmla="*/ 821600 h 1102954"/>
              <a:gd name="connsiteX3" fmla="*/ 164627 w 285207"/>
              <a:gd name="connsiteY3" fmla="*/ 724466 h 1102954"/>
              <a:gd name="connsiteX4" fmla="*/ 167976 w 285207"/>
              <a:gd name="connsiteY4" fmla="*/ 650779 h 1102954"/>
              <a:gd name="connsiteX5" fmla="*/ 181374 w 285207"/>
              <a:gd name="connsiteY5" fmla="*/ 620633 h 1102954"/>
              <a:gd name="connsiteX6" fmla="*/ 281858 w 285207"/>
              <a:gd name="connsiteY6" fmla="*/ 526849 h 1102954"/>
              <a:gd name="connsiteX7" fmla="*/ 285207 w 285207"/>
              <a:gd name="connsiteY7" fmla="*/ 490005 h 1102954"/>
              <a:gd name="connsiteX8" fmla="*/ 218218 w 285207"/>
              <a:gd name="connsiteY8" fmla="*/ 342629 h 1102954"/>
              <a:gd name="connsiteX9" fmla="*/ 171604 w 285207"/>
              <a:gd name="connsiteY9" fmla="*/ 256903 h 1102954"/>
              <a:gd name="connsiteX10" fmla="*/ 74897 w 285207"/>
              <a:gd name="connsiteY10" fmla="*/ 123781 h 1102954"/>
              <a:gd name="connsiteX11" fmla="*/ 0 w 285207"/>
              <a:gd name="connsiteY11" fmla="*/ 0 h 11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207" h="1102954">
                <a:moveTo>
                  <a:pt x="47396" y="1102954"/>
                </a:moveTo>
                <a:lnTo>
                  <a:pt x="154578" y="932132"/>
                </a:lnTo>
                <a:lnTo>
                  <a:pt x="181374" y="821600"/>
                </a:lnTo>
                <a:lnTo>
                  <a:pt x="164627" y="724466"/>
                </a:lnTo>
                <a:lnTo>
                  <a:pt x="167976" y="650779"/>
                </a:lnTo>
                <a:lnTo>
                  <a:pt x="181374" y="620633"/>
                </a:lnTo>
                <a:lnTo>
                  <a:pt x="281858" y="526849"/>
                </a:lnTo>
                <a:lnTo>
                  <a:pt x="285207" y="490005"/>
                </a:lnTo>
                <a:lnTo>
                  <a:pt x="218218" y="342629"/>
                </a:lnTo>
                <a:lnTo>
                  <a:pt x="171604" y="256903"/>
                </a:lnTo>
                <a:lnTo>
                  <a:pt x="74897" y="123781"/>
                </a:lnTo>
                <a:lnTo>
                  <a:pt x="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69FE417D-19B0-FED9-C8EB-9D163CF41C3D}"/>
              </a:ext>
            </a:extLst>
          </p:cNvPr>
          <p:cNvSpPr/>
          <p:nvPr/>
        </p:nvSpPr>
        <p:spPr>
          <a:xfrm>
            <a:off x="6045060" y="2297167"/>
            <a:ext cx="821206" cy="444704"/>
          </a:xfrm>
          <a:custGeom>
            <a:avLst/>
            <a:gdLst>
              <a:gd name="connsiteX0" fmla="*/ 0 w 756976"/>
              <a:gd name="connsiteY0" fmla="*/ 0 h 425380"/>
              <a:gd name="connsiteX1" fmla="*/ 190919 w 756976"/>
              <a:gd name="connsiteY1" fmla="*/ 127279 h 425380"/>
              <a:gd name="connsiteX2" fmla="*/ 234461 w 756976"/>
              <a:gd name="connsiteY2" fmla="*/ 160773 h 425380"/>
              <a:gd name="connsiteX3" fmla="*/ 338294 w 756976"/>
              <a:gd name="connsiteY3" fmla="*/ 194268 h 425380"/>
              <a:gd name="connsiteX4" fmla="*/ 629697 w 756976"/>
              <a:gd name="connsiteY4" fmla="*/ 348342 h 425380"/>
              <a:gd name="connsiteX5" fmla="*/ 700035 w 756976"/>
              <a:gd name="connsiteY5" fmla="*/ 405283 h 425380"/>
              <a:gd name="connsiteX6" fmla="*/ 756976 w 756976"/>
              <a:gd name="connsiteY6" fmla="*/ 425380 h 425380"/>
              <a:gd name="connsiteX7" fmla="*/ 756976 w 756976"/>
              <a:gd name="connsiteY7" fmla="*/ 425380 h 42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76" h="425380">
                <a:moveTo>
                  <a:pt x="0" y="0"/>
                </a:moveTo>
                <a:lnTo>
                  <a:pt x="190919" y="127279"/>
                </a:lnTo>
                <a:lnTo>
                  <a:pt x="234461" y="160773"/>
                </a:lnTo>
                <a:lnTo>
                  <a:pt x="338294" y="194268"/>
                </a:lnTo>
                <a:lnTo>
                  <a:pt x="629697" y="348342"/>
                </a:lnTo>
                <a:lnTo>
                  <a:pt x="700035" y="405283"/>
                </a:lnTo>
                <a:lnTo>
                  <a:pt x="756976" y="425380"/>
                </a:lnTo>
                <a:lnTo>
                  <a:pt x="756976" y="42538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69F055F8-58F4-38F6-7C0B-151D8A1C83D2}"/>
              </a:ext>
            </a:extLst>
          </p:cNvPr>
          <p:cNvSpPr/>
          <p:nvPr/>
        </p:nvSpPr>
        <p:spPr>
          <a:xfrm>
            <a:off x="1934526" y="5286800"/>
            <a:ext cx="694944" cy="192024"/>
          </a:xfrm>
          <a:custGeom>
            <a:avLst/>
            <a:gdLst>
              <a:gd name="connsiteX0" fmla="*/ 0 w 694944"/>
              <a:gd name="connsiteY0" fmla="*/ 192024 h 192024"/>
              <a:gd name="connsiteX1" fmla="*/ 310896 w 694944"/>
              <a:gd name="connsiteY1" fmla="*/ 109728 h 192024"/>
              <a:gd name="connsiteX2" fmla="*/ 694944 w 694944"/>
              <a:gd name="connsiteY2" fmla="*/ 0 h 192024"/>
            </a:gdLst>
            <a:ahLst/>
            <a:cxnLst>
              <a:cxn ang="0">
                <a:pos x="connsiteX0" y="connsiteY0"/>
              </a:cxn>
              <a:cxn ang="0">
                <a:pos x="connsiteX1" y="connsiteY1"/>
              </a:cxn>
              <a:cxn ang="0">
                <a:pos x="connsiteX2" y="connsiteY2"/>
              </a:cxn>
            </a:cxnLst>
            <a:rect l="l" t="t" r="r" b="b"/>
            <a:pathLst>
              <a:path w="694944" h="192024">
                <a:moveTo>
                  <a:pt x="0" y="192024"/>
                </a:moveTo>
                <a:lnTo>
                  <a:pt x="310896" y="109728"/>
                </a:lnTo>
                <a:lnTo>
                  <a:pt x="694944"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3D1E420-70C6-B7B8-6805-79531A1DF3F7}"/>
              </a:ext>
            </a:extLst>
          </p:cNvPr>
          <p:cNvSpPr/>
          <p:nvPr/>
        </p:nvSpPr>
        <p:spPr>
          <a:xfrm>
            <a:off x="4233380" y="4187955"/>
            <a:ext cx="242566" cy="590415"/>
          </a:xfrm>
          <a:custGeom>
            <a:avLst/>
            <a:gdLst>
              <a:gd name="connsiteX0" fmla="*/ 0 w 524934"/>
              <a:gd name="connsiteY0" fmla="*/ 1320800 h 1320800"/>
              <a:gd name="connsiteX1" fmla="*/ 33867 w 524934"/>
              <a:gd name="connsiteY1" fmla="*/ 821267 h 1320800"/>
              <a:gd name="connsiteX2" fmla="*/ 63500 w 524934"/>
              <a:gd name="connsiteY2" fmla="*/ 643467 h 1320800"/>
              <a:gd name="connsiteX3" fmla="*/ 186267 w 524934"/>
              <a:gd name="connsiteY3" fmla="*/ 364067 h 1320800"/>
              <a:gd name="connsiteX4" fmla="*/ 296334 w 524934"/>
              <a:gd name="connsiteY4" fmla="*/ 173567 h 1320800"/>
              <a:gd name="connsiteX5" fmla="*/ 448734 w 524934"/>
              <a:gd name="connsiteY5" fmla="*/ 50800 h 1320800"/>
              <a:gd name="connsiteX6" fmla="*/ 524934 w 524934"/>
              <a:gd name="connsiteY6"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934" h="1320800">
                <a:moveTo>
                  <a:pt x="0" y="1320800"/>
                </a:moveTo>
                <a:lnTo>
                  <a:pt x="33867" y="821267"/>
                </a:lnTo>
                <a:lnTo>
                  <a:pt x="63500" y="643467"/>
                </a:lnTo>
                <a:lnTo>
                  <a:pt x="186267" y="364067"/>
                </a:lnTo>
                <a:lnTo>
                  <a:pt x="296334" y="173567"/>
                </a:lnTo>
                <a:lnTo>
                  <a:pt x="448734" y="50800"/>
                </a:lnTo>
                <a:lnTo>
                  <a:pt x="524934"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F2780D22-69C8-BAD6-84FB-61223128804C}"/>
              </a:ext>
            </a:extLst>
          </p:cNvPr>
          <p:cNvSpPr/>
          <p:nvPr/>
        </p:nvSpPr>
        <p:spPr>
          <a:xfrm>
            <a:off x="7947519" y="1962662"/>
            <a:ext cx="1011866" cy="646331"/>
          </a:xfrm>
          <a:custGeom>
            <a:avLst/>
            <a:gdLst>
              <a:gd name="connsiteX0" fmla="*/ 0 w 2216258"/>
              <a:gd name="connsiteY0" fmla="*/ 1402596 h 1402596"/>
              <a:gd name="connsiteX1" fmla="*/ 131736 w 2216258"/>
              <a:gd name="connsiteY1" fmla="*/ 1247613 h 1402596"/>
              <a:gd name="connsiteX2" fmla="*/ 526943 w 2216258"/>
              <a:gd name="connsiteY2" fmla="*/ 891152 h 1402596"/>
              <a:gd name="connsiteX3" fmla="*/ 976393 w 2216258"/>
              <a:gd name="connsiteY3" fmla="*/ 480447 h 1402596"/>
              <a:gd name="connsiteX4" fmla="*/ 1053885 w 2216258"/>
              <a:gd name="connsiteY4" fmla="*/ 364210 h 1402596"/>
              <a:gd name="connsiteX5" fmla="*/ 1193370 w 2216258"/>
              <a:gd name="connsiteY5" fmla="*/ 340962 h 1402596"/>
              <a:gd name="connsiteX6" fmla="*/ 1356102 w 2216258"/>
              <a:gd name="connsiteY6" fmla="*/ 348711 h 1402596"/>
              <a:gd name="connsiteX7" fmla="*/ 1728061 w 2216258"/>
              <a:gd name="connsiteY7" fmla="*/ 240223 h 1402596"/>
              <a:gd name="connsiteX8" fmla="*/ 1976034 w 2216258"/>
              <a:gd name="connsiteY8" fmla="*/ 92989 h 1402596"/>
              <a:gd name="connsiteX9" fmla="*/ 2216258 w 2216258"/>
              <a:gd name="connsiteY9" fmla="*/ 0 h 14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258" h="1402596">
                <a:moveTo>
                  <a:pt x="0" y="1402596"/>
                </a:moveTo>
                <a:lnTo>
                  <a:pt x="131736" y="1247613"/>
                </a:lnTo>
                <a:lnTo>
                  <a:pt x="526943" y="891152"/>
                </a:lnTo>
                <a:lnTo>
                  <a:pt x="976393" y="480447"/>
                </a:lnTo>
                <a:lnTo>
                  <a:pt x="1053885" y="364210"/>
                </a:lnTo>
                <a:lnTo>
                  <a:pt x="1193370" y="340962"/>
                </a:lnTo>
                <a:lnTo>
                  <a:pt x="1356102" y="348711"/>
                </a:lnTo>
                <a:lnTo>
                  <a:pt x="1728061" y="240223"/>
                </a:lnTo>
                <a:lnTo>
                  <a:pt x="1976034" y="92989"/>
                </a:lnTo>
                <a:lnTo>
                  <a:pt x="2216258"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C3FA0ADB-9783-23E8-1675-1B6C63AB5292}"/>
              </a:ext>
            </a:extLst>
          </p:cNvPr>
          <p:cNvSpPr/>
          <p:nvPr/>
        </p:nvSpPr>
        <p:spPr>
          <a:xfrm>
            <a:off x="1092631" y="3976736"/>
            <a:ext cx="2378989" cy="240224"/>
          </a:xfrm>
          <a:custGeom>
            <a:avLst/>
            <a:gdLst>
              <a:gd name="connsiteX0" fmla="*/ 2378989 w 2378989"/>
              <a:gd name="connsiteY0" fmla="*/ 232475 h 240224"/>
              <a:gd name="connsiteX1" fmla="*/ 1983783 w 2378989"/>
              <a:gd name="connsiteY1" fmla="*/ 216976 h 240224"/>
              <a:gd name="connsiteX2" fmla="*/ 1534332 w 2378989"/>
              <a:gd name="connsiteY2" fmla="*/ 240224 h 240224"/>
              <a:gd name="connsiteX3" fmla="*/ 1363850 w 2378989"/>
              <a:gd name="connsiteY3" fmla="*/ 185980 h 240224"/>
              <a:gd name="connsiteX4" fmla="*/ 1170122 w 2378989"/>
              <a:gd name="connsiteY4" fmla="*/ 209227 h 240224"/>
              <a:gd name="connsiteX5" fmla="*/ 875654 w 2378989"/>
              <a:gd name="connsiteY5" fmla="*/ 240224 h 240224"/>
              <a:gd name="connsiteX6" fmla="*/ 650928 w 2378989"/>
              <a:gd name="connsiteY6" fmla="*/ 185980 h 240224"/>
              <a:gd name="connsiteX7" fmla="*/ 519193 w 2378989"/>
              <a:gd name="connsiteY7" fmla="*/ 178230 h 240224"/>
              <a:gd name="connsiteX8" fmla="*/ 426203 w 2378989"/>
              <a:gd name="connsiteY8" fmla="*/ 154983 h 240224"/>
              <a:gd name="connsiteX9" fmla="*/ 364210 w 2378989"/>
              <a:gd name="connsiteY9" fmla="*/ 100739 h 240224"/>
              <a:gd name="connsiteX10" fmla="*/ 309966 w 2378989"/>
              <a:gd name="connsiteY10" fmla="*/ 46495 h 240224"/>
              <a:gd name="connsiteX11" fmla="*/ 185979 w 2378989"/>
              <a:gd name="connsiteY11" fmla="*/ 23247 h 240224"/>
              <a:gd name="connsiteX12" fmla="*/ 0 w 2378989"/>
              <a:gd name="connsiteY12" fmla="*/ 0 h 2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8989" h="240224">
                <a:moveTo>
                  <a:pt x="2378989" y="232475"/>
                </a:moveTo>
                <a:lnTo>
                  <a:pt x="1983783" y="216976"/>
                </a:lnTo>
                <a:lnTo>
                  <a:pt x="1534332" y="240224"/>
                </a:lnTo>
                <a:lnTo>
                  <a:pt x="1363850" y="185980"/>
                </a:lnTo>
                <a:lnTo>
                  <a:pt x="1170122" y="209227"/>
                </a:lnTo>
                <a:lnTo>
                  <a:pt x="875654" y="240224"/>
                </a:lnTo>
                <a:lnTo>
                  <a:pt x="650928" y="185980"/>
                </a:lnTo>
                <a:lnTo>
                  <a:pt x="519193" y="178230"/>
                </a:lnTo>
                <a:lnTo>
                  <a:pt x="426203" y="154983"/>
                </a:lnTo>
                <a:lnTo>
                  <a:pt x="364210" y="100739"/>
                </a:lnTo>
                <a:lnTo>
                  <a:pt x="309966" y="46495"/>
                </a:lnTo>
                <a:lnTo>
                  <a:pt x="185979" y="23247"/>
                </a:lnTo>
                <a:lnTo>
                  <a:pt x="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5C8040AC-EFB1-55D4-4D63-BD541C82ECDB}"/>
              </a:ext>
            </a:extLst>
          </p:cNvPr>
          <p:cNvSpPr/>
          <p:nvPr/>
        </p:nvSpPr>
        <p:spPr>
          <a:xfrm>
            <a:off x="1470660" y="1761899"/>
            <a:ext cx="1181100" cy="2324100"/>
          </a:xfrm>
          <a:custGeom>
            <a:avLst/>
            <a:gdLst>
              <a:gd name="connsiteX0" fmla="*/ 0 w 1181100"/>
              <a:gd name="connsiteY0" fmla="*/ 2324100 h 2324100"/>
              <a:gd name="connsiteX1" fmla="*/ 495300 w 1181100"/>
              <a:gd name="connsiteY1" fmla="*/ 1889760 h 2324100"/>
              <a:gd name="connsiteX2" fmla="*/ 647700 w 1181100"/>
              <a:gd name="connsiteY2" fmla="*/ 1714500 h 2324100"/>
              <a:gd name="connsiteX3" fmla="*/ 670560 w 1181100"/>
              <a:gd name="connsiteY3" fmla="*/ 1600200 h 2324100"/>
              <a:gd name="connsiteX4" fmla="*/ 609600 w 1181100"/>
              <a:gd name="connsiteY4" fmla="*/ 1478280 h 2324100"/>
              <a:gd name="connsiteX5" fmla="*/ 571500 w 1181100"/>
              <a:gd name="connsiteY5" fmla="*/ 1348740 h 2324100"/>
              <a:gd name="connsiteX6" fmla="*/ 541020 w 1181100"/>
              <a:gd name="connsiteY6" fmla="*/ 1264920 h 2324100"/>
              <a:gd name="connsiteX7" fmla="*/ 579120 w 1181100"/>
              <a:gd name="connsiteY7" fmla="*/ 1196340 h 2324100"/>
              <a:gd name="connsiteX8" fmla="*/ 586740 w 1181100"/>
              <a:gd name="connsiteY8" fmla="*/ 1089660 h 2324100"/>
              <a:gd name="connsiteX9" fmla="*/ 647700 w 1181100"/>
              <a:gd name="connsiteY9" fmla="*/ 960120 h 2324100"/>
              <a:gd name="connsiteX10" fmla="*/ 662940 w 1181100"/>
              <a:gd name="connsiteY10" fmla="*/ 876300 h 2324100"/>
              <a:gd name="connsiteX11" fmla="*/ 807720 w 1181100"/>
              <a:gd name="connsiteY11" fmla="*/ 685800 h 2324100"/>
              <a:gd name="connsiteX12" fmla="*/ 937260 w 1181100"/>
              <a:gd name="connsiteY12" fmla="*/ 487680 h 2324100"/>
              <a:gd name="connsiteX13" fmla="*/ 1074420 w 1181100"/>
              <a:gd name="connsiteY13" fmla="*/ 274320 h 2324100"/>
              <a:gd name="connsiteX14" fmla="*/ 1181100 w 1181100"/>
              <a:gd name="connsiteY14" fmla="*/ 0 h 2324100"/>
              <a:gd name="connsiteX15" fmla="*/ 1173480 w 1181100"/>
              <a:gd name="connsiteY15" fmla="*/ 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2324100">
                <a:moveTo>
                  <a:pt x="0" y="2324100"/>
                </a:moveTo>
                <a:lnTo>
                  <a:pt x="495300" y="1889760"/>
                </a:lnTo>
                <a:lnTo>
                  <a:pt x="647700" y="1714500"/>
                </a:lnTo>
                <a:lnTo>
                  <a:pt x="670560" y="1600200"/>
                </a:lnTo>
                <a:lnTo>
                  <a:pt x="609600" y="1478280"/>
                </a:lnTo>
                <a:lnTo>
                  <a:pt x="571500" y="1348740"/>
                </a:lnTo>
                <a:lnTo>
                  <a:pt x="541020" y="1264920"/>
                </a:lnTo>
                <a:lnTo>
                  <a:pt x="579120" y="1196340"/>
                </a:lnTo>
                <a:lnTo>
                  <a:pt x="586740" y="1089660"/>
                </a:lnTo>
                <a:lnTo>
                  <a:pt x="647700" y="960120"/>
                </a:lnTo>
                <a:lnTo>
                  <a:pt x="662940" y="876300"/>
                </a:lnTo>
                <a:lnTo>
                  <a:pt x="807720" y="685800"/>
                </a:lnTo>
                <a:lnTo>
                  <a:pt x="937260" y="487680"/>
                </a:lnTo>
                <a:lnTo>
                  <a:pt x="1074420" y="274320"/>
                </a:lnTo>
                <a:lnTo>
                  <a:pt x="1181100" y="0"/>
                </a:lnTo>
                <a:lnTo>
                  <a:pt x="117348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E6CB7C72-C0FB-B1A8-578D-1DEF45C7A9DC}"/>
              </a:ext>
            </a:extLst>
          </p:cNvPr>
          <p:cNvSpPr/>
          <p:nvPr/>
        </p:nvSpPr>
        <p:spPr>
          <a:xfrm>
            <a:off x="2712720" y="786539"/>
            <a:ext cx="107798" cy="547522"/>
          </a:xfrm>
          <a:custGeom>
            <a:avLst/>
            <a:gdLst>
              <a:gd name="connsiteX0" fmla="*/ 121920 w 121920"/>
              <a:gd name="connsiteY0" fmla="*/ 533400 h 533400"/>
              <a:gd name="connsiteX1" fmla="*/ 0 w 121920"/>
              <a:gd name="connsiteY1" fmla="*/ 350520 h 533400"/>
              <a:gd name="connsiteX2" fmla="*/ 30480 w 121920"/>
              <a:gd name="connsiteY2" fmla="*/ 167640 h 533400"/>
              <a:gd name="connsiteX3" fmla="*/ 99060 w 121920"/>
              <a:gd name="connsiteY3" fmla="*/ 0 h 533400"/>
              <a:gd name="connsiteX0" fmla="*/ 107798 w 107798"/>
              <a:gd name="connsiteY0" fmla="*/ 547522 h 547522"/>
              <a:gd name="connsiteX1" fmla="*/ 0 w 107798"/>
              <a:gd name="connsiteY1" fmla="*/ 350520 h 547522"/>
              <a:gd name="connsiteX2" fmla="*/ 30480 w 107798"/>
              <a:gd name="connsiteY2" fmla="*/ 167640 h 547522"/>
              <a:gd name="connsiteX3" fmla="*/ 99060 w 107798"/>
              <a:gd name="connsiteY3" fmla="*/ 0 h 547522"/>
            </a:gdLst>
            <a:ahLst/>
            <a:cxnLst>
              <a:cxn ang="0">
                <a:pos x="connsiteX0" y="connsiteY0"/>
              </a:cxn>
              <a:cxn ang="0">
                <a:pos x="connsiteX1" y="connsiteY1"/>
              </a:cxn>
              <a:cxn ang="0">
                <a:pos x="connsiteX2" y="connsiteY2"/>
              </a:cxn>
              <a:cxn ang="0">
                <a:pos x="connsiteX3" y="connsiteY3"/>
              </a:cxn>
            </a:cxnLst>
            <a:rect l="l" t="t" r="r" b="b"/>
            <a:pathLst>
              <a:path w="107798" h="547522">
                <a:moveTo>
                  <a:pt x="107798" y="547522"/>
                </a:moveTo>
                <a:lnTo>
                  <a:pt x="0" y="350520"/>
                </a:lnTo>
                <a:lnTo>
                  <a:pt x="30480" y="167640"/>
                </a:lnTo>
                <a:lnTo>
                  <a:pt x="9906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68C08C53-36C2-BAB6-F077-12402A500CD8}"/>
              </a:ext>
            </a:extLst>
          </p:cNvPr>
          <p:cNvSpPr/>
          <p:nvPr/>
        </p:nvSpPr>
        <p:spPr>
          <a:xfrm>
            <a:off x="2148840" y="1187351"/>
            <a:ext cx="519662" cy="382148"/>
          </a:xfrm>
          <a:custGeom>
            <a:avLst/>
            <a:gdLst>
              <a:gd name="connsiteX0" fmla="*/ 475488 w 475488"/>
              <a:gd name="connsiteY0" fmla="*/ 393192 h 393192"/>
              <a:gd name="connsiteX1" fmla="*/ 301752 w 475488"/>
              <a:gd name="connsiteY1" fmla="*/ 301752 h 393192"/>
              <a:gd name="connsiteX2" fmla="*/ 155448 w 475488"/>
              <a:gd name="connsiteY2" fmla="*/ 301752 h 393192"/>
              <a:gd name="connsiteX3" fmla="*/ 0 w 475488"/>
              <a:gd name="connsiteY3" fmla="*/ 0 h 393192"/>
              <a:gd name="connsiteX0" fmla="*/ 519662 w 519662"/>
              <a:gd name="connsiteY0" fmla="*/ 382148 h 382148"/>
              <a:gd name="connsiteX1" fmla="*/ 301752 w 519662"/>
              <a:gd name="connsiteY1" fmla="*/ 301752 h 382148"/>
              <a:gd name="connsiteX2" fmla="*/ 155448 w 519662"/>
              <a:gd name="connsiteY2" fmla="*/ 301752 h 382148"/>
              <a:gd name="connsiteX3" fmla="*/ 0 w 519662"/>
              <a:gd name="connsiteY3" fmla="*/ 0 h 382148"/>
            </a:gdLst>
            <a:ahLst/>
            <a:cxnLst>
              <a:cxn ang="0">
                <a:pos x="connsiteX0" y="connsiteY0"/>
              </a:cxn>
              <a:cxn ang="0">
                <a:pos x="connsiteX1" y="connsiteY1"/>
              </a:cxn>
              <a:cxn ang="0">
                <a:pos x="connsiteX2" y="connsiteY2"/>
              </a:cxn>
              <a:cxn ang="0">
                <a:pos x="connsiteX3" y="connsiteY3"/>
              </a:cxn>
            </a:cxnLst>
            <a:rect l="l" t="t" r="r" b="b"/>
            <a:pathLst>
              <a:path w="519662" h="382148">
                <a:moveTo>
                  <a:pt x="519662" y="382148"/>
                </a:moveTo>
                <a:lnTo>
                  <a:pt x="301752" y="301752"/>
                </a:lnTo>
                <a:lnTo>
                  <a:pt x="155448" y="301752"/>
                </a:lnTo>
                <a:lnTo>
                  <a:pt x="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p>
        </p:txBody>
      </p:sp>
      <p:sp>
        <p:nvSpPr>
          <p:cNvPr id="36" name="Freeform: Shape 35">
            <a:extLst>
              <a:ext uri="{FF2B5EF4-FFF2-40B4-BE49-F238E27FC236}">
                <a16:creationId xmlns:a16="http://schemas.microsoft.com/office/drawing/2014/main" id="{29486EDB-B732-74C9-182C-0A6AC1B9749B}"/>
              </a:ext>
            </a:extLst>
          </p:cNvPr>
          <p:cNvSpPr/>
          <p:nvPr/>
        </p:nvSpPr>
        <p:spPr>
          <a:xfrm>
            <a:off x="2350008" y="4168295"/>
            <a:ext cx="850392" cy="1152144"/>
          </a:xfrm>
          <a:custGeom>
            <a:avLst/>
            <a:gdLst>
              <a:gd name="connsiteX0" fmla="*/ 0 w 850392"/>
              <a:gd name="connsiteY0" fmla="*/ 0 h 1152144"/>
              <a:gd name="connsiteX1" fmla="*/ 283464 w 850392"/>
              <a:gd name="connsiteY1" fmla="*/ 1152144 h 1152144"/>
              <a:gd name="connsiteX2" fmla="*/ 850392 w 850392"/>
              <a:gd name="connsiteY2" fmla="*/ 1042416 h 1152144"/>
            </a:gdLst>
            <a:ahLst/>
            <a:cxnLst>
              <a:cxn ang="0">
                <a:pos x="connsiteX0" y="connsiteY0"/>
              </a:cxn>
              <a:cxn ang="0">
                <a:pos x="connsiteX1" y="connsiteY1"/>
              </a:cxn>
              <a:cxn ang="0">
                <a:pos x="connsiteX2" y="connsiteY2"/>
              </a:cxn>
            </a:cxnLst>
            <a:rect l="l" t="t" r="r" b="b"/>
            <a:pathLst>
              <a:path w="850392" h="1152144">
                <a:moveTo>
                  <a:pt x="0" y="0"/>
                </a:moveTo>
                <a:lnTo>
                  <a:pt x="283464" y="1152144"/>
                </a:lnTo>
                <a:lnTo>
                  <a:pt x="850392" y="1042416"/>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437271F2-0B9E-2E42-77CB-4B38A226B0F7}"/>
              </a:ext>
            </a:extLst>
          </p:cNvPr>
          <p:cNvSpPr/>
          <p:nvPr/>
        </p:nvSpPr>
        <p:spPr>
          <a:xfrm>
            <a:off x="6637525" y="5306213"/>
            <a:ext cx="183387" cy="107433"/>
          </a:xfrm>
          <a:custGeom>
            <a:avLst/>
            <a:gdLst>
              <a:gd name="connsiteX0" fmla="*/ 0 w 146957"/>
              <a:gd name="connsiteY0" fmla="*/ 126546 h 126546"/>
              <a:gd name="connsiteX1" fmla="*/ 77561 w 146957"/>
              <a:gd name="connsiteY1" fmla="*/ 69396 h 126546"/>
              <a:gd name="connsiteX2" fmla="*/ 146957 w 146957"/>
              <a:gd name="connsiteY2" fmla="*/ 0 h 126546"/>
            </a:gdLst>
            <a:ahLst/>
            <a:cxnLst>
              <a:cxn ang="0">
                <a:pos x="connsiteX0" y="connsiteY0"/>
              </a:cxn>
              <a:cxn ang="0">
                <a:pos x="connsiteX1" y="connsiteY1"/>
              </a:cxn>
              <a:cxn ang="0">
                <a:pos x="connsiteX2" y="connsiteY2"/>
              </a:cxn>
            </a:cxnLst>
            <a:rect l="l" t="t" r="r" b="b"/>
            <a:pathLst>
              <a:path w="146957" h="126546">
                <a:moveTo>
                  <a:pt x="0" y="126546"/>
                </a:moveTo>
                <a:lnTo>
                  <a:pt x="77561" y="69396"/>
                </a:lnTo>
                <a:lnTo>
                  <a:pt x="146957" y="0"/>
                </a:lnTo>
              </a:path>
            </a:pathLst>
          </a:cu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AB2824D-CD42-A709-C0CB-0D4A8B8CC934}"/>
              </a:ext>
            </a:extLst>
          </p:cNvPr>
          <p:cNvSpPr txBox="1"/>
          <p:nvPr/>
        </p:nvSpPr>
        <p:spPr>
          <a:xfrm>
            <a:off x="6223844" y="241559"/>
            <a:ext cx="5386276" cy="369332"/>
          </a:xfrm>
          <a:prstGeom prst="rect">
            <a:avLst/>
          </a:prstGeom>
          <a:solidFill>
            <a:schemeClr val="bg1"/>
          </a:solidFill>
          <a:ln w="38100">
            <a:solidFill>
              <a:schemeClr val="accent1"/>
            </a:solidFill>
          </a:ln>
        </p:spPr>
        <p:txBody>
          <a:bodyPr wrap="square" rtlCol="0">
            <a:spAutoFit/>
          </a:bodyPr>
          <a:lstStyle/>
          <a:p>
            <a:r>
              <a:rPr lang="en-GB" dirty="0"/>
              <a:t>Mid-20</a:t>
            </a:r>
            <a:r>
              <a:rPr lang="en-GB" baseline="30000" dirty="0"/>
              <a:t>th</a:t>
            </a:r>
            <a:r>
              <a:rPr lang="en-GB" dirty="0"/>
              <a:t> century Roads and tracks/ paths &amp; structures</a:t>
            </a:r>
          </a:p>
        </p:txBody>
      </p:sp>
      <p:sp>
        <p:nvSpPr>
          <p:cNvPr id="39" name="Freeform: Shape 38">
            <a:extLst>
              <a:ext uri="{FF2B5EF4-FFF2-40B4-BE49-F238E27FC236}">
                <a16:creationId xmlns:a16="http://schemas.microsoft.com/office/drawing/2014/main" id="{B5CCF7C4-4583-CC1A-5011-E1E0D8FC156F}"/>
              </a:ext>
            </a:extLst>
          </p:cNvPr>
          <p:cNvSpPr/>
          <p:nvPr/>
        </p:nvSpPr>
        <p:spPr>
          <a:xfrm>
            <a:off x="9125265" y="3643874"/>
            <a:ext cx="202984" cy="242812"/>
          </a:xfrm>
          <a:custGeom>
            <a:avLst/>
            <a:gdLst>
              <a:gd name="connsiteX0" fmla="*/ 0 w 414866"/>
              <a:gd name="connsiteY0" fmla="*/ 410633 h 410633"/>
              <a:gd name="connsiteX1" fmla="*/ 414866 w 414866"/>
              <a:gd name="connsiteY1" fmla="*/ 0 h 410633"/>
            </a:gdLst>
            <a:ahLst/>
            <a:cxnLst>
              <a:cxn ang="0">
                <a:pos x="connsiteX0" y="connsiteY0"/>
              </a:cxn>
              <a:cxn ang="0">
                <a:pos x="connsiteX1" y="connsiteY1"/>
              </a:cxn>
            </a:cxnLst>
            <a:rect l="l" t="t" r="r" b="b"/>
            <a:pathLst>
              <a:path w="414866" h="410633">
                <a:moveTo>
                  <a:pt x="0" y="410633"/>
                </a:moveTo>
                <a:lnTo>
                  <a:pt x="414866"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C65613C4-8773-554A-62F6-D9A9422BA6B0}"/>
              </a:ext>
            </a:extLst>
          </p:cNvPr>
          <p:cNvSpPr/>
          <p:nvPr/>
        </p:nvSpPr>
        <p:spPr>
          <a:xfrm>
            <a:off x="8664520" y="3957410"/>
            <a:ext cx="1044515" cy="208320"/>
          </a:xfrm>
          <a:custGeom>
            <a:avLst/>
            <a:gdLst>
              <a:gd name="connsiteX0" fmla="*/ 0 w 2387600"/>
              <a:gd name="connsiteY0" fmla="*/ 791634 h 825500"/>
              <a:gd name="connsiteX1" fmla="*/ 368300 w 2387600"/>
              <a:gd name="connsiteY1" fmla="*/ 745067 h 825500"/>
              <a:gd name="connsiteX2" fmla="*/ 508000 w 2387600"/>
              <a:gd name="connsiteY2" fmla="*/ 745067 h 825500"/>
              <a:gd name="connsiteX3" fmla="*/ 651933 w 2387600"/>
              <a:gd name="connsiteY3" fmla="*/ 774700 h 825500"/>
              <a:gd name="connsiteX4" fmla="*/ 728133 w 2387600"/>
              <a:gd name="connsiteY4" fmla="*/ 791634 h 825500"/>
              <a:gd name="connsiteX5" fmla="*/ 884766 w 2387600"/>
              <a:gd name="connsiteY5" fmla="*/ 787400 h 825500"/>
              <a:gd name="connsiteX6" fmla="*/ 1041400 w 2387600"/>
              <a:gd name="connsiteY6" fmla="*/ 774700 h 825500"/>
              <a:gd name="connsiteX7" fmla="*/ 1282700 w 2387600"/>
              <a:gd name="connsiteY7" fmla="*/ 825500 h 825500"/>
              <a:gd name="connsiteX8" fmla="*/ 1464733 w 2387600"/>
              <a:gd name="connsiteY8" fmla="*/ 757767 h 825500"/>
              <a:gd name="connsiteX9" fmla="*/ 1735666 w 2387600"/>
              <a:gd name="connsiteY9" fmla="*/ 651934 h 825500"/>
              <a:gd name="connsiteX10" fmla="*/ 2006600 w 2387600"/>
              <a:gd name="connsiteY10" fmla="*/ 503767 h 825500"/>
              <a:gd name="connsiteX11" fmla="*/ 2137833 w 2387600"/>
              <a:gd name="connsiteY11" fmla="*/ 334434 h 825500"/>
              <a:gd name="connsiteX12" fmla="*/ 2209800 w 2387600"/>
              <a:gd name="connsiteY12" fmla="*/ 173567 h 825500"/>
              <a:gd name="connsiteX13" fmla="*/ 2345266 w 2387600"/>
              <a:gd name="connsiteY13" fmla="*/ 67734 h 825500"/>
              <a:gd name="connsiteX14" fmla="*/ 2387600 w 2387600"/>
              <a:gd name="connsiteY14" fmla="*/ 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7600" h="825500">
                <a:moveTo>
                  <a:pt x="0" y="791634"/>
                </a:moveTo>
                <a:lnTo>
                  <a:pt x="368300" y="745067"/>
                </a:lnTo>
                <a:lnTo>
                  <a:pt x="508000" y="745067"/>
                </a:lnTo>
                <a:lnTo>
                  <a:pt x="651933" y="774700"/>
                </a:lnTo>
                <a:lnTo>
                  <a:pt x="728133" y="791634"/>
                </a:lnTo>
                <a:lnTo>
                  <a:pt x="884766" y="787400"/>
                </a:lnTo>
                <a:lnTo>
                  <a:pt x="1041400" y="774700"/>
                </a:lnTo>
                <a:lnTo>
                  <a:pt x="1282700" y="825500"/>
                </a:lnTo>
                <a:lnTo>
                  <a:pt x="1464733" y="757767"/>
                </a:lnTo>
                <a:lnTo>
                  <a:pt x="1735666" y="651934"/>
                </a:lnTo>
                <a:lnTo>
                  <a:pt x="2006600" y="503767"/>
                </a:lnTo>
                <a:lnTo>
                  <a:pt x="2137833" y="334434"/>
                </a:lnTo>
                <a:lnTo>
                  <a:pt x="2209800" y="173567"/>
                </a:lnTo>
                <a:lnTo>
                  <a:pt x="2345266" y="67734"/>
                </a:lnTo>
                <a:lnTo>
                  <a:pt x="2387600"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C439DB80-5416-E373-E06D-EA4C92A01F9C}"/>
              </a:ext>
            </a:extLst>
          </p:cNvPr>
          <p:cNvSpPr/>
          <p:nvPr/>
        </p:nvSpPr>
        <p:spPr>
          <a:xfrm>
            <a:off x="4621557" y="4425800"/>
            <a:ext cx="851668" cy="208060"/>
          </a:xfrm>
          <a:custGeom>
            <a:avLst/>
            <a:gdLst>
              <a:gd name="connsiteX0" fmla="*/ 0 w 1778000"/>
              <a:gd name="connsiteY0" fmla="*/ 0 h 546100"/>
              <a:gd name="connsiteX1" fmla="*/ 495300 w 1778000"/>
              <a:gd name="connsiteY1" fmla="*/ 283633 h 546100"/>
              <a:gd name="connsiteX2" fmla="*/ 719666 w 1778000"/>
              <a:gd name="connsiteY2" fmla="*/ 309033 h 546100"/>
              <a:gd name="connsiteX3" fmla="*/ 876300 w 1778000"/>
              <a:gd name="connsiteY3" fmla="*/ 334433 h 546100"/>
              <a:gd name="connsiteX4" fmla="*/ 1066800 w 1778000"/>
              <a:gd name="connsiteY4" fmla="*/ 364066 h 546100"/>
              <a:gd name="connsiteX5" fmla="*/ 1303866 w 1778000"/>
              <a:gd name="connsiteY5" fmla="*/ 423333 h 546100"/>
              <a:gd name="connsiteX6" fmla="*/ 1617133 w 1778000"/>
              <a:gd name="connsiteY6" fmla="*/ 508000 h 546100"/>
              <a:gd name="connsiteX7" fmla="*/ 1778000 w 1778000"/>
              <a:gd name="connsiteY7" fmla="*/ 5461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0" h="546100">
                <a:moveTo>
                  <a:pt x="0" y="0"/>
                </a:moveTo>
                <a:lnTo>
                  <a:pt x="495300" y="283633"/>
                </a:lnTo>
                <a:lnTo>
                  <a:pt x="719666" y="309033"/>
                </a:lnTo>
                <a:lnTo>
                  <a:pt x="876300" y="334433"/>
                </a:lnTo>
                <a:lnTo>
                  <a:pt x="1066800" y="364066"/>
                </a:lnTo>
                <a:lnTo>
                  <a:pt x="1303866" y="423333"/>
                </a:lnTo>
                <a:lnTo>
                  <a:pt x="1617133" y="508000"/>
                </a:lnTo>
                <a:lnTo>
                  <a:pt x="1778000" y="54610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B091524-AFBD-07B3-7EB9-7577C6D8CC4C}"/>
              </a:ext>
            </a:extLst>
          </p:cNvPr>
          <p:cNvSpPr/>
          <p:nvPr/>
        </p:nvSpPr>
        <p:spPr>
          <a:xfrm>
            <a:off x="3951011" y="4092355"/>
            <a:ext cx="156009" cy="590415"/>
          </a:xfrm>
          <a:custGeom>
            <a:avLst/>
            <a:gdLst>
              <a:gd name="connsiteX0" fmla="*/ 0 w 351366"/>
              <a:gd name="connsiteY0" fmla="*/ 1253067 h 1253067"/>
              <a:gd name="connsiteX1" fmla="*/ 67733 w 351366"/>
              <a:gd name="connsiteY1" fmla="*/ 787400 h 1253067"/>
              <a:gd name="connsiteX2" fmla="*/ 139700 w 351366"/>
              <a:gd name="connsiteY2" fmla="*/ 491067 h 1253067"/>
              <a:gd name="connsiteX3" fmla="*/ 194733 w 351366"/>
              <a:gd name="connsiteY3" fmla="*/ 249767 h 1253067"/>
              <a:gd name="connsiteX4" fmla="*/ 249766 w 351366"/>
              <a:gd name="connsiteY4" fmla="*/ 160867 h 1253067"/>
              <a:gd name="connsiteX5" fmla="*/ 309033 w 351366"/>
              <a:gd name="connsiteY5" fmla="*/ 118534 h 1253067"/>
              <a:gd name="connsiteX6" fmla="*/ 342900 w 351366"/>
              <a:gd name="connsiteY6" fmla="*/ 71967 h 1253067"/>
              <a:gd name="connsiteX7" fmla="*/ 351366 w 351366"/>
              <a:gd name="connsiteY7" fmla="*/ 0 h 12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366" h="1253067">
                <a:moveTo>
                  <a:pt x="0" y="1253067"/>
                </a:moveTo>
                <a:lnTo>
                  <a:pt x="67733" y="787400"/>
                </a:lnTo>
                <a:lnTo>
                  <a:pt x="139700" y="491067"/>
                </a:lnTo>
                <a:lnTo>
                  <a:pt x="194733" y="249767"/>
                </a:lnTo>
                <a:lnTo>
                  <a:pt x="249766" y="160867"/>
                </a:lnTo>
                <a:lnTo>
                  <a:pt x="309033" y="118534"/>
                </a:lnTo>
                <a:lnTo>
                  <a:pt x="342900" y="71967"/>
                </a:lnTo>
                <a:lnTo>
                  <a:pt x="351366"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353EDCFD-6CD6-9A67-88E0-56501C537AEA}"/>
              </a:ext>
            </a:extLst>
          </p:cNvPr>
          <p:cNvSpPr/>
          <p:nvPr/>
        </p:nvSpPr>
        <p:spPr>
          <a:xfrm>
            <a:off x="3415402" y="4863298"/>
            <a:ext cx="320215" cy="57680"/>
          </a:xfrm>
          <a:custGeom>
            <a:avLst/>
            <a:gdLst>
              <a:gd name="connsiteX0" fmla="*/ 0 w 745066"/>
              <a:gd name="connsiteY0" fmla="*/ 0 h 156633"/>
              <a:gd name="connsiteX1" fmla="*/ 419100 w 745066"/>
              <a:gd name="connsiteY1" fmla="*/ 135466 h 156633"/>
              <a:gd name="connsiteX2" fmla="*/ 529166 w 745066"/>
              <a:gd name="connsiteY2" fmla="*/ 156633 h 156633"/>
              <a:gd name="connsiteX3" fmla="*/ 596900 w 745066"/>
              <a:gd name="connsiteY3" fmla="*/ 152400 h 156633"/>
              <a:gd name="connsiteX4" fmla="*/ 681566 w 745066"/>
              <a:gd name="connsiteY4" fmla="*/ 84666 h 156633"/>
              <a:gd name="connsiteX5" fmla="*/ 745066 w 745066"/>
              <a:gd name="connsiteY5" fmla="*/ 8466 h 156633"/>
              <a:gd name="connsiteX6" fmla="*/ 745066 w 745066"/>
              <a:gd name="connsiteY6" fmla="*/ 8466 h 1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066" h="156633">
                <a:moveTo>
                  <a:pt x="0" y="0"/>
                </a:moveTo>
                <a:lnTo>
                  <a:pt x="419100" y="135466"/>
                </a:lnTo>
                <a:lnTo>
                  <a:pt x="529166" y="156633"/>
                </a:lnTo>
                <a:lnTo>
                  <a:pt x="596900" y="152400"/>
                </a:lnTo>
                <a:lnTo>
                  <a:pt x="681566" y="84666"/>
                </a:lnTo>
                <a:lnTo>
                  <a:pt x="745066" y="8466"/>
                </a:lnTo>
                <a:lnTo>
                  <a:pt x="745066" y="8466"/>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C86658CD-418F-4353-2C49-F13441546024}"/>
              </a:ext>
            </a:extLst>
          </p:cNvPr>
          <p:cNvSpPr/>
          <p:nvPr/>
        </p:nvSpPr>
        <p:spPr>
          <a:xfrm>
            <a:off x="3433701" y="4864269"/>
            <a:ext cx="161511" cy="1222513"/>
          </a:xfrm>
          <a:custGeom>
            <a:avLst/>
            <a:gdLst>
              <a:gd name="connsiteX0" fmla="*/ 0 w 161511"/>
              <a:gd name="connsiteY0" fmla="*/ 0 h 1222513"/>
              <a:gd name="connsiteX1" fmla="*/ 161511 w 161511"/>
              <a:gd name="connsiteY1" fmla="*/ 397565 h 1222513"/>
              <a:gd name="connsiteX2" fmla="*/ 72058 w 161511"/>
              <a:gd name="connsiteY2" fmla="*/ 988944 h 1222513"/>
              <a:gd name="connsiteX3" fmla="*/ 74543 w 161511"/>
              <a:gd name="connsiteY3" fmla="*/ 1222513 h 1222513"/>
            </a:gdLst>
            <a:ahLst/>
            <a:cxnLst>
              <a:cxn ang="0">
                <a:pos x="connsiteX0" y="connsiteY0"/>
              </a:cxn>
              <a:cxn ang="0">
                <a:pos x="connsiteX1" y="connsiteY1"/>
              </a:cxn>
              <a:cxn ang="0">
                <a:pos x="connsiteX2" y="connsiteY2"/>
              </a:cxn>
              <a:cxn ang="0">
                <a:pos x="connsiteX3" y="connsiteY3"/>
              </a:cxn>
            </a:cxnLst>
            <a:rect l="l" t="t" r="r" b="b"/>
            <a:pathLst>
              <a:path w="161511" h="1222513">
                <a:moveTo>
                  <a:pt x="0" y="0"/>
                </a:moveTo>
                <a:lnTo>
                  <a:pt x="161511" y="397565"/>
                </a:lnTo>
                <a:lnTo>
                  <a:pt x="72058" y="988944"/>
                </a:lnTo>
                <a:cubicBezTo>
                  <a:pt x="72886" y="1066800"/>
                  <a:pt x="73715" y="1144657"/>
                  <a:pt x="74543" y="1222513"/>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Freeform: Shape 53">
            <a:extLst>
              <a:ext uri="{FF2B5EF4-FFF2-40B4-BE49-F238E27FC236}">
                <a16:creationId xmlns:a16="http://schemas.microsoft.com/office/drawing/2014/main" id="{BE4421E4-337B-2325-CD27-FC106847EE56}"/>
              </a:ext>
            </a:extLst>
          </p:cNvPr>
          <p:cNvSpPr/>
          <p:nvPr/>
        </p:nvSpPr>
        <p:spPr>
          <a:xfrm>
            <a:off x="4215360" y="5047509"/>
            <a:ext cx="330612" cy="1036747"/>
          </a:xfrm>
          <a:custGeom>
            <a:avLst/>
            <a:gdLst>
              <a:gd name="connsiteX0" fmla="*/ 315567 w 315567"/>
              <a:gd name="connsiteY0" fmla="*/ 0 h 1013791"/>
              <a:gd name="connsiteX1" fmla="*/ 213691 w 315567"/>
              <a:gd name="connsiteY1" fmla="*/ 37272 h 1013791"/>
              <a:gd name="connsiteX2" fmla="*/ 231085 w 315567"/>
              <a:gd name="connsiteY2" fmla="*/ 24848 h 1013791"/>
              <a:gd name="connsiteX3" fmla="*/ 171450 w 315567"/>
              <a:gd name="connsiteY3" fmla="*/ 67089 h 1013791"/>
              <a:gd name="connsiteX4" fmla="*/ 111815 w 315567"/>
              <a:gd name="connsiteY4" fmla="*/ 99391 h 1013791"/>
              <a:gd name="connsiteX5" fmla="*/ 39756 w 315567"/>
              <a:gd name="connsiteY5" fmla="*/ 163996 h 1013791"/>
              <a:gd name="connsiteX6" fmla="*/ 12424 w 315567"/>
              <a:gd name="connsiteY6" fmla="*/ 208722 h 1013791"/>
              <a:gd name="connsiteX7" fmla="*/ 0 w 315567"/>
              <a:gd name="connsiteY7" fmla="*/ 218661 h 1013791"/>
              <a:gd name="connsiteX8" fmla="*/ 4969 w 315567"/>
              <a:gd name="connsiteY8" fmla="*/ 243509 h 1013791"/>
              <a:gd name="connsiteX9" fmla="*/ 4969 w 315567"/>
              <a:gd name="connsiteY9" fmla="*/ 263387 h 1013791"/>
              <a:gd name="connsiteX10" fmla="*/ 116785 w 315567"/>
              <a:gd name="connsiteY10" fmla="*/ 556591 h 1013791"/>
              <a:gd name="connsiteX11" fmla="*/ 129208 w 315567"/>
              <a:gd name="connsiteY11" fmla="*/ 573985 h 1013791"/>
              <a:gd name="connsiteX12" fmla="*/ 129208 w 315567"/>
              <a:gd name="connsiteY12" fmla="*/ 593863 h 1013791"/>
              <a:gd name="connsiteX13" fmla="*/ 119269 w 315567"/>
              <a:gd name="connsiteY13" fmla="*/ 623680 h 1013791"/>
              <a:gd name="connsiteX14" fmla="*/ 32302 w 315567"/>
              <a:gd name="connsiteY14" fmla="*/ 914400 h 1013791"/>
              <a:gd name="connsiteX15" fmla="*/ 12424 w 315567"/>
              <a:gd name="connsiteY15" fmla="*/ 1013791 h 101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567" h="1013791">
                <a:moveTo>
                  <a:pt x="315567" y="0"/>
                </a:moveTo>
                <a:lnTo>
                  <a:pt x="213691" y="37272"/>
                </a:lnTo>
                <a:cubicBezTo>
                  <a:pt x="234271" y="24409"/>
                  <a:pt x="241383" y="24848"/>
                  <a:pt x="231085" y="24848"/>
                </a:cubicBezTo>
                <a:lnTo>
                  <a:pt x="171450" y="67089"/>
                </a:lnTo>
                <a:lnTo>
                  <a:pt x="111815" y="99391"/>
                </a:lnTo>
                <a:lnTo>
                  <a:pt x="39756" y="163996"/>
                </a:lnTo>
                <a:lnTo>
                  <a:pt x="12424" y="208722"/>
                </a:lnTo>
                <a:lnTo>
                  <a:pt x="0" y="218661"/>
                </a:lnTo>
                <a:lnTo>
                  <a:pt x="4969" y="243509"/>
                </a:lnTo>
                <a:lnTo>
                  <a:pt x="4969" y="263387"/>
                </a:lnTo>
                <a:lnTo>
                  <a:pt x="116785" y="556591"/>
                </a:lnTo>
                <a:lnTo>
                  <a:pt x="129208" y="573985"/>
                </a:lnTo>
                <a:lnTo>
                  <a:pt x="129208" y="593863"/>
                </a:lnTo>
                <a:lnTo>
                  <a:pt x="119269" y="623680"/>
                </a:lnTo>
                <a:lnTo>
                  <a:pt x="32302" y="914400"/>
                </a:lnTo>
                <a:lnTo>
                  <a:pt x="12424" y="1013791"/>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DE31E9EB-4EF0-060F-8811-B121C701D5CC}"/>
              </a:ext>
            </a:extLst>
          </p:cNvPr>
          <p:cNvSpPr/>
          <p:nvPr/>
        </p:nvSpPr>
        <p:spPr>
          <a:xfrm>
            <a:off x="6749552" y="5485324"/>
            <a:ext cx="1055290" cy="163890"/>
          </a:xfrm>
          <a:custGeom>
            <a:avLst/>
            <a:gdLst>
              <a:gd name="connsiteX0" fmla="*/ 1731936 w 1731936"/>
              <a:gd name="connsiteY0" fmla="*/ 174356 h 282844"/>
              <a:gd name="connsiteX1" fmla="*/ 1573078 w 1731936"/>
              <a:gd name="connsiteY1" fmla="*/ 189854 h 282844"/>
              <a:gd name="connsiteX2" fmla="*/ 1480088 w 1731936"/>
              <a:gd name="connsiteY2" fmla="*/ 197604 h 282844"/>
              <a:gd name="connsiteX3" fmla="*/ 1379349 w 1731936"/>
              <a:gd name="connsiteY3" fmla="*/ 255722 h 282844"/>
              <a:gd name="connsiteX4" fmla="*/ 1297983 w 1731936"/>
              <a:gd name="connsiteY4" fmla="*/ 282844 h 282844"/>
              <a:gd name="connsiteX5" fmla="*/ 1235990 w 1731936"/>
              <a:gd name="connsiteY5" fmla="*/ 282844 h 282844"/>
              <a:gd name="connsiteX6" fmla="*/ 1084881 w 1731936"/>
              <a:gd name="connsiteY6" fmla="*/ 247973 h 282844"/>
              <a:gd name="connsiteX7" fmla="*/ 1073258 w 1731936"/>
              <a:gd name="connsiteY7" fmla="*/ 259597 h 282844"/>
              <a:gd name="connsiteX8" fmla="*/ 1003515 w 1731936"/>
              <a:gd name="connsiteY8" fmla="*/ 263471 h 282844"/>
              <a:gd name="connsiteX9" fmla="*/ 666427 w 1731936"/>
              <a:gd name="connsiteY9" fmla="*/ 185980 h 282844"/>
              <a:gd name="connsiteX10" fmla="*/ 492071 w 1731936"/>
              <a:gd name="connsiteY10" fmla="*/ 127861 h 282844"/>
              <a:gd name="connsiteX11" fmla="*/ 340963 w 1731936"/>
              <a:gd name="connsiteY11" fmla="*/ 50370 h 282844"/>
              <a:gd name="connsiteX12" fmla="*/ 313841 w 1731936"/>
              <a:gd name="connsiteY12" fmla="*/ 19373 h 282844"/>
              <a:gd name="connsiteX13" fmla="*/ 251848 w 1731936"/>
              <a:gd name="connsiteY13" fmla="*/ 11624 h 282844"/>
              <a:gd name="connsiteX14" fmla="*/ 189854 w 1731936"/>
              <a:gd name="connsiteY14" fmla="*/ 0 h 282844"/>
              <a:gd name="connsiteX15" fmla="*/ 116237 w 1731936"/>
              <a:gd name="connsiteY15" fmla="*/ 73617 h 282844"/>
              <a:gd name="connsiteX16" fmla="*/ 73617 w 1731936"/>
              <a:gd name="connsiteY16" fmla="*/ 108488 h 282844"/>
              <a:gd name="connsiteX17" fmla="*/ 0 w 1731936"/>
              <a:gd name="connsiteY17" fmla="*/ 92990 h 28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1936" h="282844">
                <a:moveTo>
                  <a:pt x="1731936" y="174356"/>
                </a:moveTo>
                <a:lnTo>
                  <a:pt x="1573078" y="189854"/>
                </a:lnTo>
                <a:lnTo>
                  <a:pt x="1480088" y="197604"/>
                </a:lnTo>
                <a:lnTo>
                  <a:pt x="1379349" y="255722"/>
                </a:lnTo>
                <a:lnTo>
                  <a:pt x="1297983" y="282844"/>
                </a:lnTo>
                <a:lnTo>
                  <a:pt x="1235990" y="282844"/>
                </a:lnTo>
                <a:lnTo>
                  <a:pt x="1084881" y="247973"/>
                </a:lnTo>
                <a:lnTo>
                  <a:pt x="1073258" y="259597"/>
                </a:lnTo>
                <a:lnTo>
                  <a:pt x="1003515" y="263471"/>
                </a:lnTo>
                <a:lnTo>
                  <a:pt x="666427" y="185980"/>
                </a:lnTo>
                <a:lnTo>
                  <a:pt x="492071" y="127861"/>
                </a:lnTo>
                <a:lnTo>
                  <a:pt x="340963" y="50370"/>
                </a:lnTo>
                <a:lnTo>
                  <a:pt x="313841" y="19373"/>
                </a:lnTo>
                <a:lnTo>
                  <a:pt x="251848" y="11624"/>
                </a:lnTo>
                <a:lnTo>
                  <a:pt x="189854" y="0"/>
                </a:lnTo>
                <a:lnTo>
                  <a:pt x="116237" y="73617"/>
                </a:lnTo>
                <a:lnTo>
                  <a:pt x="73617" y="108488"/>
                </a:lnTo>
                <a:lnTo>
                  <a:pt x="0" y="9299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F1A81AB9-6ADF-C5C5-1AC1-13543CE1A3AB}"/>
              </a:ext>
            </a:extLst>
          </p:cNvPr>
          <p:cNvSpPr/>
          <p:nvPr/>
        </p:nvSpPr>
        <p:spPr>
          <a:xfrm>
            <a:off x="5958173" y="4457964"/>
            <a:ext cx="921461" cy="218891"/>
          </a:xfrm>
          <a:custGeom>
            <a:avLst/>
            <a:gdLst>
              <a:gd name="connsiteX0" fmla="*/ 0 w 921461"/>
              <a:gd name="connsiteY0" fmla="*/ 218891 h 218891"/>
              <a:gd name="connsiteX1" fmla="*/ 74140 w 921461"/>
              <a:gd name="connsiteY1" fmla="*/ 169464 h 218891"/>
              <a:gd name="connsiteX2" fmla="*/ 243604 w 921461"/>
              <a:gd name="connsiteY2" fmla="*/ 120037 h 218891"/>
              <a:gd name="connsiteX3" fmla="*/ 402477 w 921461"/>
              <a:gd name="connsiteY3" fmla="*/ 77671 h 218891"/>
              <a:gd name="connsiteX4" fmla="*/ 508392 w 921461"/>
              <a:gd name="connsiteY4" fmla="*/ 77671 h 218891"/>
              <a:gd name="connsiteX5" fmla="*/ 688448 w 921461"/>
              <a:gd name="connsiteY5" fmla="*/ 38835 h 218891"/>
              <a:gd name="connsiteX6" fmla="*/ 819076 w 921461"/>
              <a:gd name="connsiteY6" fmla="*/ 17652 h 218891"/>
              <a:gd name="connsiteX7" fmla="*/ 921461 w 921461"/>
              <a:gd name="connsiteY7" fmla="*/ 0 h 21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461" h="218891">
                <a:moveTo>
                  <a:pt x="0" y="218891"/>
                </a:moveTo>
                <a:lnTo>
                  <a:pt x="74140" y="169464"/>
                </a:lnTo>
                <a:lnTo>
                  <a:pt x="243604" y="120037"/>
                </a:lnTo>
                <a:lnTo>
                  <a:pt x="402477" y="77671"/>
                </a:lnTo>
                <a:lnTo>
                  <a:pt x="508392" y="77671"/>
                </a:lnTo>
                <a:lnTo>
                  <a:pt x="688448" y="38835"/>
                </a:lnTo>
                <a:lnTo>
                  <a:pt x="819076" y="17652"/>
                </a:lnTo>
                <a:lnTo>
                  <a:pt x="921461"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437F83C6-82C4-63D5-D3F9-E87B13BA7821}"/>
              </a:ext>
            </a:extLst>
          </p:cNvPr>
          <p:cNvSpPr/>
          <p:nvPr/>
        </p:nvSpPr>
        <p:spPr>
          <a:xfrm>
            <a:off x="4803679" y="5129697"/>
            <a:ext cx="578916" cy="457235"/>
          </a:xfrm>
          <a:custGeom>
            <a:avLst/>
            <a:gdLst>
              <a:gd name="connsiteX0" fmla="*/ 0 w 600185"/>
              <a:gd name="connsiteY0" fmla="*/ 74141 h 406008"/>
              <a:gd name="connsiteX1" fmla="*/ 328337 w 600185"/>
              <a:gd name="connsiteY1" fmla="*/ 0 h 406008"/>
              <a:gd name="connsiteX2" fmla="*/ 497801 w 600185"/>
              <a:gd name="connsiteY2" fmla="*/ 0 h 406008"/>
              <a:gd name="connsiteX3" fmla="*/ 600185 w 600185"/>
              <a:gd name="connsiteY3" fmla="*/ 7061 h 406008"/>
              <a:gd name="connsiteX4" fmla="*/ 550758 w 600185"/>
              <a:gd name="connsiteY4" fmla="*/ 190647 h 406008"/>
              <a:gd name="connsiteX5" fmla="*/ 533106 w 600185"/>
              <a:gd name="connsiteY5" fmla="*/ 331867 h 406008"/>
              <a:gd name="connsiteX6" fmla="*/ 522514 w 600185"/>
              <a:gd name="connsiteY6" fmla="*/ 406008 h 40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85" h="406008">
                <a:moveTo>
                  <a:pt x="0" y="74141"/>
                </a:moveTo>
                <a:lnTo>
                  <a:pt x="328337" y="0"/>
                </a:lnTo>
                <a:lnTo>
                  <a:pt x="497801" y="0"/>
                </a:lnTo>
                <a:lnTo>
                  <a:pt x="600185" y="7061"/>
                </a:lnTo>
                <a:lnTo>
                  <a:pt x="550758" y="190647"/>
                </a:lnTo>
                <a:lnTo>
                  <a:pt x="533106" y="331867"/>
                </a:lnTo>
                <a:lnTo>
                  <a:pt x="522514" y="406008"/>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57D0CECA-B5C2-A64B-8F86-16F403950D00}"/>
              </a:ext>
            </a:extLst>
          </p:cNvPr>
          <p:cNvSpPr/>
          <p:nvPr/>
        </p:nvSpPr>
        <p:spPr>
          <a:xfrm>
            <a:off x="5381273" y="4645111"/>
            <a:ext cx="75538" cy="485030"/>
          </a:xfrm>
          <a:custGeom>
            <a:avLst/>
            <a:gdLst>
              <a:gd name="connsiteX0" fmla="*/ 0 w 75538"/>
              <a:gd name="connsiteY0" fmla="*/ 485030 h 485030"/>
              <a:gd name="connsiteX1" fmla="*/ 67586 w 75538"/>
              <a:gd name="connsiteY1" fmla="*/ 206734 h 485030"/>
              <a:gd name="connsiteX2" fmla="*/ 75538 w 75538"/>
              <a:gd name="connsiteY2" fmla="*/ 0 h 485030"/>
            </a:gdLst>
            <a:ahLst/>
            <a:cxnLst>
              <a:cxn ang="0">
                <a:pos x="connsiteX0" y="connsiteY0"/>
              </a:cxn>
              <a:cxn ang="0">
                <a:pos x="connsiteX1" y="connsiteY1"/>
              </a:cxn>
              <a:cxn ang="0">
                <a:pos x="connsiteX2" y="connsiteY2"/>
              </a:cxn>
            </a:cxnLst>
            <a:rect l="l" t="t" r="r" b="b"/>
            <a:pathLst>
              <a:path w="75538" h="485030">
                <a:moveTo>
                  <a:pt x="0" y="485030"/>
                </a:moveTo>
                <a:lnTo>
                  <a:pt x="67586" y="206734"/>
                </a:lnTo>
                <a:lnTo>
                  <a:pt x="75538"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D3E18E0E-304D-D4E8-0540-99C5E8FCFDE0}"/>
              </a:ext>
            </a:extLst>
          </p:cNvPr>
          <p:cNvSpPr/>
          <p:nvPr/>
        </p:nvSpPr>
        <p:spPr>
          <a:xfrm>
            <a:off x="8281313" y="4317828"/>
            <a:ext cx="1533380" cy="1472475"/>
          </a:xfrm>
          <a:custGeom>
            <a:avLst/>
            <a:gdLst>
              <a:gd name="connsiteX0" fmla="*/ 0 w 1514061"/>
              <a:gd name="connsiteY0" fmla="*/ 0 h 2054087"/>
              <a:gd name="connsiteX1" fmla="*/ 450574 w 1514061"/>
              <a:gd name="connsiteY1" fmla="*/ 841513 h 2054087"/>
              <a:gd name="connsiteX2" fmla="*/ 1106556 w 1514061"/>
              <a:gd name="connsiteY2" fmla="*/ 1755913 h 2054087"/>
              <a:gd name="connsiteX3" fmla="*/ 1514061 w 1514061"/>
              <a:gd name="connsiteY3" fmla="*/ 2054087 h 2054087"/>
              <a:gd name="connsiteX0" fmla="*/ 0 w 1514061"/>
              <a:gd name="connsiteY0" fmla="*/ 0 h 2054087"/>
              <a:gd name="connsiteX1" fmla="*/ 403342 w 1514061"/>
              <a:gd name="connsiteY1" fmla="*/ 856507 h 2054087"/>
              <a:gd name="connsiteX2" fmla="*/ 1106556 w 1514061"/>
              <a:gd name="connsiteY2" fmla="*/ 1755913 h 2054087"/>
              <a:gd name="connsiteX3" fmla="*/ 1514061 w 1514061"/>
              <a:gd name="connsiteY3" fmla="*/ 2054087 h 2054087"/>
              <a:gd name="connsiteX0" fmla="*/ 0 w 1514061"/>
              <a:gd name="connsiteY0" fmla="*/ 0 h 2054087"/>
              <a:gd name="connsiteX1" fmla="*/ 403342 w 1514061"/>
              <a:gd name="connsiteY1" fmla="*/ 856507 h 2054087"/>
              <a:gd name="connsiteX2" fmla="*/ 1106556 w 1514061"/>
              <a:gd name="connsiteY2" fmla="*/ 1755913 h 2054087"/>
              <a:gd name="connsiteX3" fmla="*/ 1514061 w 1514061"/>
              <a:gd name="connsiteY3" fmla="*/ 2054087 h 2054087"/>
              <a:gd name="connsiteX0" fmla="*/ 0 w 1514061"/>
              <a:gd name="connsiteY0" fmla="*/ 0 h 2054087"/>
              <a:gd name="connsiteX1" fmla="*/ 403342 w 1514061"/>
              <a:gd name="connsiteY1" fmla="*/ 856507 h 2054087"/>
              <a:gd name="connsiteX2" fmla="*/ 786932 w 1514061"/>
              <a:gd name="connsiteY2" fmla="*/ 1514325 h 2054087"/>
              <a:gd name="connsiteX3" fmla="*/ 1106556 w 1514061"/>
              <a:gd name="connsiteY3" fmla="*/ 1755913 h 2054087"/>
              <a:gd name="connsiteX4" fmla="*/ 1514061 w 1514061"/>
              <a:gd name="connsiteY4" fmla="*/ 2054087 h 2054087"/>
              <a:gd name="connsiteX0" fmla="*/ 0 w 1716071"/>
              <a:gd name="connsiteY0" fmla="*/ 0 h 2354052"/>
              <a:gd name="connsiteX1" fmla="*/ 605352 w 1716071"/>
              <a:gd name="connsiteY1" fmla="*/ 1156472 h 2354052"/>
              <a:gd name="connsiteX2" fmla="*/ 988942 w 1716071"/>
              <a:gd name="connsiteY2" fmla="*/ 1814290 h 2354052"/>
              <a:gd name="connsiteX3" fmla="*/ 1308566 w 1716071"/>
              <a:gd name="connsiteY3" fmla="*/ 2055878 h 2354052"/>
              <a:gd name="connsiteX4" fmla="*/ 1716071 w 1716071"/>
              <a:gd name="connsiteY4" fmla="*/ 2354052 h 235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71" h="2354052">
                <a:moveTo>
                  <a:pt x="0" y="0"/>
                </a:moveTo>
                <a:cubicBezTo>
                  <a:pt x="134447" y="285502"/>
                  <a:pt x="470905" y="870970"/>
                  <a:pt x="605352" y="1156472"/>
                </a:cubicBezTo>
                <a:cubicBezTo>
                  <a:pt x="736507" y="1390118"/>
                  <a:pt x="871740" y="1664389"/>
                  <a:pt x="988942" y="1814290"/>
                </a:cubicBezTo>
                <a:cubicBezTo>
                  <a:pt x="1106144" y="1964191"/>
                  <a:pt x="1187378" y="1947176"/>
                  <a:pt x="1308566" y="2055878"/>
                </a:cubicBezTo>
                <a:lnTo>
                  <a:pt x="1716071" y="2354052"/>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1D343A27-2279-1E50-AEAB-75EE99261590}"/>
              </a:ext>
            </a:extLst>
          </p:cNvPr>
          <p:cNvSpPr/>
          <p:nvPr/>
        </p:nvSpPr>
        <p:spPr>
          <a:xfrm>
            <a:off x="8701296" y="4066809"/>
            <a:ext cx="1048353" cy="796489"/>
          </a:xfrm>
          <a:custGeom>
            <a:avLst/>
            <a:gdLst>
              <a:gd name="connsiteX0" fmla="*/ 0 w 1692966"/>
              <a:gd name="connsiteY0" fmla="*/ 1096617 h 1096617"/>
              <a:gd name="connsiteX1" fmla="*/ 473766 w 1692966"/>
              <a:gd name="connsiteY1" fmla="*/ 851452 h 1096617"/>
              <a:gd name="connsiteX2" fmla="*/ 665922 w 1692966"/>
              <a:gd name="connsiteY2" fmla="*/ 748748 h 1096617"/>
              <a:gd name="connsiteX3" fmla="*/ 993913 w 1692966"/>
              <a:gd name="connsiteY3" fmla="*/ 639417 h 1096617"/>
              <a:gd name="connsiteX4" fmla="*/ 1199322 w 1692966"/>
              <a:gd name="connsiteY4" fmla="*/ 500269 h 1096617"/>
              <a:gd name="connsiteX5" fmla="*/ 1315279 w 1692966"/>
              <a:gd name="connsiteY5" fmla="*/ 374374 h 1096617"/>
              <a:gd name="connsiteX6" fmla="*/ 1530626 w 1692966"/>
              <a:gd name="connsiteY6" fmla="*/ 172278 h 1096617"/>
              <a:gd name="connsiteX7" fmla="*/ 1692966 w 1692966"/>
              <a:gd name="connsiteY7" fmla="*/ 0 h 10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966" h="1096617">
                <a:moveTo>
                  <a:pt x="0" y="1096617"/>
                </a:moveTo>
                <a:lnTo>
                  <a:pt x="473766" y="851452"/>
                </a:lnTo>
                <a:lnTo>
                  <a:pt x="665922" y="748748"/>
                </a:lnTo>
                <a:lnTo>
                  <a:pt x="993913" y="639417"/>
                </a:lnTo>
                <a:lnTo>
                  <a:pt x="1199322" y="500269"/>
                </a:lnTo>
                <a:lnTo>
                  <a:pt x="1315279" y="374374"/>
                </a:lnTo>
                <a:lnTo>
                  <a:pt x="1530626" y="172278"/>
                </a:lnTo>
                <a:lnTo>
                  <a:pt x="1692966"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8A37C791-60E0-6812-D715-843C659AD0AB}"/>
              </a:ext>
            </a:extLst>
          </p:cNvPr>
          <p:cNvSpPr/>
          <p:nvPr/>
        </p:nvSpPr>
        <p:spPr>
          <a:xfrm>
            <a:off x="8692499" y="3693298"/>
            <a:ext cx="983099" cy="440452"/>
          </a:xfrm>
          <a:custGeom>
            <a:avLst/>
            <a:gdLst>
              <a:gd name="connsiteX0" fmla="*/ 0 w 1972733"/>
              <a:gd name="connsiteY0" fmla="*/ 893233 h 893233"/>
              <a:gd name="connsiteX1" fmla="*/ 762000 w 1972733"/>
              <a:gd name="connsiteY1" fmla="*/ 406400 h 893233"/>
              <a:gd name="connsiteX2" fmla="*/ 838200 w 1972733"/>
              <a:gd name="connsiteY2" fmla="*/ 359833 h 893233"/>
              <a:gd name="connsiteX3" fmla="*/ 1972733 w 1972733"/>
              <a:gd name="connsiteY3" fmla="*/ 0 h 893233"/>
              <a:gd name="connsiteX4" fmla="*/ 1972733 w 1972733"/>
              <a:gd name="connsiteY4" fmla="*/ 0 h 89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33" h="893233">
                <a:moveTo>
                  <a:pt x="0" y="893233"/>
                </a:moveTo>
                <a:lnTo>
                  <a:pt x="762000" y="406400"/>
                </a:lnTo>
                <a:lnTo>
                  <a:pt x="838200" y="359833"/>
                </a:lnTo>
                <a:lnTo>
                  <a:pt x="1972733" y="0"/>
                </a:lnTo>
                <a:lnTo>
                  <a:pt x="1972733"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0D506366-54B3-6D22-642F-35FED70DA62D}"/>
              </a:ext>
            </a:extLst>
          </p:cNvPr>
          <p:cNvSpPr/>
          <p:nvPr/>
        </p:nvSpPr>
        <p:spPr>
          <a:xfrm>
            <a:off x="9246261" y="3521792"/>
            <a:ext cx="492981" cy="178904"/>
          </a:xfrm>
          <a:custGeom>
            <a:avLst/>
            <a:gdLst>
              <a:gd name="connsiteX0" fmla="*/ 0 w 492981"/>
              <a:gd name="connsiteY0" fmla="*/ 0 h 178904"/>
              <a:gd name="connsiteX1" fmla="*/ 190831 w 492981"/>
              <a:gd name="connsiteY1" fmla="*/ 27829 h 178904"/>
              <a:gd name="connsiteX2" fmla="*/ 302150 w 492981"/>
              <a:gd name="connsiteY2" fmla="*/ 71561 h 178904"/>
              <a:gd name="connsiteX3" fmla="*/ 492981 w 492981"/>
              <a:gd name="connsiteY3" fmla="*/ 178904 h 178904"/>
            </a:gdLst>
            <a:ahLst/>
            <a:cxnLst>
              <a:cxn ang="0">
                <a:pos x="connsiteX0" y="connsiteY0"/>
              </a:cxn>
              <a:cxn ang="0">
                <a:pos x="connsiteX1" y="connsiteY1"/>
              </a:cxn>
              <a:cxn ang="0">
                <a:pos x="connsiteX2" y="connsiteY2"/>
              </a:cxn>
              <a:cxn ang="0">
                <a:pos x="connsiteX3" y="connsiteY3"/>
              </a:cxn>
            </a:cxnLst>
            <a:rect l="l" t="t" r="r" b="b"/>
            <a:pathLst>
              <a:path w="492981" h="178904">
                <a:moveTo>
                  <a:pt x="0" y="0"/>
                </a:moveTo>
                <a:lnTo>
                  <a:pt x="190831" y="27829"/>
                </a:lnTo>
                <a:lnTo>
                  <a:pt x="302150" y="71561"/>
                </a:lnTo>
                <a:lnTo>
                  <a:pt x="492981" y="178904"/>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92D050"/>
                </a:solidFill>
              </a:ln>
            </a:endParaRPr>
          </a:p>
        </p:txBody>
      </p:sp>
      <p:sp>
        <p:nvSpPr>
          <p:cNvPr id="98" name="Freeform: Shape 97">
            <a:extLst>
              <a:ext uri="{FF2B5EF4-FFF2-40B4-BE49-F238E27FC236}">
                <a16:creationId xmlns:a16="http://schemas.microsoft.com/office/drawing/2014/main" id="{AAE389D2-8B32-5320-514F-4BAA5FC91EA5}"/>
              </a:ext>
            </a:extLst>
          </p:cNvPr>
          <p:cNvSpPr/>
          <p:nvPr/>
        </p:nvSpPr>
        <p:spPr>
          <a:xfrm>
            <a:off x="9232634" y="3537879"/>
            <a:ext cx="329278" cy="554476"/>
          </a:xfrm>
          <a:custGeom>
            <a:avLst/>
            <a:gdLst>
              <a:gd name="connsiteX0" fmla="*/ 0 w 664633"/>
              <a:gd name="connsiteY0" fmla="*/ 0 h 1096434"/>
              <a:gd name="connsiteX1" fmla="*/ 465666 w 664633"/>
              <a:gd name="connsiteY1" fmla="*/ 516467 h 1096434"/>
              <a:gd name="connsiteX2" fmla="*/ 618066 w 664633"/>
              <a:gd name="connsiteY2" fmla="*/ 660400 h 1096434"/>
              <a:gd name="connsiteX3" fmla="*/ 618066 w 664633"/>
              <a:gd name="connsiteY3" fmla="*/ 702734 h 1096434"/>
              <a:gd name="connsiteX4" fmla="*/ 622300 w 664633"/>
              <a:gd name="connsiteY4" fmla="*/ 774700 h 1096434"/>
              <a:gd name="connsiteX5" fmla="*/ 626533 w 664633"/>
              <a:gd name="connsiteY5" fmla="*/ 1007534 h 1096434"/>
              <a:gd name="connsiteX6" fmla="*/ 647700 w 664633"/>
              <a:gd name="connsiteY6" fmla="*/ 1058334 h 1096434"/>
              <a:gd name="connsiteX7" fmla="*/ 664633 w 664633"/>
              <a:gd name="connsiteY7" fmla="*/ 1096434 h 1096434"/>
              <a:gd name="connsiteX8" fmla="*/ 664633 w 664633"/>
              <a:gd name="connsiteY8" fmla="*/ 1096434 h 1096434"/>
              <a:gd name="connsiteX9" fmla="*/ 664633 w 664633"/>
              <a:gd name="connsiteY9" fmla="*/ 1096434 h 109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633" h="1096434">
                <a:moveTo>
                  <a:pt x="0" y="0"/>
                </a:moveTo>
                <a:lnTo>
                  <a:pt x="465666" y="516467"/>
                </a:lnTo>
                <a:lnTo>
                  <a:pt x="618066" y="660400"/>
                </a:lnTo>
                <a:lnTo>
                  <a:pt x="618066" y="702734"/>
                </a:lnTo>
                <a:lnTo>
                  <a:pt x="622300" y="774700"/>
                </a:lnTo>
                <a:lnTo>
                  <a:pt x="626533" y="1007534"/>
                </a:lnTo>
                <a:lnTo>
                  <a:pt x="647700" y="1058334"/>
                </a:lnTo>
                <a:lnTo>
                  <a:pt x="664633" y="1096434"/>
                </a:lnTo>
                <a:lnTo>
                  <a:pt x="664633" y="1096434"/>
                </a:lnTo>
                <a:lnTo>
                  <a:pt x="664633" y="1096434"/>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Connector 110">
            <a:extLst>
              <a:ext uri="{FF2B5EF4-FFF2-40B4-BE49-F238E27FC236}">
                <a16:creationId xmlns:a16="http://schemas.microsoft.com/office/drawing/2014/main" id="{ADDC5FD7-CAFB-9F9B-8506-CC6D93C4B852}"/>
              </a:ext>
            </a:extLst>
          </p:cNvPr>
          <p:cNvCxnSpPr>
            <a:cxnSpLocks/>
          </p:cNvCxnSpPr>
          <p:nvPr/>
        </p:nvCxnSpPr>
        <p:spPr>
          <a:xfrm>
            <a:off x="9056586" y="3716374"/>
            <a:ext cx="139650" cy="5930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12" name="Freeform: Shape 111">
            <a:extLst>
              <a:ext uri="{FF2B5EF4-FFF2-40B4-BE49-F238E27FC236}">
                <a16:creationId xmlns:a16="http://schemas.microsoft.com/office/drawing/2014/main" id="{97C18320-5564-AF80-B4CA-41BDCBB924FC}"/>
              </a:ext>
            </a:extLst>
          </p:cNvPr>
          <p:cNvSpPr/>
          <p:nvPr/>
        </p:nvSpPr>
        <p:spPr>
          <a:xfrm>
            <a:off x="8063897" y="6011812"/>
            <a:ext cx="1600980" cy="193491"/>
          </a:xfrm>
          <a:custGeom>
            <a:avLst/>
            <a:gdLst>
              <a:gd name="connsiteX0" fmla="*/ 0 w 1625947"/>
              <a:gd name="connsiteY0" fmla="*/ 46812 h 190370"/>
              <a:gd name="connsiteX1" fmla="*/ 171645 w 1625947"/>
              <a:gd name="connsiteY1" fmla="*/ 0 h 190370"/>
              <a:gd name="connsiteX2" fmla="*/ 318324 w 1625947"/>
              <a:gd name="connsiteY2" fmla="*/ 0 h 190370"/>
              <a:gd name="connsiteX3" fmla="*/ 355773 w 1625947"/>
              <a:gd name="connsiteY3" fmla="*/ 0 h 190370"/>
              <a:gd name="connsiteX4" fmla="*/ 1388765 w 1625947"/>
              <a:gd name="connsiteY4" fmla="*/ 190370 h 190370"/>
              <a:gd name="connsiteX5" fmla="*/ 1625947 w 1625947"/>
              <a:gd name="connsiteY5" fmla="*/ 184128 h 19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947" h="190370">
                <a:moveTo>
                  <a:pt x="0" y="46812"/>
                </a:moveTo>
                <a:lnTo>
                  <a:pt x="171645" y="0"/>
                </a:lnTo>
                <a:lnTo>
                  <a:pt x="318324" y="0"/>
                </a:lnTo>
                <a:lnTo>
                  <a:pt x="355773" y="0"/>
                </a:lnTo>
                <a:lnTo>
                  <a:pt x="1388765" y="190370"/>
                </a:lnTo>
                <a:lnTo>
                  <a:pt x="1625947" y="184128"/>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7E1D5971-508B-DA3F-E742-38921CA12CA7}"/>
              </a:ext>
            </a:extLst>
          </p:cNvPr>
          <p:cNvSpPr/>
          <p:nvPr/>
        </p:nvSpPr>
        <p:spPr>
          <a:xfrm>
            <a:off x="6787762" y="5542790"/>
            <a:ext cx="1231453" cy="1584216"/>
          </a:xfrm>
          <a:custGeom>
            <a:avLst/>
            <a:gdLst>
              <a:gd name="connsiteX0" fmla="*/ 1383224 w 1383224"/>
              <a:gd name="connsiteY0" fmla="*/ 1906292 h 1906292"/>
              <a:gd name="connsiteX1" fmla="*/ 1305732 w 1383224"/>
              <a:gd name="connsiteY1" fmla="*/ 1836549 h 1906292"/>
              <a:gd name="connsiteX2" fmla="*/ 1282485 w 1383224"/>
              <a:gd name="connsiteY2" fmla="*/ 1623448 h 1906292"/>
              <a:gd name="connsiteX3" fmla="*/ 1235990 w 1383224"/>
              <a:gd name="connsiteY3" fmla="*/ 1530458 h 1906292"/>
              <a:gd name="connsiteX4" fmla="*/ 1197244 w 1383224"/>
              <a:gd name="connsiteY4" fmla="*/ 1495587 h 1906292"/>
              <a:gd name="connsiteX5" fmla="*/ 1108129 w 1383224"/>
              <a:gd name="connsiteY5" fmla="*/ 1433594 h 1906292"/>
              <a:gd name="connsiteX6" fmla="*/ 980268 w 1383224"/>
              <a:gd name="connsiteY6" fmla="*/ 1255363 h 1906292"/>
              <a:gd name="connsiteX7" fmla="*/ 926024 w 1383224"/>
              <a:gd name="connsiteY7" fmla="*/ 1189495 h 1906292"/>
              <a:gd name="connsiteX8" fmla="*/ 860156 w 1383224"/>
              <a:gd name="connsiteY8" fmla="*/ 1143000 h 1906292"/>
              <a:gd name="connsiteX9" fmla="*/ 755542 w 1383224"/>
              <a:gd name="connsiteY9" fmla="*/ 1053885 h 1906292"/>
              <a:gd name="connsiteX10" fmla="*/ 674176 w 1383224"/>
              <a:gd name="connsiteY10" fmla="*/ 957021 h 1906292"/>
              <a:gd name="connsiteX11" fmla="*/ 619932 w 1383224"/>
              <a:gd name="connsiteY11" fmla="*/ 887278 h 1906292"/>
              <a:gd name="connsiteX12" fmla="*/ 569563 w 1383224"/>
              <a:gd name="connsiteY12" fmla="*/ 817536 h 1906292"/>
              <a:gd name="connsiteX13" fmla="*/ 298342 w 1383224"/>
              <a:gd name="connsiteY13" fmla="*/ 441702 h 1906292"/>
              <a:gd name="connsiteX14" fmla="*/ 220851 w 1383224"/>
              <a:gd name="connsiteY14" fmla="*/ 263472 h 1906292"/>
              <a:gd name="connsiteX15" fmla="*/ 46495 w 1383224"/>
              <a:gd name="connsiteY15" fmla="*/ 42621 h 1906292"/>
              <a:gd name="connsiteX16" fmla="*/ 0 w 1383224"/>
              <a:gd name="connsiteY16" fmla="*/ 0 h 19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3224" h="1906292">
                <a:moveTo>
                  <a:pt x="1383224" y="1906292"/>
                </a:moveTo>
                <a:lnTo>
                  <a:pt x="1305732" y="1836549"/>
                </a:lnTo>
                <a:lnTo>
                  <a:pt x="1282485" y="1623448"/>
                </a:lnTo>
                <a:lnTo>
                  <a:pt x="1235990" y="1530458"/>
                </a:lnTo>
                <a:lnTo>
                  <a:pt x="1197244" y="1495587"/>
                </a:lnTo>
                <a:lnTo>
                  <a:pt x="1108129" y="1433594"/>
                </a:lnTo>
                <a:lnTo>
                  <a:pt x="980268" y="1255363"/>
                </a:lnTo>
                <a:lnTo>
                  <a:pt x="926024" y="1189495"/>
                </a:lnTo>
                <a:lnTo>
                  <a:pt x="860156" y="1143000"/>
                </a:lnTo>
                <a:lnTo>
                  <a:pt x="755542" y="1053885"/>
                </a:lnTo>
                <a:lnTo>
                  <a:pt x="674176" y="957021"/>
                </a:lnTo>
                <a:lnTo>
                  <a:pt x="619932" y="887278"/>
                </a:lnTo>
                <a:lnTo>
                  <a:pt x="569563" y="817536"/>
                </a:lnTo>
                <a:lnTo>
                  <a:pt x="298342" y="441702"/>
                </a:lnTo>
                <a:lnTo>
                  <a:pt x="220851" y="263472"/>
                </a:lnTo>
                <a:lnTo>
                  <a:pt x="46495" y="42621"/>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F852DBD4-14D2-A5EB-6F82-54E983718551}"/>
              </a:ext>
            </a:extLst>
          </p:cNvPr>
          <p:cNvSpPr/>
          <p:nvPr/>
        </p:nvSpPr>
        <p:spPr>
          <a:xfrm>
            <a:off x="4621924" y="1166416"/>
            <a:ext cx="1192695" cy="818984"/>
          </a:xfrm>
          <a:custGeom>
            <a:avLst/>
            <a:gdLst>
              <a:gd name="connsiteX0" fmla="*/ 1192695 w 1192695"/>
              <a:gd name="connsiteY0" fmla="*/ 818984 h 818984"/>
              <a:gd name="connsiteX1" fmla="*/ 985962 w 1192695"/>
              <a:gd name="connsiteY1" fmla="*/ 663933 h 818984"/>
              <a:gd name="connsiteX2" fmla="*/ 862716 w 1192695"/>
              <a:gd name="connsiteY2" fmla="*/ 580445 h 818984"/>
              <a:gd name="connsiteX3" fmla="*/ 727544 w 1192695"/>
              <a:gd name="connsiteY3" fmla="*/ 421419 h 818984"/>
              <a:gd name="connsiteX4" fmla="*/ 536713 w 1192695"/>
              <a:gd name="connsiteY4" fmla="*/ 254441 h 818984"/>
              <a:gd name="connsiteX5" fmla="*/ 333955 w 1192695"/>
              <a:gd name="connsiteY5" fmla="*/ 174928 h 818984"/>
              <a:gd name="connsiteX6" fmla="*/ 0 w 1192695"/>
              <a:gd name="connsiteY6" fmla="*/ 0 h 818984"/>
              <a:gd name="connsiteX7" fmla="*/ 0 w 1192695"/>
              <a:gd name="connsiteY7" fmla="*/ 0 h 81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695" h="818984">
                <a:moveTo>
                  <a:pt x="1192695" y="818984"/>
                </a:moveTo>
                <a:lnTo>
                  <a:pt x="985962" y="663933"/>
                </a:lnTo>
                <a:lnTo>
                  <a:pt x="862716" y="580445"/>
                </a:lnTo>
                <a:lnTo>
                  <a:pt x="727544" y="421419"/>
                </a:lnTo>
                <a:lnTo>
                  <a:pt x="536713" y="254441"/>
                </a:lnTo>
                <a:lnTo>
                  <a:pt x="333955" y="174928"/>
                </a:lnTo>
                <a:lnTo>
                  <a:pt x="0" y="0"/>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Shape 115">
            <a:extLst>
              <a:ext uri="{FF2B5EF4-FFF2-40B4-BE49-F238E27FC236}">
                <a16:creationId xmlns:a16="http://schemas.microsoft.com/office/drawing/2014/main" id="{FE8BBD7D-0139-AF1E-14AC-FD7B2D5A5EB4}"/>
              </a:ext>
            </a:extLst>
          </p:cNvPr>
          <p:cNvSpPr/>
          <p:nvPr/>
        </p:nvSpPr>
        <p:spPr>
          <a:xfrm>
            <a:off x="4828658" y="709216"/>
            <a:ext cx="966083" cy="373711"/>
          </a:xfrm>
          <a:custGeom>
            <a:avLst/>
            <a:gdLst>
              <a:gd name="connsiteX0" fmla="*/ 0 w 966083"/>
              <a:gd name="connsiteY0" fmla="*/ 333954 h 373711"/>
              <a:gd name="connsiteX1" fmla="*/ 51683 w 966083"/>
              <a:gd name="connsiteY1" fmla="*/ 369735 h 373711"/>
              <a:gd name="connsiteX2" fmla="*/ 139148 w 966083"/>
              <a:gd name="connsiteY2" fmla="*/ 373711 h 373711"/>
              <a:gd name="connsiteX3" fmla="*/ 345881 w 966083"/>
              <a:gd name="connsiteY3" fmla="*/ 246490 h 373711"/>
              <a:gd name="connsiteX4" fmla="*/ 608275 w 966083"/>
              <a:gd name="connsiteY4" fmla="*/ 127220 h 373711"/>
              <a:gd name="connsiteX5" fmla="*/ 771276 w 966083"/>
              <a:gd name="connsiteY5" fmla="*/ 71561 h 373711"/>
              <a:gd name="connsiteX6" fmla="*/ 954156 w 966083"/>
              <a:gd name="connsiteY6" fmla="*/ 0 h 373711"/>
              <a:gd name="connsiteX7" fmla="*/ 966083 w 966083"/>
              <a:gd name="connsiteY7" fmla="*/ 3975 h 37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6083" h="373711">
                <a:moveTo>
                  <a:pt x="0" y="333954"/>
                </a:moveTo>
                <a:lnTo>
                  <a:pt x="51683" y="369735"/>
                </a:lnTo>
                <a:lnTo>
                  <a:pt x="139148" y="373711"/>
                </a:lnTo>
                <a:lnTo>
                  <a:pt x="345881" y="246490"/>
                </a:lnTo>
                <a:lnTo>
                  <a:pt x="608275" y="127220"/>
                </a:lnTo>
                <a:lnTo>
                  <a:pt x="771276" y="71561"/>
                </a:lnTo>
                <a:lnTo>
                  <a:pt x="954156" y="0"/>
                </a:lnTo>
                <a:lnTo>
                  <a:pt x="966083" y="3975"/>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52919559-3392-69A2-4922-36AAAFA6082F}"/>
              </a:ext>
            </a:extLst>
          </p:cNvPr>
          <p:cNvSpPr/>
          <p:nvPr/>
        </p:nvSpPr>
        <p:spPr>
          <a:xfrm>
            <a:off x="3991120" y="2925863"/>
            <a:ext cx="722244" cy="331304"/>
          </a:xfrm>
          <a:custGeom>
            <a:avLst/>
            <a:gdLst>
              <a:gd name="connsiteX0" fmla="*/ 722244 w 722244"/>
              <a:gd name="connsiteY0" fmla="*/ 183321 h 331304"/>
              <a:gd name="connsiteX1" fmla="*/ 618435 w 722244"/>
              <a:gd name="connsiteY1" fmla="*/ 161234 h 331304"/>
              <a:gd name="connsiteX2" fmla="*/ 567635 w 722244"/>
              <a:gd name="connsiteY2" fmla="*/ 176695 h 331304"/>
              <a:gd name="connsiteX3" fmla="*/ 538922 w 722244"/>
              <a:gd name="connsiteY3" fmla="*/ 174486 h 331304"/>
              <a:gd name="connsiteX4" fmla="*/ 415235 w 722244"/>
              <a:gd name="connsiteY4" fmla="*/ 24295 h 331304"/>
              <a:gd name="connsiteX5" fmla="*/ 353392 w 722244"/>
              <a:gd name="connsiteY5" fmla="*/ 0 h 331304"/>
              <a:gd name="connsiteX6" fmla="*/ 293757 w 722244"/>
              <a:gd name="connsiteY6" fmla="*/ 39756 h 331304"/>
              <a:gd name="connsiteX7" fmla="*/ 0 w 722244"/>
              <a:gd name="connsiteY7" fmla="*/ 331304 h 33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44" h="331304">
                <a:moveTo>
                  <a:pt x="722244" y="183321"/>
                </a:moveTo>
                <a:lnTo>
                  <a:pt x="618435" y="161234"/>
                </a:lnTo>
                <a:lnTo>
                  <a:pt x="567635" y="176695"/>
                </a:lnTo>
                <a:lnTo>
                  <a:pt x="538922" y="174486"/>
                </a:lnTo>
                <a:lnTo>
                  <a:pt x="415235" y="24295"/>
                </a:lnTo>
                <a:lnTo>
                  <a:pt x="353392" y="0"/>
                </a:lnTo>
                <a:lnTo>
                  <a:pt x="293757" y="39756"/>
                </a:lnTo>
                <a:lnTo>
                  <a:pt x="0" y="331304"/>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7D13DEA3-FDFB-39DE-FEE2-FAA16A71AA35}"/>
              </a:ext>
            </a:extLst>
          </p:cNvPr>
          <p:cNvSpPr/>
          <p:nvPr/>
        </p:nvSpPr>
        <p:spPr>
          <a:xfrm>
            <a:off x="3812216" y="2563636"/>
            <a:ext cx="534504" cy="362227"/>
          </a:xfrm>
          <a:custGeom>
            <a:avLst/>
            <a:gdLst>
              <a:gd name="connsiteX0" fmla="*/ 521252 w 521252"/>
              <a:gd name="connsiteY0" fmla="*/ 362227 h 362227"/>
              <a:gd name="connsiteX1" fmla="*/ 298174 w 521252"/>
              <a:gd name="connsiteY1" fmla="*/ 0 h 362227"/>
              <a:gd name="connsiteX2" fmla="*/ 163444 w 521252"/>
              <a:gd name="connsiteY2" fmla="*/ 150192 h 362227"/>
              <a:gd name="connsiteX3" fmla="*/ 61844 w 521252"/>
              <a:gd name="connsiteY3" fmla="*/ 231913 h 362227"/>
              <a:gd name="connsiteX4" fmla="*/ 0 w 521252"/>
              <a:gd name="connsiteY4" fmla="*/ 273879 h 362227"/>
              <a:gd name="connsiteX0" fmla="*/ 534504 w 534504"/>
              <a:gd name="connsiteY0" fmla="*/ 362227 h 362227"/>
              <a:gd name="connsiteX1" fmla="*/ 311426 w 534504"/>
              <a:gd name="connsiteY1" fmla="*/ 0 h 362227"/>
              <a:gd name="connsiteX2" fmla="*/ 176696 w 534504"/>
              <a:gd name="connsiteY2" fmla="*/ 150192 h 362227"/>
              <a:gd name="connsiteX3" fmla="*/ 75096 w 534504"/>
              <a:gd name="connsiteY3" fmla="*/ 231913 h 362227"/>
              <a:gd name="connsiteX4" fmla="*/ 0 w 534504"/>
              <a:gd name="connsiteY4" fmla="*/ 240749 h 36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04" h="362227">
                <a:moveTo>
                  <a:pt x="534504" y="362227"/>
                </a:moveTo>
                <a:lnTo>
                  <a:pt x="311426" y="0"/>
                </a:lnTo>
                <a:lnTo>
                  <a:pt x="176696" y="150192"/>
                </a:lnTo>
                <a:lnTo>
                  <a:pt x="75096" y="231913"/>
                </a:lnTo>
                <a:cubicBezTo>
                  <a:pt x="54481" y="245902"/>
                  <a:pt x="20615" y="226760"/>
                  <a:pt x="0" y="240749"/>
                </a:cubicBez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E3F56657-5AD8-E94F-9E27-BDDFA27A0008}"/>
              </a:ext>
            </a:extLst>
          </p:cNvPr>
          <p:cNvSpPr/>
          <p:nvPr/>
        </p:nvSpPr>
        <p:spPr>
          <a:xfrm>
            <a:off x="1870036" y="3782215"/>
            <a:ext cx="499646" cy="395739"/>
          </a:xfrm>
          <a:custGeom>
            <a:avLst/>
            <a:gdLst>
              <a:gd name="connsiteX0" fmla="*/ 4194 w 1036040"/>
              <a:gd name="connsiteY0" fmla="*/ 0 h 947956"/>
              <a:gd name="connsiteX1" fmla="*/ 0 w 1036040"/>
              <a:gd name="connsiteY1" fmla="*/ 167780 h 947956"/>
              <a:gd name="connsiteX2" fmla="*/ 58722 w 1036040"/>
              <a:gd name="connsiteY2" fmla="*/ 255865 h 947956"/>
              <a:gd name="connsiteX3" fmla="*/ 130029 w 1036040"/>
              <a:gd name="connsiteY3" fmla="*/ 285226 h 947956"/>
              <a:gd name="connsiteX4" fmla="*/ 226502 w 1036040"/>
              <a:gd name="connsiteY4" fmla="*/ 276837 h 947956"/>
              <a:gd name="connsiteX5" fmla="*/ 331365 w 1036040"/>
              <a:gd name="connsiteY5" fmla="*/ 239087 h 947956"/>
              <a:gd name="connsiteX6" fmla="*/ 453005 w 1036040"/>
              <a:gd name="connsiteY6" fmla="*/ 205531 h 947956"/>
              <a:gd name="connsiteX7" fmla="*/ 520117 w 1036040"/>
              <a:gd name="connsiteY7" fmla="*/ 188753 h 947956"/>
              <a:gd name="connsiteX8" fmla="*/ 566256 w 1036040"/>
              <a:gd name="connsiteY8" fmla="*/ 197142 h 947956"/>
              <a:gd name="connsiteX9" fmla="*/ 943761 w 1036040"/>
              <a:gd name="connsiteY9" fmla="*/ 671120 h 947956"/>
              <a:gd name="connsiteX10" fmla="*/ 989900 w 1036040"/>
              <a:gd name="connsiteY10" fmla="*/ 771788 h 947956"/>
              <a:gd name="connsiteX11" fmla="*/ 1036040 w 1036040"/>
              <a:gd name="connsiteY11" fmla="*/ 947956 h 94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6040" h="947956">
                <a:moveTo>
                  <a:pt x="4194" y="0"/>
                </a:moveTo>
                <a:lnTo>
                  <a:pt x="0" y="167780"/>
                </a:lnTo>
                <a:lnTo>
                  <a:pt x="58722" y="255865"/>
                </a:lnTo>
                <a:lnTo>
                  <a:pt x="130029" y="285226"/>
                </a:lnTo>
                <a:lnTo>
                  <a:pt x="226502" y="276837"/>
                </a:lnTo>
                <a:lnTo>
                  <a:pt x="331365" y="239087"/>
                </a:lnTo>
                <a:lnTo>
                  <a:pt x="453005" y="205531"/>
                </a:lnTo>
                <a:lnTo>
                  <a:pt x="520117" y="188753"/>
                </a:lnTo>
                <a:lnTo>
                  <a:pt x="566256" y="197142"/>
                </a:lnTo>
                <a:lnTo>
                  <a:pt x="943761" y="671120"/>
                </a:lnTo>
                <a:lnTo>
                  <a:pt x="989900" y="771788"/>
                </a:lnTo>
                <a:lnTo>
                  <a:pt x="1036040" y="947956"/>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Shape 120">
            <a:extLst>
              <a:ext uri="{FF2B5EF4-FFF2-40B4-BE49-F238E27FC236}">
                <a16:creationId xmlns:a16="http://schemas.microsoft.com/office/drawing/2014/main" id="{30C0EE93-08BA-8754-F348-4D781B466B50}"/>
              </a:ext>
            </a:extLst>
          </p:cNvPr>
          <p:cNvSpPr/>
          <p:nvPr/>
        </p:nvSpPr>
        <p:spPr>
          <a:xfrm>
            <a:off x="2383134" y="1828482"/>
            <a:ext cx="659172" cy="556263"/>
          </a:xfrm>
          <a:custGeom>
            <a:avLst/>
            <a:gdLst>
              <a:gd name="connsiteX0" fmla="*/ 1165013 w 1165013"/>
              <a:gd name="connsiteY0" fmla="*/ 0 h 1263227"/>
              <a:gd name="connsiteX1" fmla="*/ 728133 w 1165013"/>
              <a:gd name="connsiteY1" fmla="*/ 514773 h 1263227"/>
              <a:gd name="connsiteX2" fmla="*/ 728133 w 1165013"/>
              <a:gd name="connsiteY2" fmla="*/ 552027 h 1263227"/>
              <a:gd name="connsiteX3" fmla="*/ 741680 w 1165013"/>
              <a:gd name="connsiteY3" fmla="*/ 552027 h 1263227"/>
              <a:gd name="connsiteX4" fmla="*/ 768773 w 1165013"/>
              <a:gd name="connsiteY4" fmla="*/ 626533 h 1263227"/>
              <a:gd name="connsiteX5" fmla="*/ 802640 w 1165013"/>
              <a:gd name="connsiteY5" fmla="*/ 657013 h 1263227"/>
              <a:gd name="connsiteX6" fmla="*/ 789093 w 1165013"/>
              <a:gd name="connsiteY6" fmla="*/ 714587 h 1263227"/>
              <a:gd name="connsiteX7" fmla="*/ 785707 w 1165013"/>
              <a:gd name="connsiteY7" fmla="*/ 1263227 h 1263227"/>
              <a:gd name="connsiteX8" fmla="*/ 653627 w 1165013"/>
              <a:gd name="connsiteY8" fmla="*/ 1205653 h 1263227"/>
              <a:gd name="connsiteX9" fmla="*/ 558800 w 1165013"/>
              <a:gd name="connsiteY9" fmla="*/ 1168400 h 1263227"/>
              <a:gd name="connsiteX10" fmla="*/ 528320 w 1165013"/>
              <a:gd name="connsiteY10" fmla="*/ 1131147 h 1263227"/>
              <a:gd name="connsiteX11" fmla="*/ 406400 w 1165013"/>
              <a:gd name="connsiteY11" fmla="*/ 971973 h 1263227"/>
              <a:gd name="connsiteX12" fmla="*/ 355600 w 1165013"/>
              <a:gd name="connsiteY12" fmla="*/ 938107 h 1263227"/>
              <a:gd name="connsiteX13" fmla="*/ 257387 w 1165013"/>
              <a:gd name="connsiteY13" fmla="*/ 948267 h 1263227"/>
              <a:gd name="connsiteX14" fmla="*/ 108373 w 1165013"/>
              <a:gd name="connsiteY14" fmla="*/ 988907 h 1263227"/>
              <a:gd name="connsiteX15" fmla="*/ 0 w 1165013"/>
              <a:gd name="connsiteY15" fmla="*/ 1032933 h 126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5013" h="1263227">
                <a:moveTo>
                  <a:pt x="1165013" y="0"/>
                </a:moveTo>
                <a:lnTo>
                  <a:pt x="728133" y="514773"/>
                </a:lnTo>
                <a:lnTo>
                  <a:pt x="728133" y="552027"/>
                </a:lnTo>
                <a:lnTo>
                  <a:pt x="741680" y="552027"/>
                </a:lnTo>
                <a:lnTo>
                  <a:pt x="768773" y="626533"/>
                </a:lnTo>
                <a:lnTo>
                  <a:pt x="802640" y="657013"/>
                </a:lnTo>
                <a:lnTo>
                  <a:pt x="789093" y="714587"/>
                </a:lnTo>
                <a:cubicBezTo>
                  <a:pt x="787964" y="897467"/>
                  <a:pt x="786836" y="1080347"/>
                  <a:pt x="785707" y="1263227"/>
                </a:cubicBezTo>
                <a:lnTo>
                  <a:pt x="653627" y="1205653"/>
                </a:lnTo>
                <a:lnTo>
                  <a:pt x="558800" y="1168400"/>
                </a:lnTo>
                <a:lnTo>
                  <a:pt x="528320" y="1131147"/>
                </a:lnTo>
                <a:lnTo>
                  <a:pt x="406400" y="971973"/>
                </a:lnTo>
                <a:lnTo>
                  <a:pt x="355600" y="938107"/>
                </a:lnTo>
                <a:lnTo>
                  <a:pt x="257387" y="948267"/>
                </a:lnTo>
                <a:lnTo>
                  <a:pt x="108373" y="988907"/>
                </a:lnTo>
                <a:lnTo>
                  <a:pt x="0" y="103293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Freeform: Shape 121">
            <a:extLst>
              <a:ext uri="{FF2B5EF4-FFF2-40B4-BE49-F238E27FC236}">
                <a16:creationId xmlns:a16="http://schemas.microsoft.com/office/drawing/2014/main" id="{4A45308C-508D-C086-4F37-30BC1E3480D4}"/>
              </a:ext>
            </a:extLst>
          </p:cNvPr>
          <p:cNvSpPr/>
          <p:nvPr/>
        </p:nvSpPr>
        <p:spPr>
          <a:xfrm>
            <a:off x="2762907" y="2396608"/>
            <a:ext cx="236988" cy="278877"/>
          </a:xfrm>
          <a:custGeom>
            <a:avLst/>
            <a:gdLst>
              <a:gd name="connsiteX0" fmla="*/ 0 w 511386"/>
              <a:gd name="connsiteY0" fmla="*/ 633306 h 633306"/>
              <a:gd name="connsiteX1" fmla="*/ 98213 w 511386"/>
              <a:gd name="connsiteY1" fmla="*/ 413173 h 633306"/>
              <a:gd name="connsiteX2" fmla="*/ 125306 w 511386"/>
              <a:gd name="connsiteY2" fmla="*/ 331893 h 633306"/>
              <a:gd name="connsiteX3" fmla="*/ 138853 w 511386"/>
              <a:gd name="connsiteY3" fmla="*/ 0 h 633306"/>
              <a:gd name="connsiteX4" fmla="*/ 511386 w 511386"/>
              <a:gd name="connsiteY4" fmla="*/ 477520 h 63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86" h="633306">
                <a:moveTo>
                  <a:pt x="0" y="633306"/>
                </a:moveTo>
                <a:lnTo>
                  <a:pt x="98213" y="413173"/>
                </a:lnTo>
                <a:lnTo>
                  <a:pt x="125306" y="331893"/>
                </a:lnTo>
                <a:lnTo>
                  <a:pt x="138853" y="0"/>
                </a:lnTo>
                <a:lnTo>
                  <a:pt x="511386" y="47752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6AFF362A-ED38-8705-320B-28915797A62A}"/>
              </a:ext>
            </a:extLst>
          </p:cNvPr>
          <p:cNvSpPr/>
          <p:nvPr/>
        </p:nvSpPr>
        <p:spPr>
          <a:xfrm>
            <a:off x="2824488" y="1078951"/>
            <a:ext cx="1805388" cy="212919"/>
          </a:xfrm>
          <a:custGeom>
            <a:avLst/>
            <a:gdLst>
              <a:gd name="connsiteX0" fmla="*/ 1860605 w 1860605"/>
              <a:gd name="connsiteY0" fmla="*/ 87465 h 210710"/>
              <a:gd name="connsiteX1" fmla="*/ 1558456 w 1860605"/>
              <a:gd name="connsiteY1" fmla="*/ 11927 h 210710"/>
              <a:gd name="connsiteX2" fmla="*/ 1395454 w 1860605"/>
              <a:gd name="connsiteY2" fmla="*/ 11927 h 210710"/>
              <a:gd name="connsiteX3" fmla="*/ 1041621 w 1860605"/>
              <a:gd name="connsiteY3" fmla="*/ 55659 h 210710"/>
              <a:gd name="connsiteX4" fmla="*/ 946205 w 1860605"/>
              <a:gd name="connsiteY4" fmla="*/ 59635 h 210710"/>
              <a:gd name="connsiteX5" fmla="*/ 886570 w 1860605"/>
              <a:gd name="connsiteY5" fmla="*/ 59635 h 210710"/>
              <a:gd name="connsiteX6" fmla="*/ 858741 w 1860605"/>
              <a:gd name="connsiteY6" fmla="*/ 39757 h 210710"/>
              <a:gd name="connsiteX7" fmla="*/ 826936 w 1860605"/>
              <a:gd name="connsiteY7" fmla="*/ 35781 h 210710"/>
              <a:gd name="connsiteX8" fmla="*/ 803082 w 1860605"/>
              <a:gd name="connsiteY8" fmla="*/ 0 h 210710"/>
              <a:gd name="connsiteX9" fmla="*/ 492981 w 1860605"/>
              <a:gd name="connsiteY9" fmla="*/ 186856 h 210710"/>
              <a:gd name="connsiteX10" fmla="*/ 441297 w 1860605"/>
              <a:gd name="connsiteY10" fmla="*/ 190832 h 210710"/>
              <a:gd name="connsiteX11" fmla="*/ 389614 w 1860605"/>
              <a:gd name="connsiteY11" fmla="*/ 210710 h 210710"/>
              <a:gd name="connsiteX12" fmla="*/ 306125 w 1860605"/>
              <a:gd name="connsiteY12" fmla="*/ 210710 h 210710"/>
              <a:gd name="connsiteX13" fmla="*/ 0 w 1860605"/>
              <a:gd name="connsiteY13" fmla="*/ 210710 h 210710"/>
              <a:gd name="connsiteX0" fmla="*/ 1805388 w 1805388"/>
              <a:gd name="connsiteY0" fmla="*/ 87465 h 212919"/>
              <a:gd name="connsiteX1" fmla="*/ 1503239 w 1805388"/>
              <a:gd name="connsiteY1" fmla="*/ 11927 h 212919"/>
              <a:gd name="connsiteX2" fmla="*/ 1340237 w 1805388"/>
              <a:gd name="connsiteY2" fmla="*/ 11927 h 212919"/>
              <a:gd name="connsiteX3" fmla="*/ 986404 w 1805388"/>
              <a:gd name="connsiteY3" fmla="*/ 55659 h 212919"/>
              <a:gd name="connsiteX4" fmla="*/ 890988 w 1805388"/>
              <a:gd name="connsiteY4" fmla="*/ 59635 h 212919"/>
              <a:gd name="connsiteX5" fmla="*/ 831353 w 1805388"/>
              <a:gd name="connsiteY5" fmla="*/ 59635 h 212919"/>
              <a:gd name="connsiteX6" fmla="*/ 803524 w 1805388"/>
              <a:gd name="connsiteY6" fmla="*/ 39757 h 212919"/>
              <a:gd name="connsiteX7" fmla="*/ 771719 w 1805388"/>
              <a:gd name="connsiteY7" fmla="*/ 35781 h 212919"/>
              <a:gd name="connsiteX8" fmla="*/ 747865 w 1805388"/>
              <a:gd name="connsiteY8" fmla="*/ 0 h 212919"/>
              <a:gd name="connsiteX9" fmla="*/ 437764 w 1805388"/>
              <a:gd name="connsiteY9" fmla="*/ 186856 h 212919"/>
              <a:gd name="connsiteX10" fmla="*/ 386080 w 1805388"/>
              <a:gd name="connsiteY10" fmla="*/ 190832 h 212919"/>
              <a:gd name="connsiteX11" fmla="*/ 334397 w 1805388"/>
              <a:gd name="connsiteY11" fmla="*/ 210710 h 212919"/>
              <a:gd name="connsiteX12" fmla="*/ 250908 w 1805388"/>
              <a:gd name="connsiteY12" fmla="*/ 210710 h 212919"/>
              <a:gd name="connsiteX13" fmla="*/ 0 w 1805388"/>
              <a:gd name="connsiteY13" fmla="*/ 212919 h 21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388" h="212919">
                <a:moveTo>
                  <a:pt x="1805388" y="87465"/>
                </a:moveTo>
                <a:lnTo>
                  <a:pt x="1503239" y="11927"/>
                </a:lnTo>
                <a:lnTo>
                  <a:pt x="1340237" y="11927"/>
                </a:lnTo>
                <a:lnTo>
                  <a:pt x="986404" y="55659"/>
                </a:lnTo>
                <a:lnTo>
                  <a:pt x="890988" y="59635"/>
                </a:lnTo>
                <a:lnTo>
                  <a:pt x="831353" y="59635"/>
                </a:lnTo>
                <a:lnTo>
                  <a:pt x="803524" y="39757"/>
                </a:lnTo>
                <a:lnTo>
                  <a:pt x="771719" y="35781"/>
                </a:lnTo>
                <a:lnTo>
                  <a:pt x="747865" y="0"/>
                </a:lnTo>
                <a:lnTo>
                  <a:pt x="437764" y="186856"/>
                </a:lnTo>
                <a:lnTo>
                  <a:pt x="386080" y="190832"/>
                </a:lnTo>
                <a:lnTo>
                  <a:pt x="334397" y="210710"/>
                </a:lnTo>
                <a:lnTo>
                  <a:pt x="250908" y="210710"/>
                </a:lnTo>
                <a:lnTo>
                  <a:pt x="0" y="212919"/>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Shape 123">
            <a:extLst>
              <a:ext uri="{FF2B5EF4-FFF2-40B4-BE49-F238E27FC236}">
                <a16:creationId xmlns:a16="http://schemas.microsoft.com/office/drawing/2014/main" id="{49CB7370-5420-FE4C-A695-CCFD092FB8BE}"/>
              </a:ext>
            </a:extLst>
          </p:cNvPr>
          <p:cNvSpPr/>
          <p:nvPr/>
        </p:nvSpPr>
        <p:spPr>
          <a:xfrm>
            <a:off x="1747213" y="594489"/>
            <a:ext cx="198782" cy="653774"/>
          </a:xfrm>
          <a:custGeom>
            <a:avLst/>
            <a:gdLst>
              <a:gd name="connsiteX0" fmla="*/ 181113 w 198782"/>
              <a:gd name="connsiteY0" fmla="*/ 653774 h 653774"/>
              <a:gd name="connsiteX1" fmla="*/ 198782 w 198782"/>
              <a:gd name="connsiteY1" fmla="*/ 578678 h 653774"/>
              <a:gd name="connsiteX2" fmla="*/ 181113 w 198782"/>
              <a:gd name="connsiteY2" fmla="*/ 549965 h 653774"/>
              <a:gd name="connsiteX3" fmla="*/ 110435 w 198782"/>
              <a:gd name="connsiteY3" fmla="*/ 430696 h 653774"/>
              <a:gd name="connsiteX4" fmla="*/ 108226 w 198782"/>
              <a:gd name="connsiteY4" fmla="*/ 382104 h 653774"/>
              <a:gd name="connsiteX5" fmla="*/ 77304 w 198782"/>
              <a:gd name="connsiteY5" fmla="*/ 265044 h 653774"/>
              <a:gd name="connsiteX6" fmla="*/ 48591 w 198782"/>
              <a:gd name="connsiteY6" fmla="*/ 200991 h 653774"/>
              <a:gd name="connsiteX7" fmla="*/ 28713 w 198782"/>
              <a:gd name="connsiteY7" fmla="*/ 88348 h 653774"/>
              <a:gd name="connsiteX8" fmla="*/ 0 w 198782"/>
              <a:gd name="connsiteY8" fmla="*/ 0 h 65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782" h="653774">
                <a:moveTo>
                  <a:pt x="181113" y="653774"/>
                </a:moveTo>
                <a:lnTo>
                  <a:pt x="198782" y="578678"/>
                </a:lnTo>
                <a:lnTo>
                  <a:pt x="181113" y="549965"/>
                </a:lnTo>
                <a:lnTo>
                  <a:pt x="110435" y="430696"/>
                </a:lnTo>
                <a:lnTo>
                  <a:pt x="108226" y="382104"/>
                </a:lnTo>
                <a:lnTo>
                  <a:pt x="77304" y="265044"/>
                </a:lnTo>
                <a:lnTo>
                  <a:pt x="48591" y="200991"/>
                </a:lnTo>
                <a:lnTo>
                  <a:pt x="28713" y="88348"/>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Freeform: Shape 124">
            <a:extLst>
              <a:ext uri="{FF2B5EF4-FFF2-40B4-BE49-F238E27FC236}">
                <a16:creationId xmlns:a16="http://schemas.microsoft.com/office/drawing/2014/main" id="{E47285AC-BACE-CE77-E096-B7F985AF8E7E}"/>
              </a:ext>
            </a:extLst>
          </p:cNvPr>
          <p:cNvSpPr/>
          <p:nvPr/>
        </p:nvSpPr>
        <p:spPr>
          <a:xfrm>
            <a:off x="1540227" y="2644628"/>
            <a:ext cx="317545" cy="589722"/>
          </a:xfrm>
          <a:custGeom>
            <a:avLst/>
            <a:gdLst>
              <a:gd name="connsiteX0" fmla="*/ 311426 w 311426"/>
              <a:gd name="connsiteY0" fmla="*/ 0 h 598557"/>
              <a:gd name="connsiteX1" fmla="*/ 0 w 311426"/>
              <a:gd name="connsiteY1" fmla="*/ 598557 h 598557"/>
              <a:gd name="connsiteX2" fmla="*/ 2209 w 311426"/>
              <a:gd name="connsiteY2" fmla="*/ 598557 h 598557"/>
            </a:gdLst>
            <a:ahLst/>
            <a:cxnLst>
              <a:cxn ang="0">
                <a:pos x="connsiteX0" y="connsiteY0"/>
              </a:cxn>
              <a:cxn ang="0">
                <a:pos x="connsiteX1" y="connsiteY1"/>
              </a:cxn>
              <a:cxn ang="0">
                <a:pos x="connsiteX2" y="connsiteY2"/>
              </a:cxn>
            </a:cxnLst>
            <a:rect l="l" t="t" r="r" b="b"/>
            <a:pathLst>
              <a:path w="311426" h="598557">
                <a:moveTo>
                  <a:pt x="311426" y="0"/>
                </a:moveTo>
                <a:lnTo>
                  <a:pt x="0" y="598557"/>
                </a:lnTo>
                <a:lnTo>
                  <a:pt x="2209" y="59855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95873E5D-2BA6-D302-0C93-8266BF07E457}"/>
              </a:ext>
            </a:extLst>
          </p:cNvPr>
          <p:cNvSpPr/>
          <p:nvPr/>
        </p:nvSpPr>
        <p:spPr>
          <a:xfrm>
            <a:off x="1398872" y="2569532"/>
            <a:ext cx="278295" cy="563218"/>
          </a:xfrm>
          <a:custGeom>
            <a:avLst/>
            <a:gdLst>
              <a:gd name="connsiteX0" fmla="*/ 0 w 278295"/>
              <a:gd name="connsiteY0" fmla="*/ 563218 h 563218"/>
              <a:gd name="connsiteX1" fmla="*/ 61843 w 278295"/>
              <a:gd name="connsiteY1" fmla="*/ 481496 h 563218"/>
              <a:gd name="connsiteX2" fmla="*/ 189948 w 278295"/>
              <a:gd name="connsiteY2" fmla="*/ 401983 h 563218"/>
              <a:gd name="connsiteX3" fmla="*/ 218661 w 278295"/>
              <a:gd name="connsiteY3" fmla="*/ 355600 h 563218"/>
              <a:gd name="connsiteX4" fmla="*/ 236330 w 278295"/>
              <a:gd name="connsiteY4" fmla="*/ 282713 h 563218"/>
              <a:gd name="connsiteX5" fmla="*/ 203200 w 278295"/>
              <a:gd name="connsiteY5" fmla="*/ 209826 h 563218"/>
              <a:gd name="connsiteX6" fmla="*/ 187739 w 278295"/>
              <a:gd name="connsiteY6" fmla="*/ 183322 h 563218"/>
              <a:gd name="connsiteX7" fmla="*/ 194365 w 278295"/>
              <a:gd name="connsiteY7" fmla="*/ 90557 h 563218"/>
              <a:gd name="connsiteX8" fmla="*/ 216452 w 278295"/>
              <a:gd name="connsiteY8" fmla="*/ 46383 h 563218"/>
              <a:gd name="connsiteX9" fmla="*/ 278295 w 278295"/>
              <a:gd name="connsiteY9" fmla="*/ 0 h 5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295" h="563218">
                <a:moveTo>
                  <a:pt x="0" y="563218"/>
                </a:moveTo>
                <a:lnTo>
                  <a:pt x="61843" y="481496"/>
                </a:lnTo>
                <a:lnTo>
                  <a:pt x="189948" y="401983"/>
                </a:lnTo>
                <a:lnTo>
                  <a:pt x="218661" y="355600"/>
                </a:lnTo>
                <a:lnTo>
                  <a:pt x="236330" y="282713"/>
                </a:lnTo>
                <a:lnTo>
                  <a:pt x="203200" y="209826"/>
                </a:lnTo>
                <a:lnTo>
                  <a:pt x="187739" y="183322"/>
                </a:lnTo>
                <a:lnTo>
                  <a:pt x="194365" y="90557"/>
                </a:lnTo>
                <a:lnTo>
                  <a:pt x="216452" y="46383"/>
                </a:lnTo>
                <a:lnTo>
                  <a:pt x="278295"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Shape 126">
            <a:extLst>
              <a:ext uri="{FF2B5EF4-FFF2-40B4-BE49-F238E27FC236}">
                <a16:creationId xmlns:a16="http://schemas.microsoft.com/office/drawing/2014/main" id="{30A7FDF5-E6CF-F11A-9000-A8505DE0134A}"/>
              </a:ext>
            </a:extLst>
          </p:cNvPr>
          <p:cNvSpPr/>
          <p:nvPr/>
        </p:nvSpPr>
        <p:spPr>
          <a:xfrm>
            <a:off x="1708089" y="2929550"/>
            <a:ext cx="317545" cy="49321"/>
          </a:xfrm>
          <a:custGeom>
            <a:avLst/>
            <a:gdLst>
              <a:gd name="connsiteX0" fmla="*/ 0 w 333513"/>
              <a:gd name="connsiteY0" fmla="*/ 0 h 68469"/>
              <a:gd name="connsiteX1" fmla="*/ 70678 w 333513"/>
              <a:gd name="connsiteY1" fmla="*/ 17669 h 68469"/>
              <a:gd name="connsiteX2" fmla="*/ 90557 w 333513"/>
              <a:gd name="connsiteY2" fmla="*/ 26504 h 68469"/>
              <a:gd name="connsiteX3" fmla="*/ 218661 w 333513"/>
              <a:gd name="connsiteY3" fmla="*/ 33130 h 68469"/>
              <a:gd name="connsiteX4" fmla="*/ 302592 w 333513"/>
              <a:gd name="connsiteY4" fmla="*/ 68469 h 68469"/>
              <a:gd name="connsiteX5" fmla="*/ 333513 w 333513"/>
              <a:gd name="connsiteY5" fmla="*/ 55217 h 6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513" h="68469">
                <a:moveTo>
                  <a:pt x="0" y="0"/>
                </a:moveTo>
                <a:lnTo>
                  <a:pt x="70678" y="17669"/>
                </a:lnTo>
                <a:lnTo>
                  <a:pt x="90557" y="26504"/>
                </a:lnTo>
                <a:lnTo>
                  <a:pt x="218661" y="33130"/>
                </a:lnTo>
                <a:lnTo>
                  <a:pt x="302592" y="68469"/>
                </a:lnTo>
                <a:lnTo>
                  <a:pt x="333513" y="5521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6641E879-C7B7-E3C9-0620-4F47AAFB2FD1}"/>
              </a:ext>
            </a:extLst>
          </p:cNvPr>
          <p:cNvSpPr/>
          <p:nvPr/>
        </p:nvSpPr>
        <p:spPr>
          <a:xfrm>
            <a:off x="2643816" y="1615090"/>
            <a:ext cx="357836" cy="119305"/>
          </a:xfrm>
          <a:custGeom>
            <a:avLst/>
            <a:gdLst>
              <a:gd name="connsiteX0" fmla="*/ 0 w 772160"/>
              <a:gd name="connsiteY0" fmla="*/ 0 h 270933"/>
              <a:gd name="connsiteX1" fmla="*/ 423333 w 772160"/>
              <a:gd name="connsiteY1" fmla="*/ 230293 h 270933"/>
              <a:gd name="connsiteX2" fmla="*/ 447040 w 772160"/>
              <a:gd name="connsiteY2" fmla="*/ 247226 h 270933"/>
              <a:gd name="connsiteX3" fmla="*/ 562186 w 772160"/>
              <a:gd name="connsiteY3" fmla="*/ 240453 h 270933"/>
              <a:gd name="connsiteX4" fmla="*/ 646853 w 772160"/>
              <a:gd name="connsiteY4" fmla="*/ 267546 h 270933"/>
              <a:gd name="connsiteX5" fmla="*/ 772160 w 772160"/>
              <a:gd name="connsiteY5" fmla="*/ 270933 h 2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 h="270933">
                <a:moveTo>
                  <a:pt x="0" y="0"/>
                </a:moveTo>
                <a:lnTo>
                  <a:pt x="423333" y="230293"/>
                </a:lnTo>
                <a:lnTo>
                  <a:pt x="447040" y="247226"/>
                </a:lnTo>
                <a:lnTo>
                  <a:pt x="562186" y="240453"/>
                </a:lnTo>
                <a:lnTo>
                  <a:pt x="646853" y="267546"/>
                </a:lnTo>
                <a:lnTo>
                  <a:pt x="772160" y="27093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74C1EF1D-49BE-A777-C069-2624744D9F48}"/>
              </a:ext>
            </a:extLst>
          </p:cNvPr>
          <p:cNvSpPr/>
          <p:nvPr/>
        </p:nvSpPr>
        <p:spPr>
          <a:xfrm>
            <a:off x="2650966" y="1745751"/>
            <a:ext cx="397073" cy="98427"/>
          </a:xfrm>
          <a:custGeom>
            <a:avLst/>
            <a:gdLst>
              <a:gd name="connsiteX0" fmla="*/ 0 w 856827"/>
              <a:gd name="connsiteY0" fmla="*/ 223520 h 223520"/>
              <a:gd name="connsiteX1" fmla="*/ 785707 w 856827"/>
              <a:gd name="connsiteY1" fmla="*/ 27093 h 223520"/>
              <a:gd name="connsiteX2" fmla="*/ 856827 w 856827"/>
              <a:gd name="connsiteY2" fmla="*/ 0 h 223520"/>
            </a:gdLst>
            <a:ahLst/>
            <a:cxnLst>
              <a:cxn ang="0">
                <a:pos x="connsiteX0" y="connsiteY0"/>
              </a:cxn>
              <a:cxn ang="0">
                <a:pos x="connsiteX1" y="connsiteY1"/>
              </a:cxn>
              <a:cxn ang="0">
                <a:pos x="connsiteX2" y="connsiteY2"/>
              </a:cxn>
            </a:cxnLst>
            <a:rect l="l" t="t" r="r" b="b"/>
            <a:pathLst>
              <a:path w="856827" h="223520">
                <a:moveTo>
                  <a:pt x="0" y="223520"/>
                </a:moveTo>
                <a:lnTo>
                  <a:pt x="785707" y="27093"/>
                </a:lnTo>
                <a:lnTo>
                  <a:pt x="856827"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Freeform: Shape 131">
            <a:extLst>
              <a:ext uri="{FF2B5EF4-FFF2-40B4-BE49-F238E27FC236}">
                <a16:creationId xmlns:a16="http://schemas.microsoft.com/office/drawing/2014/main" id="{ECC87999-9B04-974D-D584-C22B98DC16A6}"/>
              </a:ext>
            </a:extLst>
          </p:cNvPr>
          <p:cNvSpPr/>
          <p:nvPr/>
        </p:nvSpPr>
        <p:spPr>
          <a:xfrm>
            <a:off x="2983935" y="3715107"/>
            <a:ext cx="265238" cy="67109"/>
          </a:xfrm>
          <a:custGeom>
            <a:avLst/>
            <a:gdLst>
              <a:gd name="connsiteX0" fmla="*/ 0 w 572347"/>
              <a:gd name="connsiteY0" fmla="*/ 152400 h 152400"/>
              <a:gd name="connsiteX1" fmla="*/ 254000 w 572347"/>
              <a:gd name="connsiteY1" fmla="*/ 20320 h 152400"/>
              <a:gd name="connsiteX2" fmla="*/ 294640 w 572347"/>
              <a:gd name="connsiteY2" fmla="*/ 10160 h 152400"/>
              <a:gd name="connsiteX3" fmla="*/ 335280 w 572347"/>
              <a:gd name="connsiteY3" fmla="*/ 0 h 152400"/>
              <a:gd name="connsiteX4" fmla="*/ 572347 w 572347"/>
              <a:gd name="connsiteY4" fmla="*/ 47413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347" h="152400">
                <a:moveTo>
                  <a:pt x="0" y="152400"/>
                </a:moveTo>
                <a:lnTo>
                  <a:pt x="254000" y="20320"/>
                </a:lnTo>
                <a:lnTo>
                  <a:pt x="294640" y="10160"/>
                </a:lnTo>
                <a:lnTo>
                  <a:pt x="335280" y="0"/>
                </a:lnTo>
                <a:lnTo>
                  <a:pt x="572347" y="47413"/>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40202598-1CFF-6049-A6E5-5CC43A5E7078}"/>
              </a:ext>
            </a:extLst>
          </p:cNvPr>
          <p:cNvSpPr/>
          <p:nvPr/>
        </p:nvSpPr>
        <p:spPr>
          <a:xfrm>
            <a:off x="2124271" y="2289487"/>
            <a:ext cx="1289507" cy="1303344"/>
          </a:xfrm>
          <a:custGeom>
            <a:avLst/>
            <a:gdLst>
              <a:gd name="connsiteX0" fmla="*/ 0 w 2282614"/>
              <a:gd name="connsiteY0" fmla="*/ 1906693 h 1906693"/>
              <a:gd name="connsiteX1" fmla="*/ 104987 w 2282614"/>
              <a:gd name="connsiteY1" fmla="*/ 1805093 h 1906693"/>
              <a:gd name="connsiteX2" fmla="*/ 233680 w 2282614"/>
              <a:gd name="connsiteY2" fmla="*/ 1706880 h 1906693"/>
              <a:gd name="connsiteX3" fmla="*/ 541867 w 2282614"/>
              <a:gd name="connsiteY3" fmla="*/ 1568027 h 1906693"/>
              <a:gd name="connsiteX4" fmla="*/ 765387 w 2282614"/>
              <a:gd name="connsiteY4" fmla="*/ 1165013 h 1906693"/>
              <a:gd name="connsiteX5" fmla="*/ 1043094 w 2282614"/>
              <a:gd name="connsiteY5" fmla="*/ 765387 h 1906693"/>
              <a:gd name="connsiteX6" fmla="*/ 1120987 w 2282614"/>
              <a:gd name="connsiteY6" fmla="*/ 677333 h 1906693"/>
              <a:gd name="connsiteX7" fmla="*/ 1249680 w 2282614"/>
              <a:gd name="connsiteY7" fmla="*/ 602827 h 1906693"/>
              <a:gd name="connsiteX8" fmla="*/ 1337734 w 2282614"/>
              <a:gd name="connsiteY8" fmla="*/ 531707 h 1906693"/>
              <a:gd name="connsiteX9" fmla="*/ 1842347 w 2282614"/>
              <a:gd name="connsiteY9" fmla="*/ 128693 h 1906693"/>
              <a:gd name="connsiteX10" fmla="*/ 2282614 w 2282614"/>
              <a:gd name="connsiteY10" fmla="*/ 0 h 1906693"/>
              <a:gd name="connsiteX0" fmla="*/ 0 w 2252941"/>
              <a:gd name="connsiteY0" fmla="*/ 2047208 h 2047208"/>
              <a:gd name="connsiteX1" fmla="*/ 104987 w 2252941"/>
              <a:gd name="connsiteY1" fmla="*/ 1945608 h 2047208"/>
              <a:gd name="connsiteX2" fmla="*/ 233680 w 2252941"/>
              <a:gd name="connsiteY2" fmla="*/ 1847395 h 2047208"/>
              <a:gd name="connsiteX3" fmla="*/ 541867 w 2252941"/>
              <a:gd name="connsiteY3" fmla="*/ 170854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7 w 2252941"/>
              <a:gd name="connsiteY9" fmla="*/ 269208 h 2047208"/>
              <a:gd name="connsiteX10" fmla="*/ 2252941 w 2252941"/>
              <a:gd name="connsiteY10" fmla="*/ 0 h 2047208"/>
              <a:gd name="connsiteX0" fmla="*/ 0 w 2252941"/>
              <a:gd name="connsiteY0" fmla="*/ 2047208 h 2047208"/>
              <a:gd name="connsiteX1" fmla="*/ 104987 w 2252941"/>
              <a:gd name="connsiteY1" fmla="*/ 1945608 h 2047208"/>
              <a:gd name="connsiteX2" fmla="*/ 233680 w 2252941"/>
              <a:gd name="connsiteY2" fmla="*/ 1847395 h 2047208"/>
              <a:gd name="connsiteX3" fmla="*/ 541867 w 2252941"/>
              <a:gd name="connsiteY3" fmla="*/ 170854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8 w 2252941"/>
              <a:gd name="connsiteY9" fmla="*/ 159918 h 2047208"/>
              <a:gd name="connsiteX10" fmla="*/ 2252941 w 2252941"/>
              <a:gd name="connsiteY10" fmla="*/ 0 h 2047208"/>
              <a:gd name="connsiteX0" fmla="*/ 0 w 2252941"/>
              <a:gd name="connsiteY0" fmla="*/ 2047208 h 2047208"/>
              <a:gd name="connsiteX1" fmla="*/ 104987 w 2252941"/>
              <a:gd name="connsiteY1" fmla="*/ 1945608 h 2047208"/>
              <a:gd name="connsiteX2" fmla="*/ 233680 w 2252941"/>
              <a:gd name="connsiteY2" fmla="*/ 1847395 h 2047208"/>
              <a:gd name="connsiteX3" fmla="*/ 552250 w 2252941"/>
              <a:gd name="connsiteY3" fmla="*/ 181783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8 w 2252941"/>
              <a:gd name="connsiteY9" fmla="*/ 159918 h 2047208"/>
              <a:gd name="connsiteX10" fmla="*/ 2252941 w 2252941"/>
              <a:gd name="connsiteY10" fmla="*/ 0 h 2047208"/>
              <a:gd name="connsiteX0" fmla="*/ 0 w 2252941"/>
              <a:gd name="connsiteY0" fmla="*/ 2047208 h 2047208"/>
              <a:gd name="connsiteX1" fmla="*/ 104987 w 2252941"/>
              <a:gd name="connsiteY1" fmla="*/ 1945608 h 2047208"/>
              <a:gd name="connsiteX2" fmla="*/ 280412 w 2252941"/>
              <a:gd name="connsiteY2" fmla="*/ 2027724 h 2047208"/>
              <a:gd name="connsiteX3" fmla="*/ 552250 w 2252941"/>
              <a:gd name="connsiteY3" fmla="*/ 181783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8 w 2252941"/>
              <a:gd name="connsiteY9" fmla="*/ 159918 h 2047208"/>
              <a:gd name="connsiteX10" fmla="*/ 2252941 w 2252941"/>
              <a:gd name="connsiteY10" fmla="*/ 0 h 2047208"/>
              <a:gd name="connsiteX0" fmla="*/ 0 w 2252941"/>
              <a:gd name="connsiteY0" fmla="*/ 2047208 h 2147796"/>
              <a:gd name="connsiteX1" fmla="*/ 79023 w 2252941"/>
              <a:gd name="connsiteY1" fmla="*/ 2147796 h 2147796"/>
              <a:gd name="connsiteX2" fmla="*/ 280412 w 2252941"/>
              <a:gd name="connsiteY2" fmla="*/ 2027724 h 2147796"/>
              <a:gd name="connsiteX3" fmla="*/ 552250 w 2252941"/>
              <a:gd name="connsiteY3" fmla="*/ 1817832 h 2147796"/>
              <a:gd name="connsiteX4" fmla="*/ 765387 w 2252941"/>
              <a:gd name="connsiteY4" fmla="*/ 1305528 h 2147796"/>
              <a:gd name="connsiteX5" fmla="*/ 1043094 w 2252941"/>
              <a:gd name="connsiteY5" fmla="*/ 905902 h 2147796"/>
              <a:gd name="connsiteX6" fmla="*/ 1120987 w 2252941"/>
              <a:gd name="connsiteY6" fmla="*/ 817848 h 2147796"/>
              <a:gd name="connsiteX7" fmla="*/ 1249680 w 2252941"/>
              <a:gd name="connsiteY7" fmla="*/ 743342 h 2147796"/>
              <a:gd name="connsiteX8" fmla="*/ 1337734 w 2252941"/>
              <a:gd name="connsiteY8" fmla="*/ 672222 h 2147796"/>
              <a:gd name="connsiteX9" fmla="*/ 1842348 w 2252941"/>
              <a:gd name="connsiteY9" fmla="*/ 159918 h 2147796"/>
              <a:gd name="connsiteX10" fmla="*/ 2252941 w 2252941"/>
              <a:gd name="connsiteY10" fmla="*/ 0 h 2147796"/>
              <a:gd name="connsiteX0" fmla="*/ 0 w 2782575"/>
              <a:gd name="connsiteY0" fmla="*/ 2959788 h 2959788"/>
              <a:gd name="connsiteX1" fmla="*/ 608657 w 2782575"/>
              <a:gd name="connsiteY1" fmla="*/ 2147796 h 2959788"/>
              <a:gd name="connsiteX2" fmla="*/ 810046 w 2782575"/>
              <a:gd name="connsiteY2" fmla="*/ 2027724 h 2959788"/>
              <a:gd name="connsiteX3" fmla="*/ 1081884 w 2782575"/>
              <a:gd name="connsiteY3" fmla="*/ 1817832 h 2959788"/>
              <a:gd name="connsiteX4" fmla="*/ 1295021 w 2782575"/>
              <a:gd name="connsiteY4" fmla="*/ 1305528 h 2959788"/>
              <a:gd name="connsiteX5" fmla="*/ 1572728 w 2782575"/>
              <a:gd name="connsiteY5" fmla="*/ 905902 h 2959788"/>
              <a:gd name="connsiteX6" fmla="*/ 1650621 w 2782575"/>
              <a:gd name="connsiteY6" fmla="*/ 817848 h 2959788"/>
              <a:gd name="connsiteX7" fmla="*/ 1779314 w 2782575"/>
              <a:gd name="connsiteY7" fmla="*/ 743342 h 2959788"/>
              <a:gd name="connsiteX8" fmla="*/ 1867368 w 2782575"/>
              <a:gd name="connsiteY8" fmla="*/ 672222 h 2959788"/>
              <a:gd name="connsiteX9" fmla="*/ 2371982 w 2782575"/>
              <a:gd name="connsiteY9" fmla="*/ 159918 h 2959788"/>
              <a:gd name="connsiteX10" fmla="*/ 2782575 w 2782575"/>
              <a:gd name="connsiteY10" fmla="*/ 0 h 2959788"/>
              <a:gd name="connsiteX0" fmla="*/ 0 w 2782575"/>
              <a:gd name="connsiteY0" fmla="*/ 2959788 h 2959788"/>
              <a:gd name="connsiteX1" fmla="*/ 608657 w 2782575"/>
              <a:gd name="connsiteY1" fmla="*/ 2147796 h 2959788"/>
              <a:gd name="connsiteX2" fmla="*/ 810046 w 2782575"/>
              <a:gd name="connsiteY2" fmla="*/ 2027724 h 2959788"/>
              <a:gd name="connsiteX3" fmla="*/ 1081884 w 2782575"/>
              <a:gd name="connsiteY3" fmla="*/ 1817832 h 2959788"/>
              <a:gd name="connsiteX4" fmla="*/ 1295021 w 2782575"/>
              <a:gd name="connsiteY4" fmla="*/ 1305528 h 2959788"/>
              <a:gd name="connsiteX5" fmla="*/ 1572728 w 2782575"/>
              <a:gd name="connsiteY5" fmla="*/ 905902 h 2959788"/>
              <a:gd name="connsiteX6" fmla="*/ 1650621 w 2782575"/>
              <a:gd name="connsiteY6" fmla="*/ 817848 h 2959788"/>
              <a:gd name="connsiteX7" fmla="*/ 1779314 w 2782575"/>
              <a:gd name="connsiteY7" fmla="*/ 743342 h 2959788"/>
              <a:gd name="connsiteX8" fmla="*/ 1867368 w 2782575"/>
              <a:gd name="connsiteY8" fmla="*/ 672222 h 2959788"/>
              <a:gd name="connsiteX9" fmla="*/ 2371982 w 2782575"/>
              <a:gd name="connsiteY9" fmla="*/ 159918 h 2959788"/>
              <a:gd name="connsiteX10" fmla="*/ 2782575 w 2782575"/>
              <a:gd name="connsiteY10" fmla="*/ 0 h 2959788"/>
              <a:gd name="connsiteX0" fmla="*/ 0 w 2782575"/>
              <a:gd name="connsiteY0" fmla="*/ 2959788 h 2959788"/>
              <a:gd name="connsiteX1" fmla="*/ 390529 w 2782575"/>
              <a:gd name="connsiteY1" fmla="*/ 2380088 h 2959788"/>
              <a:gd name="connsiteX2" fmla="*/ 608657 w 2782575"/>
              <a:gd name="connsiteY2" fmla="*/ 2147796 h 2959788"/>
              <a:gd name="connsiteX3" fmla="*/ 810046 w 2782575"/>
              <a:gd name="connsiteY3" fmla="*/ 2027724 h 2959788"/>
              <a:gd name="connsiteX4" fmla="*/ 1081884 w 2782575"/>
              <a:gd name="connsiteY4" fmla="*/ 1817832 h 2959788"/>
              <a:gd name="connsiteX5" fmla="*/ 1295021 w 2782575"/>
              <a:gd name="connsiteY5" fmla="*/ 1305528 h 2959788"/>
              <a:gd name="connsiteX6" fmla="*/ 1572728 w 2782575"/>
              <a:gd name="connsiteY6" fmla="*/ 905902 h 2959788"/>
              <a:gd name="connsiteX7" fmla="*/ 1650621 w 2782575"/>
              <a:gd name="connsiteY7" fmla="*/ 817848 h 2959788"/>
              <a:gd name="connsiteX8" fmla="*/ 1779314 w 2782575"/>
              <a:gd name="connsiteY8" fmla="*/ 743342 h 2959788"/>
              <a:gd name="connsiteX9" fmla="*/ 1867368 w 2782575"/>
              <a:gd name="connsiteY9" fmla="*/ 672222 h 2959788"/>
              <a:gd name="connsiteX10" fmla="*/ 2371982 w 2782575"/>
              <a:gd name="connsiteY10" fmla="*/ 159918 h 2959788"/>
              <a:gd name="connsiteX11" fmla="*/ 2782575 w 2782575"/>
              <a:gd name="connsiteY11" fmla="*/ 0 h 29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2575" h="2959788">
                <a:moveTo>
                  <a:pt x="0" y="2959788"/>
                </a:moveTo>
                <a:cubicBezTo>
                  <a:pt x="68550" y="2866814"/>
                  <a:pt x="289086" y="2515420"/>
                  <a:pt x="390529" y="2380088"/>
                </a:cubicBezTo>
                <a:cubicBezTo>
                  <a:pt x="491972" y="2244756"/>
                  <a:pt x="542199" y="2210166"/>
                  <a:pt x="608657" y="2147796"/>
                </a:cubicBezTo>
                <a:lnTo>
                  <a:pt x="810046" y="2027724"/>
                </a:lnTo>
                <a:lnTo>
                  <a:pt x="1081884" y="1817832"/>
                </a:lnTo>
                <a:lnTo>
                  <a:pt x="1295021" y="1305528"/>
                </a:lnTo>
                <a:lnTo>
                  <a:pt x="1572728" y="905902"/>
                </a:lnTo>
                <a:lnTo>
                  <a:pt x="1650621" y="817848"/>
                </a:lnTo>
                <a:lnTo>
                  <a:pt x="1779314" y="743342"/>
                </a:lnTo>
                <a:lnTo>
                  <a:pt x="1867368" y="672222"/>
                </a:lnTo>
                <a:lnTo>
                  <a:pt x="2371982" y="159918"/>
                </a:lnTo>
                <a:cubicBezTo>
                  <a:pt x="2518738" y="117020"/>
                  <a:pt x="2635819" y="42898"/>
                  <a:pt x="2782575" y="0"/>
                </a:cubicBez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Shape 133">
            <a:extLst>
              <a:ext uri="{FF2B5EF4-FFF2-40B4-BE49-F238E27FC236}">
                <a16:creationId xmlns:a16="http://schemas.microsoft.com/office/drawing/2014/main" id="{AC658040-9487-6A1A-B55B-3315A3B472DF}"/>
              </a:ext>
            </a:extLst>
          </p:cNvPr>
          <p:cNvSpPr/>
          <p:nvPr/>
        </p:nvSpPr>
        <p:spPr>
          <a:xfrm>
            <a:off x="2148840" y="3873698"/>
            <a:ext cx="1326481" cy="222563"/>
          </a:xfrm>
          <a:custGeom>
            <a:avLst/>
            <a:gdLst>
              <a:gd name="connsiteX0" fmla="*/ 0 w 2944536"/>
              <a:gd name="connsiteY0" fmla="*/ 29361 h 482367"/>
              <a:gd name="connsiteX1" fmla="*/ 58723 w 2944536"/>
              <a:gd name="connsiteY1" fmla="*/ 0 h 482367"/>
              <a:gd name="connsiteX2" fmla="*/ 1673604 w 2944536"/>
              <a:gd name="connsiteY2" fmla="*/ 272642 h 482367"/>
              <a:gd name="connsiteX3" fmla="*/ 2122415 w 2944536"/>
              <a:gd name="connsiteY3" fmla="*/ 377504 h 482367"/>
              <a:gd name="connsiteX4" fmla="*/ 2944536 w 2944536"/>
              <a:gd name="connsiteY4" fmla="*/ 482367 h 48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536" h="482367">
                <a:moveTo>
                  <a:pt x="0" y="29361"/>
                </a:moveTo>
                <a:lnTo>
                  <a:pt x="58723" y="0"/>
                </a:lnTo>
                <a:lnTo>
                  <a:pt x="1673604" y="272642"/>
                </a:lnTo>
                <a:lnTo>
                  <a:pt x="2122415" y="377504"/>
                </a:lnTo>
                <a:lnTo>
                  <a:pt x="2944536" y="482367"/>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Shape 135">
            <a:extLst>
              <a:ext uri="{FF2B5EF4-FFF2-40B4-BE49-F238E27FC236}">
                <a16:creationId xmlns:a16="http://schemas.microsoft.com/office/drawing/2014/main" id="{CA4DAA23-7845-F9A9-7674-C569092DE400}"/>
              </a:ext>
            </a:extLst>
          </p:cNvPr>
          <p:cNvSpPr/>
          <p:nvPr/>
        </p:nvSpPr>
        <p:spPr>
          <a:xfrm>
            <a:off x="3494788" y="4084931"/>
            <a:ext cx="403318" cy="123306"/>
          </a:xfrm>
          <a:custGeom>
            <a:avLst/>
            <a:gdLst>
              <a:gd name="connsiteX0" fmla="*/ 0 w 897466"/>
              <a:gd name="connsiteY0" fmla="*/ 0 h 245533"/>
              <a:gd name="connsiteX1" fmla="*/ 512233 w 897466"/>
              <a:gd name="connsiteY1" fmla="*/ 211667 h 245533"/>
              <a:gd name="connsiteX2" fmla="*/ 546100 w 897466"/>
              <a:gd name="connsiteY2" fmla="*/ 211667 h 245533"/>
              <a:gd name="connsiteX3" fmla="*/ 592666 w 897466"/>
              <a:gd name="connsiteY3" fmla="*/ 177800 h 245533"/>
              <a:gd name="connsiteX4" fmla="*/ 630766 w 897466"/>
              <a:gd name="connsiteY4" fmla="*/ 114300 h 245533"/>
              <a:gd name="connsiteX5" fmla="*/ 897466 w 897466"/>
              <a:gd name="connsiteY5" fmla="*/ 245533 h 24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66" h="245533">
                <a:moveTo>
                  <a:pt x="0" y="0"/>
                </a:moveTo>
                <a:lnTo>
                  <a:pt x="512233" y="211667"/>
                </a:lnTo>
                <a:lnTo>
                  <a:pt x="546100" y="211667"/>
                </a:lnTo>
                <a:lnTo>
                  <a:pt x="592666" y="177800"/>
                </a:lnTo>
                <a:lnTo>
                  <a:pt x="630766" y="114300"/>
                </a:lnTo>
                <a:lnTo>
                  <a:pt x="897466" y="24553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13215339-F033-5070-8FD8-18DAC6F745E4}"/>
              </a:ext>
            </a:extLst>
          </p:cNvPr>
          <p:cNvSpPr/>
          <p:nvPr/>
        </p:nvSpPr>
        <p:spPr>
          <a:xfrm>
            <a:off x="4398732" y="3757319"/>
            <a:ext cx="1225385" cy="280373"/>
          </a:xfrm>
          <a:custGeom>
            <a:avLst/>
            <a:gdLst>
              <a:gd name="connsiteX0" fmla="*/ 2688167 w 2688167"/>
              <a:gd name="connsiteY0" fmla="*/ 275167 h 673100"/>
              <a:gd name="connsiteX1" fmla="*/ 2506134 w 2688167"/>
              <a:gd name="connsiteY1" fmla="*/ 220134 h 673100"/>
              <a:gd name="connsiteX2" fmla="*/ 2434167 w 2688167"/>
              <a:gd name="connsiteY2" fmla="*/ 224367 h 673100"/>
              <a:gd name="connsiteX3" fmla="*/ 2294467 w 2688167"/>
              <a:gd name="connsiteY3" fmla="*/ 237067 h 673100"/>
              <a:gd name="connsiteX4" fmla="*/ 2222500 w 2688167"/>
              <a:gd name="connsiteY4" fmla="*/ 232834 h 673100"/>
              <a:gd name="connsiteX5" fmla="*/ 2192867 w 2688167"/>
              <a:gd name="connsiteY5" fmla="*/ 198967 h 673100"/>
              <a:gd name="connsiteX6" fmla="*/ 2070100 w 2688167"/>
              <a:gd name="connsiteY6" fmla="*/ 173567 h 673100"/>
              <a:gd name="connsiteX7" fmla="*/ 1913467 w 2688167"/>
              <a:gd name="connsiteY7" fmla="*/ 114300 h 673100"/>
              <a:gd name="connsiteX8" fmla="*/ 1845734 w 2688167"/>
              <a:gd name="connsiteY8" fmla="*/ 67734 h 673100"/>
              <a:gd name="connsiteX9" fmla="*/ 1744134 w 2688167"/>
              <a:gd name="connsiteY9" fmla="*/ 38100 h 673100"/>
              <a:gd name="connsiteX10" fmla="*/ 1663700 w 2688167"/>
              <a:gd name="connsiteY10" fmla="*/ 25400 h 673100"/>
              <a:gd name="connsiteX11" fmla="*/ 1528234 w 2688167"/>
              <a:gd name="connsiteY11" fmla="*/ 0 h 673100"/>
              <a:gd name="connsiteX12" fmla="*/ 1477434 w 2688167"/>
              <a:gd name="connsiteY12" fmla="*/ 21167 h 673100"/>
              <a:gd name="connsiteX13" fmla="*/ 1265767 w 2688167"/>
              <a:gd name="connsiteY13" fmla="*/ 127000 h 673100"/>
              <a:gd name="connsiteX14" fmla="*/ 1007534 w 2688167"/>
              <a:gd name="connsiteY14" fmla="*/ 258234 h 673100"/>
              <a:gd name="connsiteX15" fmla="*/ 935567 w 2688167"/>
              <a:gd name="connsiteY15" fmla="*/ 309034 h 673100"/>
              <a:gd name="connsiteX16" fmla="*/ 897467 w 2688167"/>
              <a:gd name="connsiteY16" fmla="*/ 351367 h 673100"/>
              <a:gd name="connsiteX17" fmla="*/ 766234 w 2688167"/>
              <a:gd name="connsiteY17" fmla="*/ 410634 h 673100"/>
              <a:gd name="connsiteX18" fmla="*/ 241300 w 2688167"/>
              <a:gd name="connsiteY18" fmla="*/ 618067 h 673100"/>
              <a:gd name="connsiteX19" fmla="*/ 211667 w 2688167"/>
              <a:gd name="connsiteY19" fmla="*/ 622300 h 673100"/>
              <a:gd name="connsiteX20" fmla="*/ 0 w 2688167"/>
              <a:gd name="connsiteY20" fmla="*/ 673100 h 673100"/>
              <a:gd name="connsiteX0" fmla="*/ 2788697 w 2788697"/>
              <a:gd name="connsiteY0" fmla="*/ 126696 h 673100"/>
              <a:gd name="connsiteX1" fmla="*/ 2506134 w 2788697"/>
              <a:gd name="connsiteY1" fmla="*/ 220134 h 673100"/>
              <a:gd name="connsiteX2" fmla="*/ 2434167 w 2788697"/>
              <a:gd name="connsiteY2" fmla="*/ 224367 h 673100"/>
              <a:gd name="connsiteX3" fmla="*/ 2294467 w 2788697"/>
              <a:gd name="connsiteY3" fmla="*/ 237067 h 673100"/>
              <a:gd name="connsiteX4" fmla="*/ 2222500 w 2788697"/>
              <a:gd name="connsiteY4" fmla="*/ 232834 h 673100"/>
              <a:gd name="connsiteX5" fmla="*/ 2192867 w 2788697"/>
              <a:gd name="connsiteY5" fmla="*/ 198967 h 673100"/>
              <a:gd name="connsiteX6" fmla="*/ 2070100 w 2788697"/>
              <a:gd name="connsiteY6" fmla="*/ 173567 h 673100"/>
              <a:gd name="connsiteX7" fmla="*/ 1913467 w 2788697"/>
              <a:gd name="connsiteY7" fmla="*/ 114300 h 673100"/>
              <a:gd name="connsiteX8" fmla="*/ 1845734 w 2788697"/>
              <a:gd name="connsiteY8" fmla="*/ 67734 h 673100"/>
              <a:gd name="connsiteX9" fmla="*/ 1744134 w 2788697"/>
              <a:gd name="connsiteY9" fmla="*/ 38100 h 673100"/>
              <a:gd name="connsiteX10" fmla="*/ 1663700 w 2788697"/>
              <a:gd name="connsiteY10" fmla="*/ 25400 h 673100"/>
              <a:gd name="connsiteX11" fmla="*/ 1528234 w 2788697"/>
              <a:gd name="connsiteY11" fmla="*/ 0 h 673100"/>
              <a:gd name="connsiteX12" fmla="*/ 1477434 w 2788697"/>
              <a:gd name="connsiteY12" fmla="*/ 21167 h 673100"/>
              <a:gd name="connsiteX13" fmla="*/ 1265767 w 2788697"/>
              <a:gd name="connsiteY13" fmla="*/ 127000 h 673100"/>
              <a:gd name="connsiteX14" fmla="*/ 1007534 w 2788697"/>
              <a:gd name="connsiteY14" fmla="*/ 258234 h 673100"/>
              <a:gd name="connsiteX15" fmla="*/ 935567 w 2788697"/>
              <a:gd name="connsiteY15" fmla="*/ 309034 h 673100"/>
              <a:gd name="connsiteX16" fmla="*/ 897467 w 2788697"/>
              <a:gd name="connsiteY16" fmla="*/ 351367 h 673100"/>
              <a:gd name="connsiteX17" fmla="*/ 766234 w 2788697"/>
              <a:gd name="connsiteY17" fmla="*/ 410634 h 673100"/>
              <a:gd name="connsiteX18" fmla="*/ 241300 w 2788697"/>
              <a:gd name="connsiteY18" fmla="*/ 618067 h 673100"/>
              <a:gd name="connsiteX19" fmla="*/ 211667 w 2788697"/>
              <a:gd name="connsiteY19" fmla="*/ 622300 h 673100"/>
              <a:gd name="connsiteX20" fmla="*/ 0 w 2788697"/>
              <a:gd name="connsiteY20" fmla="*/ 6731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8697" h="673100">
                <a:moveTo>
                  <a:pt x="2788697" y="126696"/>
                </a:moveTo>
                <a:lnTo>
                  <a:pt x="2506134" y="220134"/>
                </a:lnTo>
                <a:lnTo>
                  <a:pt x="2434167" y="224367"/>
                </a:lnTo>
                <a:lnTo>
                  <a:pt x="2294467" y="237067"/>
                </a:lnTo>
                <a:lnTo>
                  <a:pt x="2222500" y="232834"/>
                </a:lnTo>
                <a:lnTo>
                  <a:pt x="2192867" y="198967"/>
                </a:lnTo>
                <a:lnTo>
                  <a:pt x="2070100" y="173567"/>
                </a:lnTo>
                <a:lnTo>
                  <a:pt x="1913467" y="114300"/>
                </a:lnTo>
                <a:lnTo>
                  <a:pt x="1845734" y="67734"/>
                </a:lnTo>
                <a:lnTo>
                  <a:pt x="1744134" y="38100"/>
                </a:lnTo>
                <a:lnTo>
                  <a:pt x="1663700" y="25400"/>
                </a:lnTo>
                <a:lnTo>
                  <a:pt x="1528234" y="0"/>
                </a:lnTo>
                <a:lnTo>
                  <a:pt x="1477434" y="21167"/>
                </a:lnTo>
                <a:lnTo>
                  <a:pt x="1265767" y="127000"/>
                </a:lnTo>
                <a:lnTo>
                  <a:pt x="1007534" y="258234"/>
                </a:lnTo>
                <a:lnTo>
                  <a:pt x="935567" y="309034"/>
                </a:lnTo>
                <a:lnTo>
                  <a:pt x="897467" y="351367"/>
                </a:lnTo>
                <a:lnTo>
                  <a:pt x="766234" y="410634"/>
                </a:lnTo>
                <a:lnTo>
                  <a:pt x="241300" y="618067"/>
                </a:lnTo>
                <a:lnTo>
                  <a:pt x="211667" y="622300"/>
                </a:lnTo>
                <a:lnTo>
                  <a:pt x="0" y="67310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DBACF6D5-7FB9-53B6-00BD-610A5B38F039}"/>
              </a:ext>
            </a:extLst>
          </p:cNvPr>
          <p:cNvSpPr/>
          <p:nvPr/>
        </p:nvSpPr>
        <p:spPr>
          <a:xfrm>
            <a:off x="5418743" y="4040056"/>
            <a:ext cx="102368" cy="565711"/>
          </a:xfrm>
          <a:custGeom>
            <a:avLst/>
            <a:gdLst>
              <a:gd name="connsiteX0" fmla="*/ 283634 w 283634"/>
              <a:gd name="connsiteY0" fmla="*/ 0 h 1164167"/>
              <a:gd name="connsiteX1" fmla="*/ 182034 w 283634"/>
              <a:gd name="connsiteY1" fmla="*/ 127000 h 1164167"/>
              <a:gd name="connsiteX2" fmla="*/ 0 w 283634"/>
              <a:gd name="connsiteY2" fmla="*/ 596900 h 1164167"/>
              <a:gd name="connsiteX3" fmla="*/ 12700 w 283634"/>
              <a:gd name="connsiteY3" fmla="*/ 855133 h 1164167"/>
              <a:gd name="connsiteX4" fmla="*/ 38100 w 283634"/>
              <a:gd name="connsiteY4" fmla="*/ 952500 h 1164167"/>
              <a:gd name="connsiteX5" fmla="*/ 50800 w 283634"/>
              <a:gd name="connsiteY5" fmla="*/ 1164167 h 116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34" h="1164167">
                <a:moveTo>
                  <a:pt x="283634" y="0"/>
                </a:moveTo>
                <a:lnTo>
                  <a:pt x="182034" y="127000"/>
                </a:lnTo>
                <a:lnTo>
                  <a:pt x="0" y="596900"/>
                </a:lnTo>
                <a:lnTo>
                  <a:pt x="12700" y="855133"/>
                </a:lnTo>
                <a:lnTo>
                  <a:pt x="38100" y="952500"/>
                </a:lnTo>
                <a:lnTo>
                  <a:pt x="50800" y="116416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49064E69-7131-A2F2-CCAD-0224CB236890}"/>
              </a:ext>
            </a:extLst>
          </p:cNvPr>
          <p:cNvSpPr/>
          <p:nvPr/>
        </p:nvSpPr>
        <p:spPr>
          <a:xfrm>
            <a:off x="7063220" y="4309683"/>
            <a:ext cx="250665" cy="829668"/>
          </a:xfrm>
          <a:custGeom>
            <a:avLst/>
            <a:gdLst>
              <a:gd name="connsiteX0" fmla="*/ 250665 w 250665"/>
              <a:gd name="connsiteY0" fmla="*/ 829668 h 829668"/>
              <a:gd name="connsiteX1" fmla="*/ 250665 w 250665"/>
              <a:gd name="connsiteY1" fmla="*/ 829668 h 829668"/>
              <a:gd name="connsiteX2" fmla="*/ 151811 w 250665"/>
              <a:gd name="connsiteY2" fmla="*/ 554289 h 829668"/>
              <a:gd name="connsiteX3" fmla="*/ 56488 w 250665"/>
              <a:gd name="connsiteY3" fmla="*/ 201238 h 829668"/>
              <a:gd name="connsiteX4" fmla="*/ 0 w 250665"/>
              <a:gd name="connsiteY4" fmla="*/ 0 h 8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5" h="829668">
                <a:moveTo>
                  <a:pt x="250665" y="829668"/>
                </a:moveTo>
                <a:lnTo>
                  <a:pt x="250665" y="829668"/>
                </a:lnTo>
                <a:lnTo>
                  <a:pt x="151811" y="554289"/>
                </a:lnTo>
                <a:lnTo>
                  <a:pt x="56488" y="201238"/>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1B223A6C-2A1C-45BF-0987-353B455A5EDF}"/>
              </a:ext>
            </a:extLst>
          </p:cNvPr>
          <p:cNvSpPr/>
          <p:nvPr/>
        </p:nvSpPr>
        <p:spPr>
          <a:xfrm>
            <a:off x="5786648" y="3825974"/>
            <a:ext cx="774509" cy="64010"/>
          </a:xfrm>
          <a:custGeom>
            <a:avLst/>
            <a:gdLst>
              <a:gd name="connsiteX0" fmla="*/ 0 w 730814"/>
              <a:gd name="connsiteY0" fmla="*/ 0 h 56488"/>
              <a:gd name="connsiteX1" fmla="*/ 229483 w 730814"/>
              <a:gd name="connsiteY1" fmla="*/ 35305 h 56488"/>
              <a:gd name="connsiteX2" fmla="*/ 345989 w 730814"/>
              <a:gd name="connsiteY2" fmla="*/ 56488 h 56488"/>
              <a:gd name="connsiteX3" fmla="*/ 526045 w 730814"/>
              <a:gd name="connsiteY3" fmla="*/ 56488 h 56488"/>
              <a:gd name="connsiteX4" fmla="*/ 688448 w 730814"/>
              <a:gd name="connsiteY4" fmla="*/ 28244 h 56488"/>
              <a:gd name="connsiteX5" fmla="*/ 730814 w 730814"/>
              <a:gd name="connsiteY5" fmla="*/ 0 h 5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14" h="56488">
                <a:moveTo>
                  <a:pt x="0" y="0"/>
                </a:moveTo>
                <a:lnTo>
                  <a:pt x="229483" y="35305"/>
                </a:lnTo>
                <a:lnTo>
                  <a:pt x="345989" y="56488"/>
                </a:lnTo>
                <a:lnTo>
                  <a:pt x="526045" y="56488"/>
                </a:lnTo>
                <a:lnTo>
                  <a:pt x="688448" y="28244"/>
                </a:lnTo>
                <a:lnTo>
                  <a:pt x="730814"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B453328B-8BE5-9848-EE55-8486B8E5FFA8}"/>
              </a:ext>
            </a:extLst>
          </p:cNvPr>
          <p:cNvSpPr/>
          <p:nvPr/>
        </p:nvSpPr>
        <p:spPr>
          <a:xfrm>
            <a:off x="7341590" y="3415338"/>
            <a:ext cx="944343" cy="887557"/>
          </a:xfrm>
          <a:custGeom>
            <a:avLst/>
            <a:gdLst>
              <a:gd name="connsiteX0" fmla="*/ 0 w 1794934"/>
              <a:gd name="connsiteY0" fmla="*/ 0 h 1651000"/>
              <a:gd name="connsiteX1" fmla="*/ 313267 w 1794934"/>
              <a:gd name="connsiteY1" fmla="*/ 317500 h 1651000"/>
              <a:gd name="connsiteX2" fmla="*/ 512234 w 1794934"/>
              <a:gd name="connsiteY2" fmla="*/ 512234 h 1651000"/>
              <a:gd name="connsiteX3" fmla="*/ 558800 w 1794934"/>
              <a:gd name="connsiteY3" fmla="*/ 567267 h 1651000"/>
              <a:gd name="connsiteX4" fmla="*/ 626534 w 1794934"/>
              <a:gd name="connsiteY4" fmla="*/ 592667 h 1651000"/>
              <a:gd name="connsiteX5" fmla="*/ 685800 w 1794934"/>
              <a:gd name="connsiteY5" fmla="*/ 677334 h 1651000"/>
              <a:gd name="connsiteX6" fmla="*/ 745067 w 1794934"/>
              <a:gd name="connsiteY6" fmla="*/ 728134 h 1651000"/>
              <a:gd name="connsiteX7" fmla="*/ 812800 w 1794934"/>
              <a:gd name="connsiteY7" fmla="*/ 770467 h 1651000"/>
              <a:gd name="connsiteX8" fmla="*/ 842434 w 1794934"/>
              <a:gd name="connsiteY8" fmla="*/ 804334 h 1651000"/>
              <a:gd name="connsiteX9" fmla="*/ 935567 w 1794934"/>
              <a:gd name="connsiteY9" fmla="*/ 952500 h 1651000"/>
              <a:gd name="connsiteX10" fmla="*/ 1049867 w 1794934"/>
              <a:gd name="connsiteY10" fmla="*/ 1062567 h 1651000"/>
              <a:gd name="connsiteX11" fmla="*/ 1113367 w 1794934"/>
              <a:gd name="connsiteY11" fmla="*/ 1109134 h 1651000"/>
              <a:gd name="connsiteX12" fmla="*/ 1380067 w 1794934"/>
              <a:gd name="connsiteY12" fmla="*/ 1316567 h 1651000"/>
              <a:gd name="connsiteX13" fmla="*/ 1519767 w 1794934"/>
              <a:gd name="connsiteY13" fmla="*/ 1477434 h 1651000"/>
              <a:gd name="connsiteX14" fmla="*/ 1629834 w 1794934"/>
              <a:gd name="connsiteY14" fmla="*/ 1570567 h 1651000"/>
              <a:gd name="connsiteX15" fmla="*/ 1701800 w 1794934"/>
              <a:gd name="connsiteY15" fmla="*/ 1612900 h 1651000"/>
              <a:gd name="connsiteX16" fmla="*/ 1794934 w 1794934"/>
              <a:gd name="connsiteY16" fmla="*/ 1651000 h 1651000"/>
              <a:gd name="connsiteX17" fmla="*/ 1794934 w 1794934"/>
              <a:gd name="connsiteY17" fmla="*/ 16510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934" h="1651000">
                <a:moveTo>
                  <a:pt x="0" y="0"/>
                </a:moveTo>
                <a:lnTo>
                  <a:pt x="313267" y="317500"/>
                </a:lnTo>
                <a:lnTo>
                  <a:pt x="512234" y="512234"/>
                </a:lnTo>
                <a:lnTo>
                  <a:pt x="558800" y="567267"/>
                </a:lnTo>
                <a:lnTo>
                  <a:pt x="626534" y="592667"/>
                </a:lnTo>
                <a:lnTo>
                  <a:pt x="685800" y="677334"/>
                </a:lnTo>
                <a:lnTo>
                  <a:pt x="745067" y="728134"/>
                </a:lnTo>
                <a:lnTo>
                  <a:pt x="812800" y="770467"/>
                </a:lnTo>
                <a:lnTo>
                  <a:pt x="842434" y="804334"/>
                </a:lnTo>
                <a:lnTo>
                  <a:pt x="935567" y="952500"/>
                </a:lnTo>
                <a:lnTo>
                  <a:pt x="1049867" y="1062567"/>
                </a:lnTo>
                <a:lnTo>
                  <a:pt x="1113367" y="1109134"/>
                </a:lnTo>
                <a:lnTo>
                  <a:pt x="1380067" y="1316567"/>
                </a:lnTo>
                <a:lnTo>
                  <a:pt x="1519767" y="1477434"/>
                </a:lnTo>
                <a:lnTo>
                  <a:pt x="1629834" y="1570567"/>
                </a:lnTo>
                <a:lnTo>
                  <a:pt x="1701800" y="1612900"/>
                </a:lnTo>
                <a:lnTo>
                  <a:pt x="1794934" y="1651000"/>
                </a:lnTo>
                <a:lnTo>
                  <a:pt x="1794934" y="165100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Shape 142">
            <a:extLst>
              <a:ext uri="{FF2B5EF4-FFF2-40B4-BE49-F238E27FC236}">
                <a16:creationId xmlns:a16="http://schemas.microsoft.com/office/drawing/2014/main" id="{79717079-A398-984F-6421-27F721EB0935}"/>
              </a:ext>
            </a:extLst>
          </p:cNvPr>
          <p:cNvSpPr/>
          <p:nvPr/>
        </p:nvSpPr>
        <p:spPr>
          <a:xfrm>
            <a:off x="7216448" y="3098369"/>
            <a:ext cx="1229427" cy="589429"/>
          </a:xfrm>
          <a:custGeom>
            <a:avLst/>
            <a:gdLst>
              <a:gd name="connsiteX0" fmla="*/ 0 w 2336800"/>
              <a:gd name="connsiteY0" fmla="*/ 1092200 h 1096434"/>
              <a:gd name="connsiteX1" fmla="*/ 139700 w 2336800"/>
              <a:gd name="connsiteY1" fmla="*/ 1096434 h 1096434"/>
              <a:gd name="connsiteX2" fmla="*/ 338666 w 2336800"/>
              <a:gd name="connsiteY2" fmla="*/ 1045634 h 1096434"/>
              <a:gd name="connsiteX3" fmla="*/ 427566 w 2336800"/>
              <a:gd name="connsiteY3" fmla="*/ 1003300 h 1096434"/>
              <a:gd name="connsiteX4" fmla="*/ 550333 w 2336800"/>
              <a:gd name="connsiteY4" fmla="*/ 931334 h 1096434"/>
              <a:gd name="connsiteX5" fmla="*/ 656166 w 2336800"/>
              <a:gd name="connsiteY5" fmla="*/ 855134 h 1096434"/>
              <a:gd name="connsiteX6" fmla="*/ 745066 w 2336800"/>
              <a:gd name="connsiteY6" fmla="*/ 825500 h 1096434"/>
              <a:gd name="connsiteX7" fmla="*/ 842433 w 2336800"/>
              <a:gd name="connsiteY7" fmla="*/ 791634 h 1096434"/>
              <a:gd name="connsiteX8" fmla="*/ 986366 w 2336800"/>
              <a:gd name="connsiteY8" fmla="*/ 774700 h 1096434"/>
              <a:gd name="connsiteX9" fmla="*/ 1134533 w 2336800"/>
              <a:gd name="connsiteY9" fmla="*/ 757767 h 1096434"/>
              <a:gd name="connsiteX10" fmla="*/ 1312333 w 2336800"/>
              <a:gd name="connsiteY10" fmla="*/ 719667 h 1096434"/>
              <a:gd name="connsiteX11" fmla="*/ 1443566 w 2336800"/>
              <a:gd name="connsiteY11" fmla="*/ 706967 h 1096434"/>
              <a:gd name="connsiteX12" fmla="*/ 1494366 w 2336800"/>
              <a:gd name="connsiteY12" fmla="*/ 668867 h 1096434"/>
              <a:gd name="connsiteX13" fmla="*/ 1612900 w 2336800"/>
              <a:gd name="connsiteY13" fmla="*/ 571500 h 1096434"/>
              <a:gd name="connsiteX14" fmla="*/ 1701800 w 2336800"/>
              <a:gd name="connsiteY14" fmla="*/ 478367 h 1096434"/>
              <a:gd name="connsiteX15" fmla="*/ 1854200 w 2336800"/>
              <a:gd name="connsiteY15" fmla="*/ 402167 h 1096434"/>
              <a:gd name="connsiteX16" fmla="*/ 2010833 w 2336800"/>
              <a:gd name="connsiteY16" fmla="*/ 283634 h 1096434"/>
              <a:gd name="connsiteX17" fmla="*/ 2163233 w 2336800"/>
              <a:gd name="connsiteY17" fmla="*/ 194734 h 1096434"/>
              <a:gd name="connsiteX18" fmla="*/ 2290233 w 2336800"/>
              <a:gd name="connsiteY18" fmla="*/ 67734 h 1096434"/>
              <a:gd name="connsiteX19" fmla="*/ 2336800 w 2336800"/>
              <a:gd name="connsiteY19" fmla="*/ 0 h 109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6800" h="1096434">
                <a:moveTo>
                  <a:pt x="0" y="1092200"/>
                </a:moveTo>
                <a:lnTo>
                  <a:pt x="139700" y="1096434"/>
                </a:lnTo>
                <a:lnTo>
                  <a:pt x="338666" y="1045634"/>
                </a:lnTo>
                <a:lnTo>
                  <a:pt x="427566" y="1003300"/>
                </a:lnTo>
                <a:lnTo>
                  <a:pt x="550333" y="931334"/>
                </a:lnTo>
                <a:lnTo>
                  <a:pt x="656166" y="855134"/>
                </a:lnTo>
                <a:lnTo>
                  <a:pt x="745066" y="825500"/>
                </a:lnTo>
                <a:lnTo>
                  <a:pt x="842433" y="791634"/>
                </a:lnTo>
                <a:lnTo>
                  <a:pt x="986366" y="774700"/>
                </a:lnTo>
                <a:lnTo>
                  <a:pt x="1134533" y="757767"/>
                </a:lnTo>
                <a:lnTo>
                  <a:pt x="1312333" y="719667"/>
                </a:lnTo>
                <a:lnTo>
                  <a:pt x="1443566" y="706967"/>
                </a:lnTo>
                <a:lnTo>
                  <a:pt x="1494366" y="668867"/>
                </a:lnTo>
                <a:lnTo>
                  <a:pt x="1612900" y="571500"/>
                </a:lnTo>
                <a:lnTo>
                  <a:pt x="1701800" y="478367"/>
                </a:lnTo>
                <a:lnTo>
                  <a:pt x="1854200" y="402167"/>
                </a:lnTo>
                <a:lnTo>
                  <a:pt x="2010833" y="283634"/>
                </a:lnTo>
                <a:lnTo>
                  <a:pt x="2163233" y="194734"/>
                </a:lnTo>
                <a:lnTo>
                  <a:pt x="2290233" y="67734"/>
                </a:lnTo>
                <a:lnTo>
                  <a:pt x="233680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5" name="Group 144">
            <a:extLst>
              <a:ext uri="{FF2B5EF4-FFF2-40B4-BE49-F238E27FC236}">
                <a16:creationId xmlns:a16="http://schemas.microsoft.com/office/drawing/2014/main" id="{C2115AD7-F4D5-1F6A-2FB5-8BAE8E22ABAA}"/>
              </a:ext>
            </a:extLst>
          </p:cNvPr>
          <p:cNvGrpSpPr/>
          <p:nvPr/>
        </p:nvGrpSpPr>
        <p:grpSpPr>
          <a:xfrm>
            <a:off x="7378539" y="1705055"/>
            <a:ext cx="565271" cy="952096"/>
            <a:chOff x="7201270" y="1248969"/>
            <a:chExt cx="901700" cy="1375833"/>
          </a:xfrm>
        </p:grpSpPr>
        <p:sp>
          <p:nvSpPr>
            <p:cNvPr id="149" name="Freeform: Shape 148">
              <a:extLst>
                <a:ext uri="{FF2B5EF4-FFF2-40B4-BE49-F238E27FC236}">
                  <a16:creationId xmlns:a16="http://schemas.microsoft.com/office/drawing/2014/main" id="{0C06A2DF-FF58-9470-AAAA-9A2E095CA498}"/>
                </a:ext>
              </a:extLst>
            </p:cNvPr>
            <p:cNvSpPr/>
            <p:nvPr/>
          </p:nvSpPr>
          <p:spPr>
            <a:xfrm>
              <a:off x="7768536" y="1248969"/>
              <a:ext cx="334434" cy="1375833"/>
            </a:xfrm>
            <a:custGeom>
              <a:avLst/>
              <a:gdLst>
                <a:gd name="connsiteX0" fmla="*/ 0 w 334434"/>
                <a:gd name="connsiteY0" fmla="*/ 1375833 h 1375833"/>
                <a:gd name="connsiteX1" fmla="*/ 173567 w 334434"/>
                <a:gd name="connsiteY1" fmla="*/ 330200 h 1375833"/>
                <a:gd name="connsiteX2" fmla="*/ 334434 w 334434"/>
                <a:gd name="connsiteY2" fmla="*/ 0 h 1375833"/>
              </a:gdLst>
              <a:ahLst/>
              <a:cxnLst>
                <a:cxn ang="0">
                  <a:pos x="connsiteX0" y="connsiteY0"/>
                </a:cxn>
                <a:cxn ang="0">
                  <a:pos x="connsiteX1" y="connsiteY1"/>
                </a:cxn>
                <a:cxn ang="0">
                  <a:pos x="connsiteX2" y="connsiteY2"/>
                </a:cxn>
              </a:cxnLst>
              <a:rect l="l" t="t" r="r" b="b"/>
              <a:pathLst>
                <a:path w="334434" h="1375833">
                  <a:moveTo>
                    <a:pt x="0" y="1375833"/>
                  </a:moveTo>
                  <a:lnTo>
                    <a:pt x="173567" y="330200"/>
                  </a:lnTo>
                  <a:lnTo>
                    <a:pt x="334434"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955098B7-D4CC-14E5-3B43-006EE5446174}"/>
                </a:ext>
              </a:extLst>
            </p:cNvPr>
            <p:cNvSpPr/>
            <p:nvPr/>
          </p:nvSpPr>
          <p:spPr>
            <a:xfrm>
              <a:off x="7201270" y="1261669"/>
              <a:ext cx="749300" cy="368300"/>
            </a:xfrm>
            <a:custGeom>
              <a:avLst/>
              <a:gdLst>
                <a:gd name="connsiteX0" fmla="*/ 0 w 749300"/>
                <a:gd name="connsiteY0" fmla="*/ 0 h 368300"/>
                <a:gd name="connsiteX1" fmla="*/ 16933 w 749300"/>
                <a:gd name="connsiteY1" fmla="*/ 368300 h 368300"/>
                <a:gd name="connsiteX2" fmla="*/ 393700 w 749300"/>
                <a:gd name="connsiteY2" fmla="*/ 338666 h 368300"/>
                <a:gd name="connsiteX3" fmla="*/ 499533 w 749300"/>
                <a:gd name="connsiteY3" fmla="*/ 317500 h 368300"/>
                <a:gd name="connsiteX4" fmla="*/ 584200 w 749300"/>
                <a:gd name="connsiteY4" fmla="*/ 321733 h 368300"/>
                <a:gd name="connsiteX5" fmla="*/ 749300 w 749300"/>
                <a:gd name="connsiteY5" fmla="*/ 3175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368300">
                  <a:moveTo>
                    <a:pt x="0" y="0"/>
                  </a:moveTo>
                  <a:lnTo>
                    <a:pt x="16933" y="368300"/>
                  </a:lnTo>
                  <a:lnTo>
                    <a:pt x="393700" y="338666"/>
                  </a:lnTo>
                  <a:lnTo>
                    <a:pt x="499533" y="317500"/>
                  </a:lnTo>
                  <a:lnTo>
                    <a:pt x="584200" y="321733"/>
                  </a:lnTo>
                  <a:lnTo>
                    <a:pt x="749300" y="3175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6" name="Freeform: Shape 145">
            <a:extLst>
              <a:ext uri="{FF2B5EF4-FFF2-40B4-BE49-F238E27FC236}">
                <a16:creationId xmlns:a16="http://schemas.microsoft.com/office/drawing/2014/main" id="{CD367A40-6869-134B-F339-ED98CABE80B1}"/>
              </a:ext>
            </a:extLst>
          </p:cNvPr>
          <p:cNvSpPr/>
          <p:nvPr/>
        </p:nvSpPr>
        <p:spPr>
          <a:xfrm>
            <a:off x="5794740" y="1656908"/>
            <a:ext cx="990529" cy="967597"/>
          </a:xfrm>
          <a:custGeom>
            <a:avLst/>
            <a:gdLst>
              <a:gd name="connsiteX0" fmla="*/ 186266 w 1460500"/>
              <a:gd name="connsiteY0" fmla="*/ 0 h 1367367"/>
              <a:gd name="connsiteX1" fmla="*/ 88900 w 1460500"/>
              <a:gd name="connsiteY1" fmla="*/ 80434 h 1367367"/>
              <a:gd name="connsiteX2" fmla="*/ 0 w 1460500"/>
              <a:gd name="connsiteY2" fmla="*/ 258234 h 1367367"/>
              <a:gd name="connsiteX3" fmla="*/ 21166 w 1460500"/>
              <a:gd name="connsiteY3" fmla="*/ 317500 h 1367367"/>
              <a:gd name="connsiteX4" fmla="*/ 122766 w 1460500"/>
              <a:gd name="connsiteY4" fmla="*/ 427567 h 1367367"/>
              <a:gd name="connsiteX5" fmla="*/ 292100 w 1460500"/>
              <a:gd name="connsiteY5" fmla="*/ 512234 h 1367367"/>
              <a:gd name="connsiteX6" fmla="*/ 410633 w 1460500"/>
              <a:gd name="connsiteY6" fmla="*/ 469900 h 1367367"/>
              <a:gd name="connsiteX7" fmla="*/ 541866 w 1460500"/>
              <a:gd name="connsiteY7" fmla="*/ 385234 h 1367367"/>
              <a:gd name="connsiteX8" fmla="*/ 817033 w 1460500"/>
              <a:gd name="connsiteY8" fmla="*/ 186267 h 1367367"/>
              <a:gd name="connsiteX9" fmla="*/ 927100 w 1460500"/>
              <a:gd name="connsiteY9" fmla="*/ 131234 h 1367367"/>
              <a:gd name="connsiteX10" fmla="*/ 1003300 w 1460500"/>
              <a:gd name="connsiteY10" fmla="*/ 105834 h 1367367"/>
              <a:gd name="connsiteX11" fmla="*/ 1087966 w 1460500"/>
              <a:gd name="connsiteY11" fmla="*/ 101600 h 1367367"/>
              <a:gd name="connsiteX12" fmla="*/ 1176866 w 1460500"/>
              <a:gd name="connsiteY12" fmla="*/ 270934 h 1367367"/>
              <a:gd name="connsiteX13" fmla="*/ 1219200 w 1460500"/>
              <a:gd name="connsiteY13" fmla="*/ 406400 h 1367367"/>
              <a:gd name="connsiteX14" fmla="*/ 1303866 w 1460500"/>
              <a:gd name="connsiteY14" fmla="*/ 533400 h 1367367"/>
              <a:gd name="connsiteX15" fmla="*/ 1439333 w 1460500"/>
              <a:gd name="connsiteY15" fmla="*/ 630767 h 1367367"/>
              <a:gd name="connsiteX16" fmla="*/ 1460500 w 1460500"/>
              <a:gd name="connsiteY16" fmla="*/ 749300 h 1367367"/>
              <a:gd name="connsiteX17" fmla="*/ 1384300 w 1460500"/>
              <a:gd name="connsiteY17" fmla="*/ 948267 h 1367367"/>
              <a:gd name="connsiteX18" fmla="*/ 1358900 w 1460500"/>
              <a:gd name="connsiteY18" fmla="*/ 1075267 h 1367367"/>
              <a:gd name="connsiteX19" fmla="*/ 1354666 w 1460500"/>
              <a:gd name="connsiteY19" fmla="*/ 1257300 h 1367367"/>
              <a:gd name="connsiteX20" fmla="*/ 1367366 w 1460500"/>
              <a:gd name="connsiteY20" fmla="*/ 1367367 h 136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0500" h="1367367">
                <a:moveTo>
                  <a:pt x="186266" y="0"/>
                </a:moveTo>
                <a:lnTo>
                  <a:pt x="88900" y="80434"/>
                </a:lnTo>
                <a:lnTo>
                  <a:pt x="0" y="258234"/>
                </a:lnTo>
                <a:lnTo>
                  <a:pt x="21166" y="317500"/>
                </a:lnTo>
                <a:lnTo>
                  <a:pt x="122766" y="427567"/>
                </a:lnTo>
                <a:lnTo>
                  <a:pt x="292100" y="512234"/>
                </a:lnTo>
                <a:lnTo>
                  <a:pt x="410633" y="469900"/>
                </a:lnTo>
                <a:lnTo>
                  <a:pt x="541866" y="385234"/>
                </a:lnTo>
                <a:lnTo>
                  <a:pt x="817033" y="186267"/>
                </a:lnTo>
                <a:lnTo>
                  <a:pt x="927100" y="131234"/>
                </a:lnTo>
                <a:lnTo>
                  <a:pt x="1003300" y="105834"/>
                </a:lnTo>
                <a:lnTo>
                  <a:pt x="1087966" y="101600"/>
                </a:lnTo>
                <a:lnTo>
                  <a:pt x="1176866" y="270934"/>
                </a:lnTo>
                <a:lnTo>
                  <a:pt x="1219200" y="406400"/>
                </a:lnTo>
                <a:lnTo>
                  <a:pt x="1303866" y="533400"/>
                </a:lnTo>
                <a:lnTo>
                  <a:pt x="1439333" y="630767"/>
                </a:lnTo>
                <a:lnTo>
                  <a:pt x="1460500" y="749300"/>
                </a:lnTo>
                <a:lnTo>
                  <a:pt x="1384300" y="948267"/>
                </a:lnTo>
                <a:lnTo>
                  <a:pt x="1358900" y="1075267"/>
                </a:lnTo>
                <a:cubicBezTo>
                  <a:pt x="1357489" y="1135945"/>
                  <a:pt x="1356077" y="1196622"/>
                  <a:pt x="1354666" y="1257300"/>
                </a:cubicBezTo>
                <a:lnTo>
                  <a:pt x="1367366" y="136736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Shape 146">
            <a:extLst>
              <a:ext uri="{FF2B5EF4-FFF2-40B4-BE49-F238E27FC236}">
                <a16:creationId xmlns:a16="http://schemas.microsoft.com/office/drawing/2014/main" id="{2E66CDBA-9799-F2BD-C15B-4C8016F78446}"/>
              </a:ext>
            </a:extLst>
          </p:cNvPr>
          <p:cNvSpPr/>
          <p:nvPr/>
        </p:nvSpPr>
        <p:spPr>
          <a:xfrm>
            <a:off x="6567821" y="1577711"/>
            <a:ext cx="212651" cy="233916"/>
          </a:xfrm>
          <a:custGeom>
            <a:avLst/>
            <a:gdLst>
              <a:gd name="connsiteX0" fmla="*/ 0 w 212651"/>
              <a:gd name="connsiteY0" fmla="*/ 233916 h 233916"/>
              <a:gd name="connsiteX1" fmla="*/ 148855 w 212651"/>
              <a:gd name="connsiteY1" fmla="*/ 95693 h 233916"/>
              <a:gd name="connsiteX2" fmla="*/ 212651 w 212651"/>
              <a:gd name="connsiteY2" fmla="*/ 0 h 233916"/>
            </a:gdLst>
            <a:ahLst/>
            <a:cxnLst>
              <a:cxn ang="0">
                <a:pos x="connsiteX0" y="connsiteY0"/>
              </a:cxn>
              <a:cxn ang="0">
                <a:pos x="connsiteX1" y="connsiteY1"/>
              </a:cxn>
              <a:cxn ang="0">
                <a:pos x="connsiteX2" y="connsiteY2"/>
              </a:cxn>
            </a:cxnLst>
            <a:rect l="l" t="t" r="r" b="b"/>
            <a:pathLst>
              <a:path w="212651" h="233916">
                <a:moveTo>
                  <a:pt x="0" y="233916"/>
                </a:moveTo>
                <a:lnTo>
                  <a:pt x="148855" y="95693"/>
                </a:lnTo>
                <a:lnTo>
                  <a:pt x="212651"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9B89468-1AE2-078B-550C-D8679B212498}"/>
              </a:ext>
            </a:extLst>
          </p:cNvPr>
          <p:cNvSpPr/>
          <p:nvPr/>
        </p:nvSpPr>
        <p:spPr>
          <a:xfrm>
            <a:off x="8412568" y="2157185"/>
            <a:ext cx="45719" cy="614834"/>
          </a:xfrm>
          <a:custGeom>
            <a:avLst/>
            <a:gdLst>
              <a:gd name="connsiteX0" fmla="*/ 0 w 21266"/>
              <a:gd name="connsiteY0" fmla="*/ 574158 h 574158"/>
              <a:gd name="connsiteX1" fmla="*/ 21266 w 21266"/>
              <a:gd name="connsiteY1" fmla="*/ 0 h 574158"/>
              <a:gd name="connsiteX2" fmla="*/ 21266 w 21266"/>
              <a:gd name="connsiteY2" fmla="*/ 0 h 574158"/>
            </a:gdLst>
            <a:ahLst/>
            <a:cxnLst>
              <a:cxn ang="0">
                <a:pos x="connsiteX0" y="connsiteY0"/>
              </a:cxn>
              <a:cxn ang="0">
                <a:pos x="connsiteX1" y="connsiteY1"/>
              </a:cxn>
              <a:cxn ang="0">
                <a:pos x="connsiteX2" y="connsiteY2"/>
              </a:cxn>
            </a:cxnLst>
            <a:rect l="l" t="t" r="r" b="b"/>
            <a:pathLst>
              <a:path w="21266" h="574158">
                <a:moveTo>
                  <a:pt x="0" y="574158"/>
                </a:moveTo>
                <a:lnTo>
                  <a:pt x="21266" y="0"/>
                </a:lnTo>
                <a:lnTo>
                  <a:pt x="21266"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152">
            <a:extLst>
              <a:ext uri="{FF2B5EF4-FFF2-40B4-BE49-F238E27FC236}">
                <a16:creationId xmlns:a16="http://schemas.microsoft.com/office/drawing/2014/main" id="{E7BAC191-3CF6-6FFA-0ECC-304F8A5C6A3E}"/>
              </a:ext>
            </a:extLst>
          </p:cNvPr>
          <p:cNvGrpSpPr/>
          <p:nvPr/>
        </p:nvGrpSpPr>
        <p:grpSpPr>
          <a:xfrm>
            <a:off x="730774" y="681093"/>
            <a:ext cx="8707140" cy="5714845"/>
            <a:chOff x="730774" y="681093"/>
            <a:chExt cx="8707140" cy="5714845"/>
          </a:xfrm>
        </p:grpSpPr>
        <p:sp>
          <p:nvSpPr>
            <p:cNvPr id="45" name="TextBox 44">
              <a:extLst>
                <a:ext uri="{FF2B5EF4-FFF2-40B4-BE49-F238E27FC236}">
                  <a16:creationId xmlns:a16="http://schemas.microsoft.com/office/drawing/2014/main" id="{1ABB2CA5-A169-5151-6EAB-AAFE01309E90}"/>
                </a:ext>
              </a:extLst>
            </p:cNvPr>
            <p:cNvSpPr txBox="1"/>
            <p:nvPr/>
          </p:nvSpPr>
          <p:spPr>
            <a:xfrm>
              <a:off x="849866" y="3347614"/>
              <a:ext cx="1117742" cy="307777"/>
            </a:xfrm>
            <a:prstGeom prst="rect">
              <a:avLst/>
            </a:prstGeom>
            <a:noFill/>
            <a:ln w="38100">
              <a:noFill/>
            </a:ln>
          </p:spPr>
          <p:txBody>
            <a:bodyPr wrap="none" rtlCol="0">
              <a:spAutoFit/>
            </a:bodyPr>
            <a:lstStyle/>
            <a:p>
              <a:r>
                <a:rPr lang="en-GB" sz="1400" dirty="0"/>
                <a:t>Sadlers Farm</a:t>
              </a:r>
            </a:p>
          </p:txBody>
        </p:sp>
        <p:sp>
          <p:nvSpPr>
            <p:cNvPr id="46" name="TextBox 45">
              <a:extLst>
                <a:ext uri="{FF2B5EF4-FFF2-40B4-BE49-F238E27FC236}">
                  <a16:creationId xmlns:a16="http://schemas.microsoft.com/office/drawing/2014/main" id="{334E4530-3C6D-4B31-E932-0FB6C7B55352}"/>
                </a:ext>
              </a:extLst>
            </p:cNvPr>
            <p:cNvSpPr txBox="1"/>
            <p:nvPr/>
          </p:nvSpPr>
          <p:spPr>
            <a:xfrm>
              <a:off x="730774" y="1171167"/>
              <a:ext cx="1029897" cy="307777"/>
            </a:xfrm>
            <a:prstGeom prst="rect">
              <a:avLst/>
            </a:prstGeom>
            <a:noFill/>
            <a:ln w="38100">
              <a:noFill/>
            </a:ln>
          </p:spPr>
          <p:txBody>
            <a:bodyPr wrap="none" rtlCol="0">
              <a:spAutoFit/>
            </a:bodyPr>
            <a:lstStyle/>
            <a:p>
              <a:r>
                <a:rPr lang="en-GB" sz="1400" dirty="0" err="1"/>
                <a:t>Totterdown</a:t>
              </a:r>
              <a:endParaRPr lang="en-GB" sz="1400" dirty="0"/>
            </a:p>
          </p:txBody>
        </p:sp>
        <p:sp>
          <p:nvSpPr>
            <p:cNvPr id="47" name="TextBox 46">
              <a:extLst>
                <a:ext uri="{FF2B5EF4-FFF2-40B4-BE49-F238E27FC236}">
                  <a16:creationId xmlns:a16="http://schemas.microsoft.com/office/drawing/2014/main" id="{3319CFF8-B829-518E-D82D-79AD21883E51}"/>
                </a:ext>
              </a:extLst>
            </p:cNvPr>
            <p:cNvSpPr txBox="1"/>
            <p:nvPr/>
          </p:nvSpPr>
          <p:spPr>
            <a:xfrm>
              <a:off x="4503171" y="681093"/>
              <a:ext cx="764953" cy="307777"/>
            </a:xfrm>
            <a:prstGeom prst="rect">
              <a:avLst/>
            </a:prstGeom>
            <a:noFill/>
            <a:ln w="38100">
              <a:noFill/>
            </a:ln>
          </p:spPr>
          <p:txBody>
            <a:bodyPr wrap="none" rtlCol="0">
              <a:spAutoFit/>
            </a:bodyPr>
            <a:lstStyle/>
            <a:p>
              <a:r>
                <a:rPr lang="en-GB" sz="1400" dirty="0"/>
                <a:t>Balsdon</a:t>
              </a:r>
            </a:p>
          </p:txBody>
        </p:sp>
        <p:sp>
          <p:nvSpPr>
            <p:cNvPr id="49" name="TextBox 48">
              <a:extLst>
                <a:ext uri="{FF2B5EF4-FFF2-40B4-BE49-F238E27FC236}">
                  <a16:creationId xmlns:a16="http://schemas.microsoft.com/office/drawing/2014/main" id="{45DCC0DD-49D0-FD2A-0F8A-DB544F517106}"/>
                </a:ext>
              </a:extLst>
            </p:cNvPr>
            <p:cNvSpPr txBox="1"/>
            <p:nvPr/>
          </p:nvSpPr>
          <p:spPr>
            <a:xfrm>
              <a:off x="8258360" y="6088161"/>
              <a:ext cx="1179554" cy="307777"/>
            </a:xfrm>
            <a:prstGeom prst="rect">
              <a:avLst/>
            </a:prstGeom>
            <a:noFill/>
            <a:ln w="38100">
              <a:noFill/>
            </a:ln>
          </p:spPr>
          <p:txBody>
            <a:bodyPr wrap="square" rtlCol="0">
              <a:spAutoFit/>
            </a:bodyPr>
            <a:lstStyle/>
            <a:p>
              <a:r>
                <a:rPr lang="en-GB" sz="1400" dirty="0"/>
                <a:t>Kirby House</a:t>
              </a:r>
            </a:p>
          </p:txBody>
        </p:sp>
        <p:sp>
          <p:nvSpPr>
            <p:cNvPr id="50" name="TextBox 49">
              <a:extLst>
                <a:ext uri="{FF2B5EF4-FFF2-40B4-BE49-F238E27FC236}">
                  <a16:creationId xmlns:a16="http://schemas.microsoft.com/office/drawing/2014/main" id="{E247421B-8106-FBC4-6636-521BF92608E0}"/>
                </a:ext>
              </a:extLst>
            </p:cNvPr>
            <p:cNvSpPr txBox="1"/>
            <p:nvPr/>
          </p:nvSpPr>
          <p:spPr>
            <a:xfrm>
              <a:off x="3468949" y="4553651"/>
              <a:ext cx="744001" cy="307777"/>
            </a:xfrm>
            <a:prstGeom prst="rect">
              <a:avLst/>
            </a:prstGeom>
            <a:noFill/>
            <a:ln w="38100">
              <a:noFill/>
            </a:ln>
          </p:spPr>
          <p:txBody>
            <a:bodyPr wrap="square" rtlCol="0">
              <a:spAutoFit/>
            </a:bodyPr>
            <a:lstStyle/>
            <a:p>
              <a:r>
                <a:rPr lang="en-GB" sz="1400" dirty="0"/>
                <a:t>Church</a:t>
              </a:r>
            </a:p>
          </p:txBody>
        </p:sp>
      </p:grpSp>
      <p:sp>
        <p:nvSpPr>
          <p:cNvPr id="44" name="TextBox 43">
            <a:extLst>
              <a:ext uri="{FF2B5EF4-FFF2-40B4-BE49-F238E27FC236}">
                <a16:creationId xmlns:a16="http://schemas.microsoft.com/office/drawing/2014/main" id="{4A3C3458-81D6-C3EC-CC6C-78FFEE684EB6}"/>
              </a:ext>
            </a:extLst>
          </p:cNvPr>
          <p:cNvSpPr txBox="1"/>
          <p:nvPr/>
        </p:nvSpPr>
        <p:spPr>
          <a:xfrm>
            <a:off x="8480758" y="4205546"/>
            <a:ext cx="1179554" cy="523220"/>
          </a:xfrm>
          <a:prstGeom prst="rect">
            <a:avLst/>
          </a:prstGeom>
          <a:noFill/>
          <a:ln w="38100">
            <a:noFill/>
          </a:ln>
        </p:spPr>
        <p:txBody>
          <a:bodyPr wrap="square" rtlCol="0">
            <a:spAutoFit/>
          </a:bodyPr>
          <a:lstStyle/>
          <a:p>
            <a:r>
              <a:rPr lang="en-GB" sz="1400" dirty="0"/>
              <a:t>Crown &amp; Garter</a:t>
            </a:r>
          </a:p>
        </p:txBody>
      </p:sp>
      <p:sp>
        <p:nvSpPr>
          <p:cNvPr id="2" name="Freeform: Shape 1">
            <a:extLst>
              <a:ext uri="{FF2B5EF4-FFF2-40B4-BE49-F238E27FC236}">
                <a16:creationId xmlns:a16="http://schemas.microsoft.com/office/drawing/2014/main" id="{D3EEFD27-6E60-2133-82F7-F522F58372F8}"/>
              </a:ext>
            </a:extLst>
          </p:cNvPr>
          <p:cNvSpPr/>
          <p:nvPr/>
        </p:nvSpPr>
        <p:spPr>
          <a:xfrm>
            <a:off x="3956783" y="3280855"/>
            <a:ext cx="45719" cy="817581"/>
          </a:xfrm>
          <a:custGeom>
            <a:avLst/>
            <a:gdLst>
              <a:gd name="connsiteX0" fmla="*/ 45720 w 72189"/>
              <a:gd name="connsiteY0" fmla="*/ 810928 h 810928"/>
              <a:gd name="connsiteX1" fmla="*/ 28876 w 72189"/>
              <a:gd name="connsiteY1" fmla="*/ 637674 h 810928"/>
              <a:gd name="connsiteX2" fmla="*/ 48126 w 72189"/>
              <a:gd name="connsiteY2" fmla="*/ 587141 h 810928"/>
              <a:gd name="connsiteX3" fmla="*/ 72189 w 72189"/>
              <a:gd name="connsiteY3" fmla="*/ 490888 h 810928"/>
              <a:gd name="connsiteX4" fmla="*/ 72189 w 72189"/>
              <a:gd name="connsiteY4" fmla="*/ 433137 h 810928"/>
              <a:gd name="connsiteX5" fmla="*/ 52939 w 72189"/>
              <a:gd name="connsiteY5" fmla="*/ 317634 h 810928"/>
              <a:gd name="connsiteX6" fmla="*/ 38501 w 72189"/>
              <a:gd name="connsiteY6" fmla="*/ 199724 h 810928"/>
              <a:gd name="connsiteX7" fmla="*/ 16844 w 72189"/>
              <a:gd name="connsiteY7" fmla="*/ 161223 h 810928"/>
              <a:gd name="connsiteX8" fmla="*/ 2406 w 72189"/>
              <a:gd name="connsiteY8" fmla="*/ 117909 h 810928"/>
              <a:gd name="connsiteX9" fmla="*/ 0 w 72189"/>
              <a:gd name="connsiteY9" fmla="*/ 0 h 81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189" h="810928">
                <a:moveTo>
                  <a:pt x="45720" y="810928"/>
                </a:moveTo>
                <a:lnTo>
                  <a:pt x="28876" y="637674"/>
                </a:lnTo>
                <a:lnTo>
                  <a:pt x="48126" y="587141"/>
                </a:lnTo>
                <a:lnTo>
                  <a:pt x="72189" y="490888"/>
                </a:lnTo>
                <a:lnTo>
                  <a:pt x="72189" y="433137"/>
                </a:lnTo>
                <a:lnTo>
                  <a:pt x="52939" y="317634"/>
                </a:lnTo>
                <a:lnTo>
                  <a:pt x="38501" y="199724"/>
                </a:lnTo>
                <a:lnTo>
                  <a:pt x="16844" y="161223"/>
                </a:lnTo>
                <a:lnTo>
                  <a:pt x="2406" y="117909"/>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DE2EF3AD-60D8-E55E-3436-3DA4AABD3BF3}"/>
              </a:ext>
            </a:extLst>
          </p:cNvPr>
          <p:cNvSpPr/>
          <p:nvPr/>
        </p:nvSpPr>
        <p:spPr>
          <a:xfrm>
            <a:off x="3850105" y="3270183"/>
            <a:ext cx="110691" cy="69783"/>
          </a:xfrm>
          <a:custGeom>
            <a:avLst/>
            <a:gdLst>
              <a:gd name="connsiteX0" fmla="*/ 0 w 110691"/>
              <a:gd name="connsiteY0" fmla="*/ 69783 h 69783"/>
              <a:gd name="connsiteX1" fmla="*/ 110691 w 110691"/>
              <a:gd name="connsiteY1" fmla="*/ 0 h 69783"/>
            </a:gdLst>
            <a:ahLst/>
            <a:cxnLst>
              <a:cxn ang="0">
                <a:pos x="connsiteX0" y="connsiteY0"/>
              </a:cxn>
              <a:cxn ang="0">
                <a:pos x="connsiteX1" y="connsiteY1"/>
              </a:cxn>
            </a:cxnLst>
            <a:rect l="l" t="t" r="r" b="b"/>
            <a:pathLst>
              <a:path w="110691" h="69783">
                <a:moveTo>
                  <a:pt x="0" y="69783"/>
                </a:moveTo>
                <a:lnTo>
                  <a:pt x="110691"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6680AEC1-9E18-6650-808C-70B874828A90}"/>
              </a:ext>
            </a:extLst>
          </p:cNvPr>
          <p:cNvSpPr/>
          <p:nvPr/>
        </p:nvSpPr>
        <p:spPr>
          <a:xfrm>
            <a:off x="2381752" y="3267885"/>
            <a:ext cx="587141" cy="911994"/>
          </a:xfrm>
          <a:custGeom>
            <a:avLst/>
            <a:gdLst>
              <a:gd name="connsiteX0" fmla="*/ 0 w 587141"/>
              <a:gd name="connsiteY0" fmla="*/ 0 h 911994"/>
              <a:gd name="connsiteX1" fmla="*/ 180473 w 587141"/>
              <a:gd name="connsiteY1" fmla="*/ 36095 h 911994"/>
              <a:gd name="connsiteX2" fmla="*/ 380198 w 587141"/>
              <a:gd name="connsiteY2" fmla="*/ 108284 h 911994"/>
              <a:gd name="connsiteX3" fmla="*/ 483669 w 587141"/>
              <a:gd name="connsiteY3" fmla="*/ 197318 h 911994"/>
              <a:gd name="connsiteX4" fmla="*/ 551046 w 587141"/>
              <a:gd name="connsiteY4" fmla="*/ 286352 h 911994"/>
              <a:gd name="connsiteX5" fmla="*/ 570297 w 587141"/>
              <a:gd name="connsiteY5" fmla="*/ 368166 h 911994"/>
              <a:gd name="connsiteX6" fmla="*/ 587141 w 587141"/>
              <a:gd name="connsiteY6" fmla="*/ 534202 h 911994"/>
              <a:gd name="connsiteX7" fmla="*/ 572703 w 587141"/>
              <a:gd name="connsiteY7" fmla="*/ 630455 h 911994"/>
              <a:gd name="connsiteX8" fmla="*/ 563078 w 587141"/>
              <a:gd name="connsiteY8" fmla="*/ 712270 h 911994"/>
              <a:gd name="connsiteX9" fmla="*/ 524577 w 587141"/>
              <a:gd name="connsiteY9" fmla="*/ 907181 h 911994"/>
              <a:gd name="connsiteX10" fmla="*/ 524577 w 587141"/>
              <a:gd name="connsiteY10" fmla="*/ 907181 h 911994"/>
              <a:gd name="connsiteX11" fmla="*/ 526983 w 587141"/>
              <a:gd name="connsiteY11" fmla="*/ 911994 h 9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7141" h="911994">
                <a:moveTo>
                  <a:pt x="0" y="0"/>
                </a:moveTo>
                <a:lnTo>
                  <a:pt x="180473" y="36095"/>
                </a:lnTo>
                <a:lnTo>
                  <a:pt x="380198" y="108284"/>
                </a:lnTo>
                <a:lnTo>
                  <a:pt x="483669" y="197318"/>
                </a:lnTo>
                <a:lnTo>
                  <a:pt x="551046" y="286352"/>
                </a:lnTo>
                <a:lnTo>
                  <a:pt x="570297" y="368166"/>
                </a:lnTo>
                <a:lnTo>
                  <a:pt x="587141" y="534202"/>
                </a:lnTo>
                <a:lnTo>
                  <a:pt x="572703" y="630455"/>
                </a:lnTo>
                <a:lnTo>
                  <a:pt x="563078" y="712270"/>
                </a:lnTo>
                <a:lnTo>
                  <a:pt x="524577" y="907181"/>
                </a:lnTo>
                <a:lnTo>
                  <a:pt x="524577" y="907181"/>
                </a:lnTo>
                <a:lnTo>
                  <a:pt x="526983" y="911994"/>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Shape 54">
            <a:extLst>
              <a:ext uri="{FF2B5EF4-FFF2-40B4-BE49-F238E27FC236}">
                <a16:creationId xmlns:a16="http://schemas.microsoft.com/office/drawing/2014/main" id="{11392158-6B72-3530-C7FA-535DA36783B7}"/>
              </a:ext>
            </a:extLst>
          </p:cNvPr>
          <p:cNvSpPr/>
          <p:nvPr/>
        </p:nvSpPr>
        <p:spPr>
          <a:xfrm>
            <a:off x="2929089" y="5378240"/>
            <a:ext cx="265043" cy="874643"/>
          </a:xfrm>
          <a:custGeom>
            <a:avLst/>
            <a:gdLst>
              <a:gd name="connsiteX0" fmla="*/ 265043 w 265043"/>
              <a:gd name="connsiteY0" fmla="*/ 0 h 874643"/>
              <a:gd name="connsiteX1" fmla="*/ 193481 w 265043"/>
              <a:gd name="connsiteY1" fmla="*/ 296848 h 874643"/>
              <a:gd name="connsiteX2" fmla="*/ 121920 w 265043"/>
              <a:gd name="connsiteY2" fmla="*/ 530086 h 874643"/>
              <a:gd name="connsiteX3" fmla="*/ 0 w 265043"/>
              <a:gd name="connsiteY3" fmla="*/ 874643 h 874643"/>
            </a:gdLst>
            <a:ahLst/>
            <a:cxnLst>
              <a:cxn ang="0">
                <a:pos x="connsiteX0" y="connsiteY0"/>
              </a:cxn>
              <a:cxn ang="0">
                <a:pos x="connsiteX1" y="connsiteY1"/>
              </a:cxn>
              <a:cxn ang="0">
                <a:pos x="connsiteX2" y="connsiteY2"/>
              </a:cxn>
              <a:cxn ang="0">
                <a:pos x="connsiteX3" y="connsiteY3"/>
              </a:cxn>
            </a:cxnLst>
            <a:rect l="l" t="t" r="r" b="b"/>
            <a:pathLst>
              <a:path w="265043" h="874643">
                <a:moveTo>
                  <a:pt x="265043" y="0"/>
                </a:moveTo>
                <a:lnTo>
                  <a:pt x="193481" y="296848"/>
                </a:lnTo>
                <a:lnTo>
                  <a:pt x="121920" y="530086"/>
                </a:lnTo>
                <a:lnTo>
                  <a:pt x="0" y="87464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Shape 55">
            <a:extLst>
              <a:ext uri="{FF2B5EF4-FFF2-40B4-BE49-F238E27FC236}">
                <a16:creationId xmlns:a16="http://schemas.microsoft.com/office/drawing/2014/main" id="{BB7271B9-C882-E967-2007-F85C102E053C}"/>
              </a:ext>
            </a:extLst>
          </p:cNvPr>
          <p:cNvSpPr/>
          <p:nvPr/>
        </p:nvSpPr>
        <p:spPr>
          <a:xfrm>
            <a:off x="7792761" y="5438274"/>
            <a:ext cx="277652" cy="103656"/>
          </a:xfrm>
          <a:custGeom>
            <a:avLst/>
            <a:gdLst>
              <a:gd name="connsiteX0" fmla="*/ 0 w 277652"/>
              <a:gd name="connsiteY0" fmla="*/ 103656 h 103656"/>
              <a:gd name="connsiteX1" fmla="*/ 0 w 277652"/>
              <a:gd name="connsiteY1" fmla="*/ 103656 h 103656"/>
              <a:gd name="connsiteX2" fmla="*/ 48126 w 277652"/>
              <a:gd name="connsiteY2" fmla="*/ 99954 h 103656"/>
              <a:gd name="connsiteX3" fmla="*/ 66637 w 277652"/>
              <a:gd name="connsiteY3" fmla="*/ 85146 h 103656"/>
              <a:gd name="connsiteX4" fmla="*/ 81445 w 277652"/>
              <a:gd name="connsiteY4" fmla="*/ 77742 h 103656"/>
              <a:gd name="connsiteX5" fmla="*/ 103657 w 277652"/>
              <a:gd name="connsiteY5" fmla="*/ 62934 h 103656"/>
              <a:gd name="connsiteX6" fmla="*/ 211016 w 277652"/>
              <a:gd name="connsiteY6" fmla="*/ 40722 h 103656"/>
              <a:gd name="connsiteX7" fmla="*/ 222122 w 277652"/>
              <a:gd name="connsiteY7" fmla="*/ 18510 h 103656"/>
              <a:gd name="connsiteX8" fmla="*/ 233228 w 277652"/>
              <a:gd name="connsiteY8" fmla="*/ 14808 h 103656"/>
              <a:gd name="connsiteX9" fmla="*/ 270248 w 277652"/>
              <a:gd name="connsiteY9" fmla="*/ 11106 h 103656"/>
              <a:gd name="connsiteX10" fmla="*/ 277652 w 277652"/>
              <a:gd name="connsiteY10" fmla="*/ 0 h 10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652" h="103656">
                <a:moveTo>
                  <a:pt x="0" y="103656"/>
                </a:moveTo>
                <a:lnTo>
                  <a:pt x="0" y="103656"/>
                </a:lnTo>
                <a:cubicBezTo>
                  <a:pt x="16042" y="102422"/>
                  <a:pt x="32624" y="104260"/>
                  <a:pt x="48126" y="99954"/>
                </a:cubicBezTo>
                <a:cubicBezTo>
                  <a:pt x="55739" y="97839"/>
                  <a:pt x="60062" y="89529"/>
                  <a:pt x="66637" y="85146"/>
                </a:cubicBezTo>
                <a:cubicBezTo>
                  <a:pt x="71229" y="82085"/>
                  <a:pt x="76713" y="80581"/>
                  <a:pt x="81445" y="77742"/>
                </a:cubicBezTo>
                <a:cubicBezTo>
                  <a:pt x="89075" y="73164"/>
                  <a:pt x="95158" y="65572"/>
                  <a:pt x="103657" y="62934"/>
                </a:cubicBezTo>
                <a:cubicBezTo>
                  <a:pt x="136310" y="52800"/>
                  <a:pt x="175615" y="46622"/>
                  <a:pt x="211016" y="40722"/>
                </a:cubicBezTo>
                <a:cubicBezTo>
                  <a:pt x="214718" y="33318"/>
                  <a:pt x="216735" y="24795"/>
                  <a:pt x="222122" y="18510"/>
                </a:cubicBezTo>
                <a:cubicBezTo>
                  <a:pt x="224662" y="15547"/>
                  <a:pt x="229402" y="15573"/>
                  <a:pt x="233228" y="14808"/>
                </a:cubicBezTo>
                <a:cubicBezTo>
                  <a:pt x="254356" y="10582"/>
                  <a:pt x="254002" y="11106"/>
                  <a:pt x="270248" y="11106"/>
                </a:cubicBezTo>
                <a:lnTo>
                  <a:pt x="277652"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46016EB6-76E3-C3AD-22D1-45A920B6741B}"/>
              </a:ext>
            </a:extLst>
          </p:cNvPr>
          <p:cNvSpPr/>
          <p:nvPr/>
        </p:nvSpPr>
        <p:spPr>
          <a:xfrm>
            <a:off x="8085221" y="4875566"/>
            <a:ext cx="629344" cy="359096"/>
          </a:xfrm>
          <a:custGeom>
            <a:avLst/>
            <a:gdLst>
              <a:gd name="connsiteX0" fmla="*/ 0 w 629344"/>
              <a:gd name="connsiteY0" fmla="*/ 359096 h 359096"/>
              <a:gd name="connsiteX1" fmla="*/ 629344 w 629344"/>
              <a:gd name="connsiteY1" fmla="*/ 0 h 359096"/>
            </a:gdLst>
            <a:ahLst/>
            <a:cxnLst>
              <a:cxn ang="0">
                <a:pos x="connsiteX0" y="connsiteY0"/>
              </a:cxn>
              <a:cxn ang="0">
                <a:pos x="connsiteX1" y="connsiteY1"/>
              </a:cxn>
            </a:cxnLst>
            <a:rect l="l" t="t" r="r" b="b"/>
            <a:pathLst>
              <a:path w="629344" h="359096">
                <a:moveTo>
                  <a:pt x="0" y="359096"/>
                </a:moveTo>
                <a:lnTo>
                  <a:pt x="629344"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FB048E8-3258-DB70-2A88-4B77A7932A1C}"/>
              </a:ext>
            </a:extLst>
          </p:cNvPr>
          <p:cNvSpPr/>
          <p:nvPr/>
        </p:nvSpPr>
        <p:spPr>
          <a:xfrm>
            <a:off x="6556664" y="3415145"/>
            <a:ext cx="786245" cy="585355"/>
          </a:xfrm>
          <a:custGeom>
            <a:avLst/>
            <a:gdLst>
              <a:gd name="connsiteX0" fmla="*/ 519545 w 786245"/>
              <a:gd name="connsiteY0" fmla="*/ 585355 h 585355"/>
              <a:gd name="connsiteX1" fmla="*/ 381000 w 786245"/>
              <a:gd name="connsiteY1" fmla="*/ 554182 h 585355"/>
              <a:gd name="connsiteX2" fmla="*/ 304800 w 786245"/>
              <a:gd name="connsiteY2" fmla="*/ 554182 h 585355"/>
              <a:gd name="connsiteX3" fmla="*/ 197427 w 786245"/>
              <a:gd name="connsiteY3" fmla="*/ 529937 h 585355"/>
              <a:gd name="connsiteX4" fmla="*/ 110836 w 786245"/>
              <a:gd name="connsiteY4" fmla="*/ 523010 h 585355"/>
              <a:gd name="connsiteX5" fmla="*/ 45027 w 786245"/>
              <a:gd name="connsiteY5" fmla="*/ 502228 h 585355"/>
              <a:gd name="connsiteX6" fmla="*/ 0 w 786245"/>
              <a:gd name="connsiteY6" fmla="*/ 412173 h 585355"/>
              <a:gd name="connsiteX7" fmla="*/ 51954 w 786245"/>
              <a:gd name="connsiteY7" fmla="*/ 304800 h 585355"/>
              <a:gd name="connsiteX8" fmla="*/ 65809 w 786245"/>
              <a:gd name="connsiteY8" fmla="*/ 252846 h 585355"/>
              <a:gd name="connsiteX9" fmla="*/ 79663 w 786245"/>
              <a:gd name="connsiteY9" fmla="*/ 197428 h 585355"/>
              <a:gd name="connsiteX10" fmla="*/ 79663 w 786245"/>
              <a:gd name="connsiteY10" fmla="*/ 145473 h 585355"/>
              <a:gd name="connsiteX11" fmla="*/ 79663 w 786245"/>
              <a:gd name="connsiteY11" fmla="*/ 86591 h 585355"/>
              <a:gd name="connsiteX12" fmla="*/ 38100 w 786245"/>
              <a:gd name="connsiteY12" fmla="*/ 17319 h 585355"/>
              <a:gd name="connsiteX13" fmla="*/ 786245 w 786245"/>
              <a:gd name="connsiteY13" fmla="*/ 0 h 58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6245" h="585355">
                <a:moveTo>
                  <a:pt x="519545" y="585355"/>
                </a:moveTo>
                <a:lnTo>
                  <a:pt x="381000" y="554182"/>
                </a:lnTo>
                <a:lnTo>
                  <a:pt x="304800" y="554182"/>
                </a:lnTo>
                <a:lnTo>
                  <a:pt x="197427" y="529937"/>
                </a:lnTo>
                <a:lnTo>
                  <a:pt x="110836" y="523010"/>
                </a:lnTo>
                <a:lnTo>
                  <a:pt x="45027" y="502228"/>
                </a:lnTo>
                <a:lnTo>
                  <a:pt x="0" y="412173"/>
                </a:lnTo>
                <a:lnTo>
                  <a:pt x="51954" y="304800"/>
                </a:lnTo>
                <a:lnTo>
                  <a:pt x="65809" y="252846"/>
                </a:lnTo>
                <a:lnTo>
                  <a:pt x="79663" y="197428"/>
                </a:lnTo>
                <a:lnTo>
                  <a:pt x="79663" y="145473"/>
                </a:lnTo>
                <a:lnTo>
                  <a:pt x="79663" y="86591"/>
                </a:lnTo>
                <a:lnTo>
                  <a:pt x="38100" y="17319"/>
                </a:lnTo>
                <a:lnTo>
                  <a:pt x="786245"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ADCC2383-8E21-112A-50DF-4AEDDD0AB9AF}"/>
              </a:ext>
            </a:extLst>
          </p:cNvPr>
          <p:cNvSpPr/>
          <p:nvPr/>
        </p:nvSpPr>
        <p:spPr>
          <a:xfrm>
            <a:off x="6826827" y="3429000"/>
            <a:ext cx="114300" cy="526473"/>
          </a:xfrm>
          <a:custGeom>
            <a:avLst/>
            <a:gdLst>
              <a:gd name="connsiteX0" fmla="*/ 48491 w 114300"/>
              <a:gd name="connsiteY0" fmla="*/ 526473 h 526473"/>
              <a:gd name="connsiteX1" fmla="*/ 0 w 114300"/>
              <a:gd name="connsiteY1" fmla="*/ 367145 h 526473"/>
              <a:gd name="connsiteX2" fmla="*/ 114300 w 114300"/>
              <a:gd name="connsiteY2" fmla="*/ 0 h 526473"/>
            </a:gdLst>
            <a:ahLst/>
            <a:cxnLst>
              <a:cxn ang="0">
                <a:pos x="connsiteX0" y="connsiteY0"/>
              </a:cxn>
              <a:cxn ang="0">
                <a:pos x="connsiteX1" y="connsiteY1"/>
              </a:cxn>
              <a:cxn ang="0">
                <a:pos x="connsiteX2" y="connsiteY2"/>
              </a:cxn>
            </a:cxnLst>
            <a:rect l="l" t="t" r="r" b="b"/>
            <a:pathLst>
              <a:path w="114300" h="526473">
                <a:moveTo>
                  <a:pt x="48491" y="526473"/>
                </a:moveTo>
                <a:lnTo>
                  <a:pt x="0" y="367145"/>
                </a:lnTo>
                <a:lnTo>
                  <a:pt x="114300"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FCF98B9D-7377-192F-32DD-3F6D2F4DF5CC}"/>
              </a:ext>
            </a:extLst>
          </p:cNvPr>
          <p:cNvSpPr/>
          <p:nvPr/>
        </p:nvSpPr>
        <p:spPr>
          <a:xfrm>
            <a:off x="6276109" y="3016827"/>
            <a:ext cx="311727" cy="426028"/>
          </a:xfrm>
          <a:custGeom>
            <a:avLst/>
            <a:gdLst>
              <a:gd name="connsiteX0" fmla="*/ 311727 w 311727"/>
              <a:gd name="connsiteY0" fmla="*/ 426028 h 426028"/>
              <a:gd name="connsiteX1" fmla="*/ 259773 w 311727"/>
              <a:gd name="connsiteY1" fmla="*/ 422564 h 426028"/>
              <a:gd name="connsiteX2" fmla="*/ 218209 w 311727"/>
              <a:gd name="connsiteY2" fmla="*/ 391391 h 426028"/>
              <a:gd name="connsiteX3" fmla="*/ 90055 w 311727"/>
              <a:gd name="connsiteY3" fmla="*/ 152400 h 426028"/>
              <a:gd name="connsiteX4" fmla="*/ 0 w 311727"/>
              <a:gd name="connsiteY4" fmla="*/ 0 h 426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27" h="426028">
                <a:moveTo>
                  <a:pt x="311727" y="426028"/>
                </a:moveTo>
                <a:lnTo>
                  <a:pt x="259773" y="422564"/>
                </a:lnTo>
                <a:lnTo>
                  <a:pt x="218209" y="391391"/>
                </a:lnTo>
                <a:lnTo>
                  <a:pt x="90055" y="152400"/>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1E0824AA-D440-F810-58D4-16211AA6EEF3}"/>
              </a:ext>
            </a:extLst>
          </p:cNvPr>
          <p:cNvSpPr/>
          <p:nvPr/>
        </p:nvSpPr>
        <p:spPr>
          <a:xfrm>
            <a:off x="6296891" y="5739245"/>
            <a:ext cx="228600" cy="419100"/>
          </a:xfrm>
          <a:custGeom>
            <a:avLst/>
            <a:gdLst>
              <a:gd name="connsiteX0" fmla="*/ 228600 w 228600"/>
              <a:gd name="connsiteY0" fmla="*/ 0 h 419100"/>
              <a:gd name="connsiteX1" fmla="*/ 0 w 228600"/>
              <a:gd name="connsiteY1" fmla="*/ 419100 h 419100"/>
            </a:gdLst>
            <a:ahLst/>
            <a:cxnLst>
              <a:cxn ang="0">
                <a:pos x="connsiteX0" y="connsiteY0"/>
              </a:cxn>
              <a:cxn ang="0">
                <a:pos x="connsiteX1" y="connsiteY1"/>
              </a:cxn>
            </a:cxnLst>
            <a:rect l="l" t="t" r="r" b="b"/>
            <a:pathLst>
              <a:path w="228600" h="419100">
                <a:moveTo>
                  <a:pt x="228600" y="0"/>
                </a:moveTo>
                <a:lnTo>
                  <a:pt x="0" y="41910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58487D7F-BACF-D30B-9FA3-21421B9089BD}"/>
              </a:ext>
            </a:extLst>
          </p:cNvPr>
          <p:cNvSpPr/>
          <p:nvPr/>
        </p:nvSpPr>
        <p:spPr>
          <a:xfrm>
            <a:off x="6945360" y="2617590"/>
            <a:ext cx="1011866" cy="1698942"/>
          </a:xfrm>
          <a:custGeom>
            <a:avLst/>
            <a:gdLst>
              <a:gd name="connsiteX0" fmla="*/ 0 w 944545"/>
              <a:gd name="connsiteY0" fmla="*/ 1611085 h 1611085"/>
              <a:gd name="connsiteX1" fmla="*/ 147376 w 944545"/>
              <a:gd name="connsiteY1" fmla="*/ 1262743 h 1611085"/>
              <a:gd name="connsiteX2" fmla="*/ 224414 w 944545"/>
              <a:gd name="connsiteY2" fmla="*/ 1001485 h 1611085"/>
              <a:gd name="connsiteX3" fmla="*/ 398585 w 944545"/>
              <a:gd name="connsiteY3" fmla="*/ 606250 h 1611085"/>
              <a:gd name="connsiteX4" fmla="*/ 944545 w 944545"/>
              <a:gd name="connsiteY4" fmla="*/ 0 h 1611085"/>
              <a:gd name="connsiteX0" fmla="*/ 0 w 944545"/>
              <a:gd name="connsiteY0" fmla="*/ 1611085 h 1611085"/>
              <a:gd name="connsiteX1" fmla="*/ 147376 w 944545"/>
              <a:gd name="connsiteY1" fmla="*/ 1262743 h 1611085"/>
              <a:gd name="connsiteX2" fmla="*/ 224414 w 944545"/>
              <a:gd name="connsiteY2" fmla="*/ 1001485 h 1611085"/>
              <a:gd name="connsiteX3" fmla="*/ 425856 w 944545"/>
              <a:gd name="connsiteY3" fmla="*/ 622872 h 1611085"/>
              <a:gd name="connsiteX4" fmla="*/ 944545 w 944545"/>
              <a:gd name="connsiteY4" fmla="*/ 0 h 1611085"/>
              <a:gd name="connsiteX0" fmla="*/ 0 w 944545"/>
              <a:gd name="connsiteY0" fmla="*/ 1611085 h 1611085"/>
              <a:gd name="connsiteX1" fmla="*/ 147376 w 944545"/>
              <a:gd name="connsiteY1" fmla="*/ 1262743 h 1611085"/>
              <a:gd name="connsiteX2" fmla="*/ 257139 w 944545"/>
              <a:gd name="connsiteY2" fmla="*/ 998715 h 1611085"/>
              <a:gd name="connsiteX3" fmla="*/ 425856 w 944545"/>
              <a:gd name="connsiteY3" fmla="*/ 622872 h 1611085"/>
              <a:gd name="connsiteX4" fmla="*/ 944545 w 944545"/>
              <a:gd name="connsiteY4" fmla="*/ 0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45" h="1611085">
                <a:moveTo>
                  <a:pt x="0" y="1611085"/>
                </a:moveTo>
                <a:lnTo>
                  <a:pt x="147376" y="1262743"/>
                </a:lnTo>
                <a:lnTo>
                  <a:pt x="257139" y="998715"/>
                </a:lnTo>
                <a:lnTo>
                  <a:pt x="425856" y="622872"/>
                </a:lnTo>
                <a:cubicBezTo>
                  <a:pt x="607843" y="420789"/>
                  <a:pt x="762558" y="202083"/>
                  <a:pt x="944545"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5DA44823-3A82-6FC0-5C84-2B7989F287F3}"/>
              </a:ext>
            </a:extLst>
          </p:cNvPr>
          <p:cNvSpPr/>
          <p:nvPr/>
        </p:nvSpPr>
        <p:spPr>
          <a:xfrm>
            <a:off x="3776904" y="4036215"/>
            <a:ext cx="865867" cy="766970"/>
          </a:xfrm>
          <a:custGeom>
            <a:avLst/>
            <a:gdLst>
              <a:gd name="connsiteX0" fmla="*/ 710292 w 967467"/>
              <a:gd name="connsiteY0" fmla="*/ 0 h 800100"/>
              <a:gd name="connsiteX1" fmla="*/ 812346 w 967467"/>
              <a:gd name="connsiteY1" fmla="*/ 142875 h 800100"/>
              <a:gd name="connsiteX2" fmla="*/ 873578 w 967467"/>
              <a:gd name="connsiteY2" fmla="*/ 220436 h 800100"/>
              <a:gd name="connsiteX3" fmla="*/ 926646 w 967467"/>
              <a:gd name="connsiteY3" fmla="*/ 281668 h 800100"/>
              <a:gd name="connsiteX4" fmla="*/ 967467 w 967467"/>
              <a:gd name="connsiteY4" fmla="*/ 318407 h 800100"/>
              <a:gd name="connsiteX5" fmla="*/ 955221 w 967467"/>
              <a:gd name="connsiteY5" fmla="*/ 359229 h 800100"/>
              <a:gd name="connsiteX6" fmla="*/ 934810 w 967467"/>
              <a:gd name="connsiteY6" fmla="*/ 400050 h 800100"/>
              <a:gd name="connsiteX7" fmla="*/ 898071 w 967467"/>
              <a:gd name="connsiteY7" fmla="*/ 457200 h 800100"/>
              <a:gd name="connsiteX8" fmla="*/ 873578 w 967467"/>
              <a:gd name="connsiteY8" fmla="*/ 457200 h 800100"/>
              <a:gd name="connsiteX9" fmla="*/ 873578 w 967467"/>
              <a:gd name="connsiteY9" fmla="*/ 510268 h 800100"/>
              <a:gd name="connsiteX10" fmla="*/ 865414 w 967467"/>
              <a:gd name="connsiteY10" fmla="*/ 698047 h 800100"/>
              <a:gd name="connsiteX11" fmla="*/ 669471 w 967467"/>
              <a:gd name="connsiteY11" fmla="*/ 763361 h 800100"/>
              <a:gd name="connsiteX12" fmla="*/ 457200 w 967467"/>
              <a:gd name="connsiteY12" fmla="*/ 783772 h 800100"/>
              <a:gd name="connsiteX13" fmla="*/ 322489 w 967467"/>
              <a:gd name="connsiteY13" fmla="*/ 800100 h 800100"/>
              <a:gd name="connsiteX14" fmla="*/ 297996 w 967467"/>
              <a:gd name="connsiteY14" fmla="*/ 787854 h 800100"/>
              <a:gd name="connsiteX15" fmla="*/ 297996 w 967467"/>
              <a:gd name="connsiteY15" fmla="*/ 747032 h 800100"/>
              <a:gd name="connsiteX16" fmla="*/ 216353 w 967467"/>
              <a:gd name="connsiteY16" fmla="*/ 689882 h 800100"/>
              <a:gd name="connsiteX17" fmla="*/ 134710 w 967467"/>
              <a:gd name="connsiteY17" fmla="*/ 563336 h 800100"/>
              <a:gd name="connsiteX18" fmla="*/ 0 w 967467"/>
              <a:gd name="connsiteY18" fmla="*/ 432707 h 800100"/>
              <a:gd name="connsiteX19" fmla="*/ 8164 w 967467"/>
              <a:gd name="connsiteY19" fmla="*/ 338818 h 800100"/>
              <a:gd name="connsiteX20" fmla="*/ 8164 w 967467"/>
              <a:gd name="connsiteY20" fmla="*/ 338818 h 800100"/>
              <a:gd name="connsiteX21" fmla="*/ 69396 w 967467"/>
              <a:gd name="connsiteY21" fmla="*/ 244929 h 800100"/>
              <a:gd name="connsiteX22" fmla="*/ 146957 w 967467"/>
              <a:gd name="connsiteY22" fmla="*/ 163286 h 800100"/>
              <a:gd name="connsiteX23" fmla="*/ 228600 w 967467"/>
              <a:gd name="connsiteY23" fmla="*/ 73479 h 800100"/>
              <a:gd name="connsiteX24" fmla="*/ 244928 w 967467"/>
              <a:gd name="connsiteY24" fmla="*/ 57150 h 800100"/>
              <a:gd name="connsiteX25" fmla="*/ 355146 w 967467"/>
              <a:gd name="connsiteY25" fmla="*/ 8165 h 800100"/>
              <a:gd name="connsiteX26" fmla="*/ 481692 w 967467"/>
              <a:gd name="connsiteY26" fmla="*/ 28575 h 800100"/>
              <a:gd name="connsiteX27" fmla="*/ 640896 w 967467"/>
              <a:gd name="connsiteY27" fmla="*/ 12247 h 800100"/>
              <a:gd name="connsiteX28" fmla="*/ 710292 w 967467"/>
              <a:gd name="connsiteY28" fmla="*/ 0 h 800100"/>
              <a:gd name="connsiteX0" fmla="*/ 702128 w 959303"/>
              <a:gd name="connsiteY0" fmla="*/ 0 h 800100"/>
              <a:gd name="connsiteX1" fmla="*/ 804182 w 959303"/>
              <a:gd name="connsiteY1" fmla="*/ 142875 h 800100"/>
              <a:gd name="connsiteX2" fmla="*/ 865414 w 959303"/>
              <a:gd name="connsiteY2" fmla="*/ 220436 h 800100"/>
              <a:gd name="connsiteX3" fmla="*/ 918482 w 959303"/>
              <a:gd name="connsiteY3" fmla="*/ 281668 h 800100"/>
              <a:gd name="connsiteX4" fmla="*/ 959303 w 959303"/>
              <a:gd name="connsiteY4" fmla="*/ 318407 h 800100"/>
              <a:gd name="connsiteX5" fmla="*/ 947057 w 959303"/>
              <a:gd name="connsiteY5" fmla="*/ 359229 h 800100"/>
              <a:gd name="connsiteX6" fmla="*/ 926646 w 959303"/>
              <a:gd name="connsiteY6" fmla="*/ 400050 h 800100"/>
              <a:gd name="connsiteX7" fmla="*/ 889907 w 959303"/>
              <a:gd name="connsiteY7" fmla="*/ 457200 h 800100"/>
              <a:gd name="connsiteX8" fmla="*/ 865414 w 959303"/>
              <a:gd name="connsiteY8" fmla="*/ 457200 h 800100"/>
              <a:gd name="connsiteX9" fmla="*/ 865414 w 959303"/>
              <a:gd name="connsiteY9" fmla="*/ 510268 h 800100"/>
              <a:gd name="connsiteX10" fmla="*/ 857250 w 959303"/>
              <a:gd name="connsiteY10" fmla="*/ 698047 h 800100"/>
              <a:gd name="connsiteX11" fmla="*/ 661307 w 959303"/>
              <a:gd name="connsiteY11" fmla="*/ 763361 h 800100"/>
              <a:gd name="connsiteX12" fmla="*/ 449036 w 959303"/>
              <a:gd name="connsiteY12" fmla="*/ 783772 h 800100"/>
              <a:gd name="connsiteX13" fmla="*/ 314325 w 959303"/>
              <a:gd name="connsiteY13" fmla="*/ 800100 h 800100"/>
              <a:gd name="connsiteX14" fmla="*/ 289832 w 959303"/>
              <a:gd name="connsiteY14" fmla="*/ 787854 h 800100"/>
              <a:gd name="connsiteX15" fmla="*/ 289832 w 959303"/>
              <a:gd name="connsiteY15" fmla="*/ 747032 h 800100"/>
              <a:gd name="connsiteX16" fmla="*/ 208189 w 959303"/>
              <a:gd name="connsiteY16" fmla="*/ 689882 h 800100"/>
              <a:gd name="connsiteX17" fmla="*/ 126546 w 959303"/>
              <a:gd name="connsiteY17" fmla="*/ 563336 h 800100"/>
              <a:gd name="connsiteX18" fmla="*/ 93436 w 959303"/>
              <a:gd name="connsiteY18" fmla="*/ 448168 h 800100"/>
              <a:gd name="connsiteX19" fmla="*/ 0 w 959303"/>
              <a:gd name="connsiteY19" fmla="*/ 338818 h 800100"/>
              <a:gd name="connsiteX20" fmla="*/ 0 w 959303"/>
              <a:gd name="connsiteY20" fmla="*/ 338818 h 800100"/>
              <a:gd name="connsiteX21" fmla="*/ 61232 w 959303"/>
              <a:gd name="connsiteY21" fmla="*/ 244929 h 800100"/>
              <a:gd name="connsiteX22" fmla="*/ 138793 w 959303"/>
              <a:gd name="connsiteY22" fmla="*/ 163286 h 800100"/>
              <a:gd name="connsiteX23" fmla="*/ 220436 w 959303"/>
              <a:gd name="connsiteY23" fmla="*/ 73479 h 800100"/>
              <a:gd name="connsiteX24" fmla="*/ 236764 w 959303"/>
              <a:gd name="connsiteY24" fmla="*/ 57150 h 800100"/>
              <a:gd name="connsiteX25" fmla="*/ 346982 w 959303"/>
              <a:gd name="connsiteY25" fmla="*/ 8165 h 800100"/>
              <a:gd name="connsiteX26" fmla="*/ 473528 w 959303"/>
              <a:gd name="connsiteY26" fmla="*/ 28575 h 800100"/>
              <a:gd name="connsiteX27" fmla="*/ 632732 w 959303"/>
              <a:gd name="connsiteY27" fmla="*/ 12247 h 800100"/>
              <a:gd name="connsiteX28" fmla="*/ 702128 w 959303"/>
              <a:gd name="connsiteY28" fmla="*/ 0 h 800100"/>
              <a:gd name="connsiteX0" fmla="*/ 702128 w 959303"/>
              <a:gd name="connsiteY0" fmla="*/ 0 h 800100"/>
              <a:gd name="connsiteX1" fmla="*/ 804182 w 959303"/>
              <a:gd name="connsiteY1" fmla="*/ 142875 h 800100"/>
              <a:gd name="connsiteX2" fmla="*/ 865414 w 959303"/>
              <a:gd name="connsiteY2" fmla="*/ 220436 h 800100"/>
              <a:gd name="connsiteX3" fmla="*/ 918482 w 959303"/>
              <a:gd name="connsiteY3" fmla="*/ 281668 h 800100"/>
              <a:gd name="connsiteX4" fmla="*/ 959303 w 959303"/>
              <a:gd name="connsiteY4" fmla="*/ 318407 h 800100"/>
              <a:gd name="connsiteX5" fmla="*/ 947057 w 959303"/>
              <a:gd name="connsiteY5" fmla="*/ 359229 h 800100"/>
              <a:gd name="connsiteX6" fmla="*/ 926646 w 959303"/>
              <a:gd name="connsiteY6" fmla="*/ 400050 h 800100"/>
              <a:gd name="connsiteX7" fmla="*/ 889907 w 959303"/>
              <a:gd name="connsiteY7" fmla="*/ 457200 h 800100"/>
              <a:gd name="connsiteX8" fmla="*/ 865414 w 959303"/>
              <a:gd name="connsiteY8" fmla="*/ 457200 h 800100"/>
              <a:gd name="connsiteX9" fmla="*/ 865414 w 959303"/>
              <a:gd name="connsiteY9" fmla="*/ 510268 h 800100"/>
              <a:gd name="connsiteX10" fmla="*/ 857250 w 959303"/>
              <a:gd name="connsiteY10" fmla="*/ 698047 h 800100"/>
              <a:gd name="connsiteX11" fmla="*/ 661307 w 959303"/>
              <a:gd name="connsiteY11" fmla="*/ 763361 h 800100"/>
              <a:gd name="connsiteX12" fmla="*/ 449036 w 959303"/>
              <a:gd name="connsiteY12" fmla="*/ 783772 h 800100"/>
              <a:gd name="connsiteX13" fmla="*/ 314325 w 959303"/>
              <a:gd name="connsiteY13" fmla="*/ 800100 h 800100"/>
              <a:gd name="connsiteX14" fmla="*/ 289832 w 959303"/>
              <a:gd name="connsiteY14" fmla="*/ 787854 h 800100"/>
              <a:gd name="connsiteX15" fmla="*/ 289832 w 959303"/>
              <a:gd name="connsiteY15" fmla="*/ 747032 h 800100"/>
              <a:gd name="connsiteX16" fmla="*/ 208189 w 959303"/>
              <a:gd name="connsiteY16" fmla="*/ 689882 h 800100"/>
              <a:gd name="connsiteX17" fmla="*/ 126546 w 959303"/>
              <a:gd name="connsiteY17" fmla="*/ 563336 h 800100"/>
              <a:gd name="connsiteX18" fmla="*/ 93436 w 959303"/>
              <a:gd name="connsiteY18" fmla="*/ 448168 h 800100"/>
              <a:gd name="connsiteX19" fmla="*/ 0 w 959303"/>
              <a:gd name="connsiteY19" fmla="*/ 338818 h 800100"/>
              <a:gd name="connsiteX20" fmla="*/ 106017 w 959303"/>
              <a:gd name="connsiteY20" fmla="*/ 349862 h 800100"/>
              <a:gd name="connsiteX21" fmla="*/ 61232 w 959303"/>
              <a:gd name="connsiteY21" fmla="*/ 244929 h 800100"/>
              <a:gd name="connsiteX22" fmla="*/ 138793 w 959303"/>
              <a:gd name="connsiteY22" fmla="*/ 163286 h 800100"/>
              <a:gd name="connsiteX23" fmla="*/ 220436 w 959303"/>
              <a:gd name="connsiteY23" fmla="*/ 73479 h 800100"/>
              <a:gd name="connsiteX24" fmla="*/ 236764 w 959303"/>
              <a:gd name="connsiteY24" fmla="*/ 57150 h 800100"/>
              <a:gd name="connsiteX25" fmla="*/ 346982 w 959303"/>
              <a:gd name="connsiteY25" fmla="*/ 8165 h 800100"/>
              <a:gd name="connsiteX26" fmla="*/ 473528 w 959303"/>
              <a:gd name="connsiteY26" fmla="*/ 28575 h 800100"/>
              <a:gd name="connsiteX27" fmla="*/ 632732 w 959303"/>
              <a:gd name="connsiteY27" fmla="*/ 12247 h 800100"/>
              <a:gd name="connsiteX28" fmla="*/ 702128 w 959303"/>
              <a:gd name="connsiteY28" fmla="*/ 0 h 800100"/>
              <a:gd name="connsiteX0" fmla="*/ 640896 w 898071"/>
              <a:gd name="connsiteY0" fmla="*/ 0 h 800100"/>
              <a:gd name="connsiteX1" fmla="*/ 742950 w 898071"/>
              <a:gd name="connsiteY1" fmla="*/ 142875 h 800100"/>
              <a:gd name="connsiteX2" fmla="*/ 804182 w 898071"/>
              <a:gd name="connsiteY2" fmla="*/ 220436 h 800100"/>
              <a:gd name="connsiteX3" fmla="*/ 857250 w 898071"/>
              <a:gd name="connsiteY3" fmla="*/ 281668 h 800100"/>
              <a:gd name="connsiteX4" fmla="*/ 898071 w 898071"/>
              <a:gd name="connsiteY4" fmla="*/ 318407 h 800100"/>
              <a:gd name="connsiteX5" fmla="*/ 885825 w 898071"/>
              <a:gd name="connsiteY5" fmla="*/ 359229 h 800100"/>
              <a:gd name="connsiteX6" fmla="*/ 865414 w 898071"/>
              <a:gd name="connsiteY6" fmla="*/ 400050 h 800100"/>
              <a:gd name="connsiteX7" fmla="*/ 828675 w 898071"/>
              <a:gd name="connsiteY7" fmla="*/ 457200 h 800100"/>
              <a:gd name="connsiteX8" fmla="*/ 804182 w 898071"/>
              <a:gd name="connsiteY8" fmla="*/ 457200 h 800100"/>
              <a:gd name="connsiteX9" fmla="*/ 804182 w 898071"/>
              <a:gd name="connsiteY9" fmla="*/ 510268 h 800100"/>
              <a:gd name="connsiteX10" fmla="*/ 796018 w 898071"/>
              <a:gd name="connsiteY10" fmla="*/ 698047 h 800100"/>
              <a:gd name="connsiteX11" fmla="*/ 600075 w 898071"/>
              <a:gd name="connsiteY11" fmla="*/ 763361 h 800100"/>
              <a:gd name="connsiteX12" fmla="*/ 387804 w 898071"/>
              <a:gd name="connsiteY12" fmla="*/ 783772 h 800100"/>
              <a:gd name="connsiteX13" fmla="*/ 253093 w 898071"/>
              <a:gd name="connsiteY13" fmla="*/ 800100 h 800100"/>
              <a:gd name="connsiteX14" fmla="*/ 228600 w 898071"/>
              <a:gd name="connsiteY14" fmla="*/ 787854 h 800100"/>
              <a:gd name="connsiteX15" fmla="*/ 228600 w 898071"/>
              <a:gd name="connsiteY15" fmla="*/ 747032 h 800100"/>
              <a:gd name="connsiteX16" fmla="*/ 146957 w 898071"/>
              <a:gd name="connsiteY16" fmla="*/ 689882 h 800100"/>
              <a:gd name="connsiteX17" fmla="*/ 65314 w 898071"/>
              <a:gd name="connsiteY17" fmla="*/ 563336 h 800100"/>
              <a:gd name="connsiteX18" fmla="*/ 32204 w 898071"/>
              <a:gd name="connsiteY18" fmla="*/ 448168 h 800100"/>
              <a:gd name="connsiteX19" fmla="*/ 33741 w 898071"/>
              <a:gd name="connsiteY19" fmla="*/ 405079 h 800100"/>
              <a:gd name="connsiteX20" fmla="*/ 44785 w 898071"/>
              <a:gd name="connsiteY20" fmla="*/ 349862 h 800100"/>
              <a:gd name="connsiteX21" fmla="*/ 0 w 898071"/>
              <a:gd name="connsiteY21" fmla="*/ 244929 h 800100"/>
              <a:gd name="connsiteX22" fmla="*/ 77561 w 898071"/>
              <a:gd name="connsiteY22" fmla="*/ 163286 h 800100"/>
              <a:gd name="connsiteX23" fmla="*/ 159204 w 898071"/>
              <a:gd name="connsiteY23" fmla="*/ 73479 h 800100"/>
              <a:gd name="connsiteX24" fmla="*/ 175532 w 898071"/>
              <a:gd name="connsiteY24" fmla="*/ 57150 h 800100"/>
              <a:gd name="connsiteX25" fmla="*/ 285750 w 898071"/>
              <a:gd name="connsiteY25" fmla="*/ 8165 h 800100"/>
              <a:gd name="connsiteX26" fmla="*/ 412296 w 898071"/>
              <a:gd name="connsiteY26" fmla="*/ 28575 h 800100"/>
              <a:gd name="connsiteX27" fmla="*/ 571500 w 898071"/>
              <a:gd name="connsiteY27" fmla="*/ 12247 h 800100"/>
              <a:gd name="connsiteX28" fmla="*/ 640896 w 898071"/>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45357 w 865867"/>
              <a:gd name="connsiteY22" fmla="*/ 163286 h 800100"/>
              <a:gd name="connsiteX23" fmla="*/ 127000 w 865867"/>
              <a:gd name="connsiteY23" fmla="*/ 73479 h 800100"/>
              <a:gd name="connsiteX24" fmla="*/ 143328 w 865867"/>
              <a:gd name="connsiteY24" fmla="*/ 57150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27000 w 865867"/>
              <a:gd name="connsiteY23" fmla="*/ 73479 h 800100"/>
              <a:gd name="connsiteX24" fmla="*/ 143328 w 865867"/>
              <a:gd name="connsiteY24" fmla="*/ 57150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143328 w 865867"/>
              <a:gd name="connsiteY24" fmla="*/ 57150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53546 w 865867"/>
              <a:gd name="connsiteY25" fmla="*/ 8165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33110 w 865867"/>
              <a:gd name="connsiteY17" fmla="*/ 563336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14753 w 865867"/>
              <a:gd name="connsiteY16" fmla="*/ 689882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196396 w 865867"/>
              <a:gd name="connsiteY15" fmla="*/ 747032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196396 w 865867"/>
              <a:gd name="connsiteY14" fmla="*/ 787854 h 800100"/>
              <a:gd name="connsiteX15" fmla="*/ 269283 w 865867"/>
              <a:gd name="connsiteY15" fmla="*/ 718319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355600 w 865867"/>
              <a:gd name="connsiteY12" fmla="*/ 783772 h 800100"/>
              <a:gd name="connsiteX13" fmla="*/ 220889 w 865867"/>
              <a:gd name="connsiteY13" fmla="*/ 800100 h 800100"/>
              <a:gd name="connsiteX14" fmla="*/ 297996 w 865867"/>
              <a:gd name="connsiteY14" fmla="*/ 763559 h 800100"/>
              <a:gd name="connsiteX15" fmla="*/ 269283 w 865867"/>
              <a:gd name="connsiteY15" fmla="*/ 718319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800100"/>
              <a:gd name="connsiteX1" fmla="*/ 710746 w 865867"/>
              <a:gd name="connsiteY1" fmla="*/ 142875 h 800100"/>
              <a:gd name="connsiteX2" fmla="*/ 771978 w 865867"/>
              <a:gd name="connsiteY2" fmla="*/ 220436 h 800100"/>
              <a:gd name="connsiteX3" fmla="*/ 825046 w 865867"/>
              <a:gd name="connsiteY3" fmla="*/ 281668 h 800100"/>
              <a:gd name="connsiteX4" fmla="*/ 865867 w 865867"/>
              <a:gd name="connsiteY4" fmla="*/ 318407 h 800100"/>
              <a:gd name="connsiteX5" fmla="*/ 853621 w 865867"/>
              <a:gd name="connsiteY5" fmla="*/ 359229 h 800100"/>
              <a:gd name="connsiteX6" fmla="*/ 833210 w 865867"/>
              <a:gd name="connsiteY6" fmla="*/ 400050 h 800100"/>
              <a:gd name="connsiteX7" fmla="*/ 796471 w 865867"/>
              <a:gd name="connsiteY7" fmla="*/ 457200 h 800100"/>
              <a:gd name="connsiteX8" fmla="*/ 771978 w 865867"/>
              <a:gd name="connsiteY8" fmla="*/ 457200 h 800100"/>
              <a:gd name="connsiteX9" fmla="*/ 771978 w 865867"/>
              <a:gd name="connsiteY9" fmla="*/ 510268 h 800100"/>
              <a:gd name="connsiteX10" fmla="*/ 763814 w 865867"/>
              <a:gd name="connsiteY10" fmla="*/ 698047 h 800100"/>
              <a:gd name="connsiteX11" fmla="*/ 567871 w 865867"/>
              <a:gd name="connsiteY11" fmla="*/ 763361 h 800100"/>
              <a:gd name="connsiteX12" fmla="*/ 468244 w 865867"/>
              <a:gd name="connsiteY12" fmla="*/ 750641 h 800100"/>
              <a:gd name="connsiteX13" fmla="*/ 220889 w 865867"/>
              <a:gd name="connsiteY13" fmla="*/ 800100 h 800100"/>
              <a:gd name="connsiteX14" fmla="*/ 297996 w 865867"/>
              <a:gd name="connsiteY14" fmla="*/ 763559 h 800100"/>
              <a:gd name="connsiteX15" fmla="*/ 269283 w 865867"/>
              <a:gd name="connsiteY15" fmla="*/ 718319 h 800100"/>
              <a:gd name="connsiteX16" fmla="*/ 194266 w 865867"/>
              <a:gd name="connsiteY16" fmla="*/ 636873 h 800100"/>
              <a:gd name="connsiteX17" fmla="*/ 97162 w 865867"/>
              <a:gd name="connsiteY17" fmla="*/ 530205 h 800100"/>
              <a:gd name="connsiteX18" fmla="*/ 0 w 865867"/>
              <a:gd name="connsiteY18" fmla="*/ 448168 h 800100"/>
              <a:gd name="connsiteX19" fmla="*/ 1537 w 865867"/>
              <a:gd name="connsiteY19" fmla="*/ 405079 h 800100"/>
              <a:gd name="connsiteX20" fmla="*/ 12581 w 865867"/>
              <a:gd name="connsiteY20" fmla="*/ 349862 h 800100"/>
              <a:gd name="connsiteX21" fmla="*/ 53935 w 865867"/>
              <a:gd name="connsiteY21" fmla="*/ 258181 h 800100"/>
              <a:gd name="connsiteX22" fmla="*/ 127078 w 865867"/>
              <a:gd name="connsiteY22" fmla="*/ 176538 h 800100"/>
              <a:gd name="connsiteX23" fmla="*/ 182217 w 865867"/>
              <a:gd name="connsiteY23" fmla="*/ 117653 h 800100"/>
              <a:gd name="connsiteX24" fmla="*/ 211798 w 865867"/>
              <a:gd name="connsiteY24" fmla="*/ 85863 h 800100"/>
              <a:gd name="connsiteX25" fmla="*/ 271216 w 865867"/>
              <a:gd name="connsiteY25" fmla="*/ 36878 h 800100"/>
              <a:gd name="connsiteX26" fmla="*/ 380092 w 865867"/>
              <a:gd name="connsiteY26" fmla="*/ 28575 h 800100"/>
              <a:gd name="connsiteX27" fmla="*/ 539296 w 865867"/>
              <a:gd name="connsiteY27" fmla="*/ 12247 h 800100"/>
              <a:gd name="connsiteX28" fmla="*/ 608692 w 865867"/>
              <a:gd name="connsiteY28" fmla="*/ 0 h 800100"/>
              <a:gd name="connsiteX0" fmla="*/ 608692 w 865867"/>
              <a:gd name="connsiteY0" fmla="*/ 0 h 766970"/>
              <a:gd name="connsiteX1" fmla="*/ 710746 w 865867"/>
              <a:gd name="connsiteY1" fmla="*/ 142875 h 766970"/>
              <a:gd name="connsiteX2" fmla="*/ 771978 w 865867"/>
              <a:gd name="connsiteY2" fmla="*/ 220436 h 766970"/>
              <a:gd name="connsiteX3" fmla="*/ 825046 w 865867"/>
              <a:gd name="connsiteY3" fmla="*/ 281668 h 766970"/>
              <a:gd name="connsiteX4" fmla="*/ 865867 w 865867"/>
              <a:gd name="connsiteY4" fmla="*/ 318407 h 766970"/>
              <a:gd name="connsiteX5" fmla="*/ 853621 w 865867"/>
              <a:gd name="connsiteY5" fmla="*/ 359229 h 766970"/>
              <a:gd name="connsiteX6" fmla="*/ 833210 w 865867"/>
              <a:gd name="connsiteY6" fmla="*/ 400050 h 766970"/>
              <a:gd name="connsiteX7" fmla="*/ 796471 w 865867"/>
              <a:gd name="connsiteY7" fmla="*/ 457200 h 766970"/>
              <a:gd name="connsiteX8" fmla="*/ 771978 w 865867"/>
              <a:gd name="connsiteY8" fmla="*/ 457200 h 766970"/>
              <a:gd name="connsiteX9" fmla="*/ 771978 w 865867"/>
              <a:gd name="connsiteY9" fmla="*/ 510268 h 766970"/>
              <a:gd name="connsiteX10" fmla="*/ 763814 w 865867"/>
              <a:gd name="connsiteY10" fmla="*/ 698047 h 766970"/>
              <a:gd name="connsiteX11" fmla="*/ 567871 w 865867"/>
              <a:gd name="connsiteY11" fmla="*/ 763361 h 766970"/>
              <a:gd name="connsiteX12" fmla="*/ 468244 w 865867"/>
              <a:gd name="connsiteY12" fmla="*/ 750641 h 766970"/>
              <a:gd name="connsiteX13" fmla="*/ 368872 w 865867"/>
              <a:gd name="connsiteY13" fmla="*/ 766970 h 766970"/>
              <a:gd name="connsiteX14" fmla="*/ 297996 w 865867"/>
              <a:gd name="connsiteY14" fmla="*/ 763559 h 766970"/>
              <a:gd name="connsiteX15" fmla="*/ 269283 w 865867"/>
              <a:gd name="connsiteY15" fmla="*/ 718319 h 766970"/>
              <a:gd name="connsiteX16" fmla="*/ 194266 w 865867"/>
              <a:gd name="connsiteY16" fmla="*/ 636873 h 766970"/>
              <a:gd name="connsiteX17" fmla="*/ 97162 w 865867"/>
              <a:gd name="connsiteY17" fmla="*/ 530205 h 766970"/>
              <a:gd name="connsiteX18" fmla="*/ 0 w 865867"/>
              <a:gd name="connsiteY18" fmla="*/ 448168 h 766970"/>
              <a:gd name="connsiteX19" fmla="*/ 1537 w 865867"/>
              <a:gd name="connsiteY19" fmla="*/ 405079 h 766970"/>
              <a:gd name="connsiteX20" fmla="*/ 12581 w 865867"/>
              <a:gd name="connsiteY20" fmla="*/ 349862 h 766970"/>
              <a:gd name="connsiteX21" fmla="*/ 53935 w 865867"/>
              <a:gd name="connsiteY21" fmla="*/ 258181 h 766970"/>
              <a:gd name="connsiteX22" fmla="*/ 127078 w 865867"/>
              <a:gd name="connsiteY22" fmla="*/ 176538 h 766970"/>
              <a:gd name="connsiteX23" fmla="*/ 182217 w 865867"/>
              <a:gd name="connsiteY23" fmla="*/ 117653 h 766970"/>
              <a:gd name="connsiteX24" fmla="*/ 211798 w 865867"/>
              <a:gd name="connsiteY24" fmla="*/ 85863 h 766970"/>
              <a:gd name="connsiteX25" fmla="*/ 271216 w 865867"/>
              <a:gd name="connsiteY25" fmla="*/ 36878 h 766970"/>
              <a:gd name="connsiteX26" fmla="*/ 380092 w 865867"/>
              <a:gd name="connsiteY26" fmla="*/ 28575 h 766970"/>
              <a:gd name="connsiteX27" fmla="*/ 539296 w 865867"/>
              <a:gd name="connsiteY27" fmla="*/ 12247 h 766970"/>
              <a:gd name="connsiteX28" fmla="*/ 608692 w 865867"/>
              <a:gd name="connsiteY28" fmla="*/ 0 h 766970"/>
              <a:gd name="connsiteX0" fmla="*/ 608692 w 865867"/>
              <a:gd name="connsiteY0" fmla="*/ 0 h 766970"/>
              <a:gd name="connsiteX1" fmla="*/ 710746 w 865867"/>
              <a:gd name="connsiteY1" fmla="*/ 142875 h 766970"/>
              <a:gd name="connsiteX2" fmla="*/ 771978 w 865867"/>
              <a:gd name="connsiteY2" fmla="*/ 220436 h 766970"/>
              <a:gd name="connsiteX3" fmla="*/ 825046 w 865867"/>
              <a:gd name="connsiteY3" fmla="*/ 281668 h 766970"/>
              <a:gd name="connsiteX4" fmla="*/ 865867 w 865867"/>
              <a:gd name="connsiteY4" fmla="*/ 318407 h 766970"/>
              <a:gd name="connsiteX5" fmla="*/ 853621 w 865867"/>
              <a:gd name="connsiteY5" fmla="*/ 359229 h 766970"/>
              <a:gd name="connsiteX6" fmla="*/ 833210 w 865867"/>
              <a:gd name="connsiteY6" fmla="*/ 400050 h 766970"/>
              <a:gd name="connsiteX7" fmla="*/ 796471 w 865867"/>
              <a:gd name="connsiteY7" fmla="*/ 457200 h 766970"/>
              <a:gd name="connsiteX8" fmla="*/ 771978 w 865867"/>
              <a:gd name="connsiteY8" fmla="*/ 457200 h 766970"/>
              <a:gd name="connsiteX9" fmla="*/ 771978 w 865867"/>
              <a:gd name="connsiteY9" fmla="*/ 510268 h 766970"/>
              <a:gd name="connsiteX10" fmla="*/ 763814 w 865867"/>
              <a:gd name="connsiteY10" fmla="*/ 698047 h 766970"/>
              <a:gd name="connsiteX11" fmla="*/ 581123 w 865867"/>
              <a:gd name="connsiteY11" fmla="*/ 739065 h 766970"/>
              <a:gd name="connsiteX12" fmla="*/ 468244 w 865867"/>
              <a:gd name="connsiteY12" fmla="*/ 750641 h 766970"/>
              <a:gd name="connsiteX13" fmla="*/ 368872 w 865867"/>
              <a:gd name="connsiteY13" fmla="*/ 766970 h 766970"/>
              <a:gd name="connsiteX14" fmla="*/ 297996 w 865867"/>
              <a:gd name="connsiteY14" fmla="*/ 763559 h 766970"/>
              <a:gd name="connsiteX15" fmla="*/ 269283 w 865867"/>
              <a:gd name="connsiteY15" fmla="*/ 718319 h 766970"/>
              <a:gd name="connsiteX16" fmla="*/ 194266 w 865867"/>
              <a:gd name="connsiteY16" fmla="*/ 636873 h 766970"/>
              <a:gd name="connsiteX17" fmla="*/ 97162 w 865867"/>
              <a:gd name="connsiteY17" fmla="*/ 530205 h 766970"/>
              <a:gd name="connsiteX18" fmla="*/ 0 w 865867"/>
              <a:gd name="connsiteY18" fmla="*/ 448168 h 766970"/>
              <a:gd name="connsiteX19" fmla="*/ 1537 w 865867"/>
              <a:gd name="connsiteY19" fmla="*/ 405079 h 766970"/>
              <a:gd name="connsiteX20" fmla="*/ 12581 w 865867"/>
              <a:gd name="connsiteY20" fmla="*/ 349862 h 766970"/>
              <a:gd name="connsiteX21" fmla="*/ 53935 w 865867"/>
              <a:gd name="connsiteY21" fmla="*/ 258181 h 766970"/>
              <a:gd name="connsiteX22" fmla="*/ 127078 w 865867"/>
              <a:gd name="connsiteY22" fmla="*/ 176538 h 766970"/>
              <a:gd name="connsiteX23" fmla="*/ 182217 w 865867"/>
              <a:gd name="connsiteY23" fmla="*/ 117653 h 766970"/>
              <a:gd name="connsiteX24" fmla="*/ 211798 w 865867"/>
              <a:gd name="connsiteY24" fmla="*/ 85863 h 766970"/>
              <a:gd name="connsiteX25" fmla="*/ 271216 w 865867"/>
              <a:gd name="connsiteY25" fmla="*/ 36878 h 766970"/>
              <a:gd name="connsiteX26" fmla="*/ 380092 w 865867"/>
              <a:gd name="connsiteY26" fmla="*/ 28575 h 766970"/>
              <a:gd name="connsiteX27" fmla="*/ 539296 w 865867"/>
              <a:gd name="connsiteY27" fmla="*/ 12247 h 766970"/>
              <a:gd name="connsiteX28" fmla="*/ 608692 w 865867"/>
              <a:gd name="connsiteY28" fmla="*/ 0 h 76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65867" h="766970">
                <a:moveTo>
                  <a:pt x="608692" y="0"/>
                </a:moveTo>
                <a:lnTo>
                  <a:pt x="710746" y="142875"/>
                </a:lnTo>
                <a:lnTo>
                  <a:pt x="771978" y="220436"/>
                </a:lnTo>
                <a:lnTo>
                  <a:pt x="825046" y="281668"/>
                </a:lnTo>
                <a:lnTo>
                  <a:pt x="865867" y="318407"/>
                </a:lnTo>
                <a:lnTo>
                  <a:pt x="853621" y="359229"/>
                </a:lnTo>
                <a:lnTo>
                  <a:pt x="833210" y="400050"/>
                </a:lnTo>
                <a:lnTo>
                  <a:pt x="796471" y="457200"/>
                </a:lnTo>
                <a:lnTo>
                  <a:pt x="771978" y="457200"/>
                </a:lnTo>
                <a:lnTo>
                  <a:pt x="771978" y="510268"/>
                </a:lnTo>
                <a:lnTo>
                  <a:pt x="763814" y="698047"/>
                </a:lnTo>
                <a:lnTo>
                  <a:pt x="581123" y="739065"/>
                </a:lnTo>
                <a:lnTo>
                  <a:pt x="468244" y="750641"/>
                </a:lnTo>
                <a:lnTo>
                  <a:pt x="368872" y="766970"/>
                </a:lnTo>
                <a:lnTo>
                  <a:pt x="297996" y="763559"/>
                </a:lnTo>
                <a:lnTo>
                  <a:pt x="269283" y="718319"/>
                </a:lnTo>
                <a:lnTo>
                  <a:pt x="194266" y="636873"/>
                </a:lnTo>
                <a:lnTo>
                  <a:pt x="97162" y="530205"/>
                </a:lnTo>
                <a:lnTo>
                  <a:pt x="0" y="448168"/>
                </a:lnTo>
                <a:cubicBezTo>
                  <a:pt x="512" y="433805"/>
                  <a:pt x="1025" y="419442"/>
                  <a:pt x="1537" y="405079"/>
                </a:cubicBezTo>
                <a:lnTo>
                  <a:pt x="12581" y="349862"/>
                </a:lnTo>
                <a:lnTo>
                  <a:pt x="53935" y="258181"/>
                </a:lnTo>
                <a:lnTo>
                  <a:pt x="127078" y="176538"/>
                </a:lnTo>
                <a:lnTo>
                  <a:pt x="182217" y="117653"/>
                </a:lnTo>
                <a:lnTo>
                  <a:pt x="211798" y="85863"/>
                </a:lnTo>
                <a:lnTo>
                  <a:pt x="271216" y="36878"/>
                </a:lnTo>
                <a:lnTo>
                  <a:pt x="380092" y="28575"/>
                </a:lnTo>
                <a:lnTo>
                  <a:pt x="539296" y="12247"/>
                </a:lnTo>
                <a:lnTo>
                  <a:pt x="608692" y="0"/>
                </a:lnTo>
                <a:close/>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DD601A67-FE31-403A-EA9B-DEB84F0444E0}"/>
              </a:ext>
            </a:extLst>
          </p:cNvPr>
          <p:cNvSpPr/>
          <p:nvPr/>
        </p:nvSpPr>
        <p:spPr>
          <a:xfrm>
            <a:off x="6798170" y="5134858"/>
            <a:ext cx="531696" cy="373940"/>
          </a:xfrm>
          <a:custGeom>
            <a:avLst/>
            <a:gdLst>
              <a:gd name="connsiteX0" fmla="*/ 531696 w 531696"/>
              <a:gd name="connsiteY0" fmla="*/ 0 h 373940"/>
              <a:gd name="connsiteX1" fmla="*/ 251241 w 531696"/>
              <a:gd name="connsiteY1" fmla="*/ 49664 h 373940"/>
              <a:gd name="connsiteX2" fmla="*/ 90564 w 531696"/>
              <a:gd name="connsiteY2" fmla="*/ 87642 h 373940"/>
              <a:gd name="connsiteX3" fmla="*/ 5843 w 531696"/>
              <a:gd name="connsiteY3" fmla="*/ 181127 h 373940"/>
              <a:gd name="connsiteX4" fmla="*/ 0 w 531696"/>
              <a:gd name="connsiteY4" fmla="*/ 373940 h 37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696" h="373940">
                <a:moveTo>
                  <a:pt x="531696" y="0"/>
                </a:moveTo>
                <a:lnTo>
                  <a:pt x="251241" y="49664"/>
                </a:lnTo>
                <a:lnTo>
                  <a:pt x="90564" y="87642"/>
                </a:lnTo>
                <a:lnTo>
                  <a:pt x="5843" y="181127"/>
                </a:lnTo>
                <a:lnTo>
                  <a:pt x="0" y="37394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15CC9B1-248E-A425-EE8D-6BCB3DF3A8FC}"/>
              </a:ext>
            </a:extLst>
          </p:cNvPr>
          <p:cNvSpPr/>
          <p:nvPr/>
        </p:nvSpPr>
        <p:spPr>
          <a:xfrm>
            <a:off x="4510450" y="4691049"/>
            <a:ext cx="1184745" cy="1765189"/>
          </a:xfrm>
          <a:custGeom>
            <a:avLst/>
            <a:gdLst>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71562 w 1184745"/>
              <a:gd name="connsiteY8" fmla="*/ 413467 h 1765189"/>
              <a:gd name="connsiteX9" fmla="*/ 7952 w 1184745"/>
              <a:gd name="connsiteY9" fmla="*/ 365760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71562 w 1184745"/>
              <a:gd name="connsiteY8" fmla="*/ 413467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206734 w 1184745"/>
              <a:gd name="connsiteY7" fmla="*/ 479728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426721 w 1184745"/>
              <a:gd name="connsiteY6" fmla="*/ 596348 h 1765189"/>
              <a:gd name="connsiteX7" fmla="*/ 206734 w 1184745"/>
              <a:gd name="connsiteY7" fmla="*/ 479728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426721 w 1184745"/>
              <a:gd name="connsiteY6" fmla="*/ 596348 h 1765189"/>
              <a:gd name="connsiteX7" fmla="*/ 215569 w 1184745"/>
              <a:gd name="connsiteY7" fmla="*/ 470893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4745" h="1765189">
                <a:moveTo>
                  <a:pt x="1184745" y="1765189"/>
                </a:moveTo>
                <a:lnTo>
                  <a:pt x="1113183" y="1447137"/>
                </a:lnTo>
                <a:lnTo>
                  <a:pt x="1041621" y="1272208"/>
                </a:lnTo>
                <a:lnTo>
                  <a:pt x="938254" y="1121133"/>
                </a:lnTo>
                <a:lnTo>
                  <a:pt x="803082" y="882594"/>
                </a:lnTo>
                <a:lnTo>
                  <a:pt x="620202" y="755373"/>
                </a:lnTo>
                <a:lnTo>
                  <a:pt x="426721" y="596348"/>
                </a:lnTo>
                <a:lnTo>
                  <a:pt x="215569" y="470893"/>
                </a:lnTo>
                <a:lnTo>
                  <a:pt x="142240" y="389171"/>
                </a:lnTo>
                <a:lnTo>
                  <a:pt x="58752" y="348091"/>
                </a:lnTo>
                <a:lnTo>
                  <a:pt x="7952" y="286246"/>
                </a:lnTo>
                <a:lnTo>
                  <a:pt x="0" y="0"/>
                </a:lnTo>
                <a:lnTo>
                  <a:pt x="0" y="0"/>
                </a:lnTo>
                <a:lnTo>
                  <a:pt x="0" y="0"/>
                </a:lnTo>
                <a:lnTo>
                  <a:pt x="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8819E7B-FE18-A9E0-2AFC-3EFBF4EA7F92}"/>
              </a:ext>
            </a:extLst>
          </p:cNvPr>
          <p:cNvSpPr/>
          <p:nvPr/>
        </p:nvSpPr>
        <p:spPr>
          <a:xfrm>
            <a:off x="4530927" y="4588992"/>
            <a:ext cx="2269508" cy="922231"/>
          </a:xfrm>
          <a:custGeom>
            <a:avLst/>
            <a:gdLst>
              <a:gd name="connsiteX0" fmla="*/ 2408464 w 2408464"/>
              <a:gd name="connsiteY0" fmla="*/ 1004207 h 1004207"/>
              <a:gd name="connsiteX1" fmla="*/ 2363561 w 2408464"/>
              <a:gd name="connsiteY1" fmla="*/ 889907 h 1004207"/>
              <a:gd name="connsiteX2" fmla="*/ 2343150 w 2408464"/>
              <a:gd name="connsiteY2" fmla="*/ 881743 h 1004207"/>
              <a:gd name="connsiteX3" fmla="*/ 2302329 w 2408464"/>
              <a:gd name="connsiteY3" fmla="*/ 840921 h 1004207"/>
              <a:gd name="connsiteX4" fmla="*/ 2228850 w 2408464"/>
              <a:gd name="connsiteY4" fmla="*/ 808264 h 1004207"/>
              <a:gd name="connsiteX5" fmla="*/ 2085975 w 2408464"/>
              <a:gd name="connsiteY5" fmla="*/ 714375 h 1004207"/>
              <a:gd name="connsiteX6" fmla="*/ 1992086 w 2408464"/>
              <a:gd name="connsiteY6" fmla="*/ 644978 h 1004207"/>
              <a:gd name="connsiteX7" fmla="*/ 1975757 w 2408464"/>
              <a:gd name="connsiteY7" fmla="*/ 608239 h 1004207"/>
              <a:gd name="connsiteX8" fmla="*/ 1951264 w 2408464"/>
              <a:gd name="connsiteY8" fmla="*/ 542925 h 1004207"/>
              <a:gd name="connsiteX9" fmla="*/ 1873704 w 2408464"/>
              <a:gd name="connsiteY9" fmla="*/ 375557 h 1004207"/>
              <a:gd name="connsiteX10" fmla="*/ 1804307 w 2408464"/>
              <a:gd name="connsiteY10" fmla="*/ 273503 h 1004207"/>
              <a:gd name="connsiteX11" fmla="*/ 1645104 w 2408464"/>
              <a:gd name="connsiteY11" fmla="*/ 151039 h 1004207"/>
              <a:gd name="connsiteX12" fmla="*/ 1477736 w 2408464"/>
              <a:gd name="connsiteY12" fmla="*/ 32657 h 1004207"/>
              <a:gd name="connsiteX13" fmla="*/ 1298121 w 2408464"/>
              <a:gd name="connsiteY13" fmla="*/ 0 h 1004207"/>
              <a:gd name="connsiteX14" fmla="*/ 1208314 w 2408464"/>
              <a:gd name="connsiteY14" fmla="*/ 24493 h 1004207"/>
              <a:gd name="connsiteX15" fmla="*/ 1081768 w 2408464"/>
              <a:gd name="connsiteY15" fmla="*/ 36739 h 1004207"/>
              <a:gd name="connsiteX16" fmla="*/ 1057275 w 2408464"/>
              <a:gd name="connsiteY16" fmla="*/ 48985 h 1004207"/>
              <a:gd name="connsiteX17" fmla="*/ 951139 w 2408464"/>
              <a:gd name="connsiteY17" fmla="*/ 69396 h 1004207"/>
              <a:gd name="connsiteX18" fmla="*/ 640896 w 2408464"/>
              <a:gd name="connsiteY18" fmla="*/ 57150 h 1004207"/>
              <a:gd name="connsiteX19" fmla="*/ 502104 w 2408464"/>
              <a:gd name="connsiteY19" fmla="*/ 65314 h 1004207"/>
              <a:gd name="connsiteX20" fmla="*/ 424543 w 2408464"/>
              <a:gd name="connsiteY20" fmla="*/ 65314 h 1004207"/>
              <a:gd name="connsiteX21" fmla="*/ 257175 w 2408464"/>
              <a:gd name="connsiteY21" fmla="*/ 61232 h 1004207"/>
              <a:gd name="connsiteX22" fmla="*/ 0 w 2408464"/>
              <a:gd name="connsiteY22" fmla="*/ 142875 h 1004207"/>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126546 h 979714"/>
              <a:gd name="connsiteX12" fmla="*/ 1477736 w 2408464"/>
              <a:gd name="connsiteY12" fmla="*/ 8164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126546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40700 w 2408464"/>
              <a:gd name="connsiteY7" fmla="*/ 627567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33658 w 2408464"/>
              <a:gd name="connsiteY6" fmla="*/ 716892 h 979714"/>
              <a:gd name="connsiteX7" fmla="*/ 1940700 w 2408464"/>
              <a:gd name="connsiteY7" fmla="*/ 627567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77211 w 2408464"/>
              <a:gd name="connsiteY5" fmla="*/ 748310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232136 w 2408464"/>
              <a:gd name="connsiteY2" fmla="*/ 880621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264233 w 2408464"/>
              <a:gd name="connsiteY1" fmla="*/ 903393 h 979714"/>
              <a:gd name="connsiteX2" fmla="*/ 2232136 w 2408464"/>
              <a:gd name="connsiteY2" fmla="*/ 880621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291608 w 2291608"/>
              <a:gd name="connsiteY0" fmla="*/ 935893 h 935893"/>
              <a:gd name="connsiteX1" fmla="*/ 2264233 w 2291608"/>
              <a:gd name="connsiteY1" fmla="*/ 903393 h 935893"/>
              <a:gd name="connsiteX2" fmla="*/ 2232136 w 2291608"/>
              <a:gd name="connsiteY2" fmla="*/ 880621 h 935893"/>
              <a:gd name="connsiteX3" fmla="*/ 2223451 w 2291608"/>
              <a:gd name="connsiteY3" fmla="*/ 857328 h 935893"/>
              <a:gd name="connsiteX4" fmla="*/ 2109073 w 2291608"/>
              <a:gd name="connsiteY4" fmla="*/ 821749 h 935893"/>
              <a:gd name="connsiteX5" fmla="*/ 2030468 w 2291608"/>
              <a:gd name="connsiteY5" fmla="*/ 765838 h 935893"/>
              <a:gd name="connsiteX6" fmla="*/ 1933658 w 2291608"/>
              <a:gd name="connsiteY6" fmla="*/ 716892 h 935893"/>
              <a:gd name="connsiteX7" fmla="*/ 1893958 w 2291608"/>
              <a:gd name="connsiteY7" fmla="*/ 659703 h 935893"/>
              <a:gd name="connsiteX8" fmla="*/ 1866543 w 2291608"/>
              <a:gd name="connsiteY8" fmla="*/ 603153 h 935893"/>
              <a:gd name="connsiteX9" fmla="*/ 1788983 w 2291608"/>
              <a:gd name="connsiteY9" fmla="*/ 462078 h 935893"/>
              <a:gd name="connsiteX10" fmla="*/ 1731271 w 2291608"/>
              <a:gd name="connsiteY10" fmla="*/ 357102 h 935893"/>
              <a:gd name="connsiteX11" fmla="*/ 1645104 w 2291608"/>
              <a:gd name="connsiteY11" fmla="*/ 220031 h 935893"/>
              <a:gd name="connsiteX12" fmla="*/ 1477736 w 2291608"/>
              <a:gd name="connsiteY12" fmla="*/ 81199 h 935893"/>
              <a:gd name="connsiteX13" fmla="*/ 1298121 w 2291608"/>
              <a:gd name="connsiteY13" fmla="*/ 13485 h 935893"/>
              <a:gd name="connsiteX14" fmla="*/ 1208314 w 2291608"/>
              <a:gd name="connsiteY14" fmla="*/ 0 h 935893"/>
              <a:gd name="connsiteX15" fmla="*/ 1081768 w 2291608"/>
              <a:gd name="connsiteY15" fmla="*/ 12246 h 935893"/>
              <a:gd name="connsiteX16" fmla="*/ 1057275 w 2291608"/>
              <a:gd name="connsiteY16" fmla="*/ 24492 h 935893"/>
              <a:gd name="connsiteX17" fmla="*/ 951139 w 2291608"/>
              <a:gd name="connsiteY17" fmla="*/ 44903 h 935893"/>
              <a:gd name="connsiteX18" fmla="*/ 640896 w 2291608"/>
              <a:gd name="connsiteY18" fmla="*/ 32657 h 935893"/>
              <a:gd name="connsiteX19" fmla="*/ 502104 w 2291608"/>
              <a:gd name="connsiteY19" fmla="*/ 40821 h 935893"/>
              <a:gd name="connsiteX20" fmla="*/ 424543 w 2291608"/>
              <a:gd name="connsiteY20" fmla="*/ 40821 h 935893"/>
              <a:gd name="connsiteX21" fmla="*/ 257175 w 2291608"/>
              <a:gd name="connsiteY21" fmla="*/ 36739 h 935893"/>
              <a:gd name="connsiteX22" fmla="*/ 0 w 2291608"/>
              <a:gd name="connsiteY22" fmla="*/ 118382 h 9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608" h="935893">
                <a:moveTo>
                  <a:pt x="2291608" y="935893"/>
                </a:moveTo>
                <a:lnTo>
                  <a:pt x="2264233" y="903393"/>
                </a:lnTo>
                <a:lnTo>
                  <a:pt x="2232136" y="880621"/>
                </a:lnTo>
                <a:lnTo>
                  <a:pt x="2223451" y="857328"/>
                </a:lnTo>
                <a:lnTo>
                  <a:pt x="2109073" y="821749"/>
                </a:lnTo>
                <a:lnTo>
                  <a:pt x="2030468" y="765838"/>
                </a:lnTo>
                <a:lnTo>
                  <a:pt x="1933658" y="716892"/>
                </a:lnTo>
                <a:lnTo>
                  <a:pt x="1893958" y="659703"/>
                </a:lnTo>
                <a:lnTo>
                  <a:pt x="1866543" y="603153"/>
                </a:lnTo>
                <a:lnTo>
                  <a:pt x="1788983" y="462078"/>
                </a:lnTo>
                <a:lnTo>
                  <a:pt x="1731271" y="357102"/>
                </a:lnTo>
                <a:lnTo>
                  <a:pt x="1645104" y="220031"/>
                </a:lnTo>
                <a:lnTo>
                  <a:pt x="1477736" y="81199"/>
                </a:lnTo>
                <a:lnTo>
                  <a:pt x="1298121" y="13485"/>
                </a:lnTo>
                <a:lnTo>
                  <a:pt x="1208314" y="0"/>
                </a:lnTo>
                <a:lnTo>
                  <a:pt x="1081768" y="12246"/>
                </a:lnTo>
                <a:lnTo>
                  <a:pt x="1057275" y="24492"/>
                </a:lnTo>
                <a:lnTo>
                  <a:pt x="951139" y="44903"/>
                </a:lnTo>
                <a:lnTo>
                  <a:pt x="640896" y="32657"/>
                </a:lnTo>
                <a:lnTo>
                  <a:pt x="502104" y="40821"/>
                </a:lnTo>
                <a:lnTo>
                  <a:pt x="424543" y="40821"/>
                </a:lnTo>
                <a:lnTo>
                  <a:pt x="257175" y="36739"/>
                </a:lnTo>
                <a:lnTo>
                  <a:pt x="0" y="118382"/>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87ADD3B3-84D2-A94C-6D03-71EA5CB265B9}"/>
              </a:ext>
            </a:extLst>
          </p:cNvPr>
          <p:cNvSpPr/>
          <p:nvPr/>
        </p:nvSpPr>
        <p:spPr>
          <a:xfrm>
            <a:off x="3566741" y="2544472"/>
            <a:ext cx="800519" cy="1505748"/>
          </a:xfrm>
          <a:custGeom>
            <a:avLst/>
            <a:gdLst>
              <a:gd name="connsiteX0" fmla="*/ 733530 w 800519"/>
              <a:gd name="connsiteY0" fmla="*/ 1470409 h 1470409"/>
              <a:gd name="connsiteX1" fmla="*/ 800519 w 800519"/>
              <a:gd name="connsiteY1" fmla="*/ 1343130 h 1470409"/>
              <a:gd name="connsiteX2" fmla="*/ 733530 w 800519"/>
              <a:gd name="connsiteY2" fmla="*/ 1232598 h 1470409"/>
              <a:gd name="connsiteX3" fmla="*/ 656493 w 800519"/>
              <a:gd name="connsiteY3" fmla="*/ 1118717 h 1470409"/>
              <a:gd name="connsiteX4" fmla="*/ 599552 w 800519"/>
              <a:gd name="connsiteY4" fmla="*/ 994787 h 1470409"/>
              <a:gd name="connsiteX5" fmla="*/ 539262 w 800519"/>
              <a:gd name="connsiteY5" fmla="*/ 877556 h 1470409"/>
              <a:gd name="connsiteX6" fmla="*/ 442128 w 800519"/>
              <a:gd name="connsiteY6" fmla="*/ 783772 h 1470409"/>
              <a:gd name="connsiteX7" fmla="*/ 381838 w 800519"/>
              <a:gd name="connsiteY7" fmla="*/ 659842 h 1470409"/>
              <a:gd name="connsiteX8" fmla="*/ 314849 w 800519"/>
              <a:gd name="connsiteY8" fmla="*/ 502418 h 1470409"/>
              <a:gd name="connsiteX9" fmla="*/ 284704 w 800519"/>
              <a:gd name="connsiteY9" fmla="*/ 415332 h 1470409"/>
              <a:gd name="connsiteX10" fmla="*/ 237811 w 800519"/>
              <a:gd name="connsiteY10" fmla="*/ 304800 h 1470409"/>
              <a:gd name="connsiteX11" fmla="*/ 241161 w 800519"/>
              <a:gd name="connsiteY11" fmla="*/ 227763 h 1470409"/>
              <a:gd name="connsiteX12" fmla="*/ 184220 w 800519"/>
              <a:gd name="connsiteY12" fmla="*/ 200967 h 1470409"/>
              <a:gd name="connsiteX13" fmla="*/ 90436 w 800519"/>
              <a:gd name="connsiteY13" fmla="*/ 127279 h 1470409"/>
              <a:gd name="connsiteX14" fmla="*/ 0 w 800519"/>
              <a:gd name="connsiteY14" fmla="*/ 0 h 1470409"/>
              <a:gd name="connsiteX0" fmla="*/ 766661 w 800519"/>
              <a:gd name="connsiteY0" fmla="*/ 1505748 h 1505748"/>
              <a:gd name="connsiteX1" fmla="*/ 800519 w 800519"/>
              <a:gd name="connsiteY1" fmla="*/ 1343130 h 1505748"/>
              <a:gd name="connsiteX2" fmla="*/ 733530 w 800519"/>
              <a:gd name="connsiteY2" fmla="*/ 1232598 h 1505748"/>
              <a:gd name="connsiteX3" fmla="*/ 656493 w 800519"/>
              <a:gd name="connsiteY3" fmla="*/ 1118717 h 1505748"/>
              <a:gd name="connsiteX4" fmla="*/ 599552 w 800519"/>
              <a:gd name="connsiteY4" fmla="*/ 994787 h 1505748"/>
              <a:gd name="connsiteX5" fmla="*/ 539262 w 800519"/>
              <a:gd name="connsiteY5" fmla="*/ 877556 h 1505748"/>
              <a:gd name="connsiteX6" fmla="*/ 442128 w 800519"/>
              <a:gd name="connsiteY6" fmla="*/ 783772 h 1505748"/>
              <a:gd name="connsiteX7" fmla="*/ 381838 w 800519"/>
              <a:gd name="connsiteY7" fmla="*/ 659842 h 1505748"/>
              <a:gd name="connsiteX8" fmla="*/ 314849 w 800519"/>
              <a:gd name="connsiteY8" fmla="*/ 502418 h 1505748"/>
              <a:gd name="connsiteX9" fmla="*/ 284704 w 800519"/>
              <a:gd name="connsiteY9" fmla="*/ 415332 h 1505748"/>
              <a:gd name="connsiteX10" fmla="*/ 237811 w 800519"/>
              <a:gd name="connsiteY10" fmla="*/ 304800 h 1505748"/>
              <a:gd name="connsiteX11" fmla="*/ 241161 w 800519"/>
              <a:gd name="connsiteY11" fmla="*/ 227763 h 1505748"/>
              <a:gd name="connsiteX12" fmla="*/ 184220 w 800519"/>
              <a:gd name="connsiteY12" fmla="*/ 200967 h 1505748"/>
              <a:gd name="connsiteX13" fmla="*/ 90436 w 800519"/>
              <a:gd name="connsiteY13" fmla="*/ 127279 h 1505748"/>
              <a:gd name="connsiteX14" fmla="*/ 0 w 800519"/>
              <a:gd name="connsiteY14" fmla="*/ 0 h 150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0519" h="1505748">
                <a:moveTo>
                  <a:pt x="766661" y="1505748"/>
                </a:moveTo>
                <a:lnTo>
                  <a:pt x="800519" y="1343130"/>
                </a:lnTo>
                <a:lnTo>
                  <a:pt x="733530" y="1232598"/>
                </a:lnTo>
                <a:lnTo>
                  <a:pt x="656493" y="1118717"/>
                </a:lnTo>
                <a:lnTo>
                  <a:pt x="599552" y="994787"/>
                </a:lnTo>
                <a:lnTo>
                  <a:pt x="539262" y="877556"/>
                </a:lnTo>
                <a:lnTo>
                  <a:pt x="442128" y="783772"/>
                </a:lnTo>
                <a:lnTo>
                  <a:pt x="381838" y="659842"/>
                </a:lnTo>
                <a:lnTo>
                  <a:pt x="314849" y="502418"/>
                </a:lnTo>
                <a:lnTo>
                  <a:pt x="284704" y="415332"/>
                </a:lnTo>
                <a:lnTo>
                  <a:pt x="237811" y="304800"/>
                </a:lnTo>
                <a:lnTo>
                  <a:pt x="241161" y="227763"/>
                </a:lnTo>
                <a:lnTo>
                  <a:pt x="184220" y="200967"/>
                </a:lnTo>
                <a:lnTo>
                  <a:pt x="90436" y="127279"/>
                </a:lnTo>
                <a:lnTo>
                  <a:pt x="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7" name="Freeform: Shape 786">
            <a:extLst>
              <a:ext uri="{FF2B5EF4-FFF2-40B4-BE49-F238E27FC236}">
                <a16:creationId xmlns:a16="http://schemas.microsoft.com/office/drawing/2014/main" id="{857ACC1B-4865-716C-6950-E19240679825}"/>
              </a:ext>
            </a:extLst>
          </p:cNvPr>
          <p:cNvSpPr/>
          <p:nvPr/>
        </p:nvSpPr>
        <p:spPr>
          <a:xfrm>
            <a:off x="7341662" y="4480854"/>
            <a:ext cx="1076110" cy="661543"/>
          </a:xfrm>
          <a:custGeom>
            <a:avLst/>
            <a:gdLst>
              <a:gd name="connsiteX0" fmla="*/ 0 w 1076110"/>
              <a:gd name="connsiteY0" fmla="*/ 661543 h 661543"/>
              <a:gd name="connsiteX1" fmla="*/ 385165 w 1076110"/>
              <a:gd name="connsiteY1" fmla="*/ 493952 h 661543"/>
              <a:gd name="connsiteX2" fmla="*/ 438088 w 1076110"/>
              <a:gd name="connsiteY2" fmla="*/ 482192 h 661543"/>
              <a:gd name="connsiteX3" fmla="*/ 543935 w 1076110"/>
              <a:gd name="connsiteY3" fmla="*/ 429268 h 661543"/>
              <a:gd name="connsiteX4" fmla="*/ 588038 w 1076110"/>
              <a:gd name="connsiteY4" fmla="*/ 405747 h 661543"/>
              <a:gd name="connsiteX5" fmla="*/ 720347 w 1076110"/>
              <a:gd name="connsiteY5" fmla="*/ 282259 h 661543"/>
              <a:gd name="connsiteX6" fmla="*/ 876177 w 1076110"/>
              <a:gd name="connsiteY6" fmla="*/ 191113 h 661543"/>
              <a:gd name="connsiteX7" fmla="*/ 1076110 w 1076110"/>
              <a:gd name="connsiteY7" fmla="*/ 0 h 66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110" h="661543">
                <a:moveTo>
                  <a:pt x="0" y="661543"/>
                </a:moveTo>
                <a:lnTo>
                  <a:pt x="385165" y="493952"/>
                </a:lnTo>
                <a:lnTo>
                  <a:pt x="438088" y="482192"/>
                </a:lnTo>
                <a:lnTo>
                  <a:pt x="543935" y="429268"/>
                </a:lnTo>
                <a:lnTo>
                  <a:pt x="588038" y="405747"/>
                </a:lnTo>
                <a:lnTo>
                  <a:pt x="720347" y="282259"/>
                </a:lnTo>
                <a:lnTo>
                  <a:pt x="876177" y="191113"/>
                </a:lnTo>
                <a:lnTo>
                  <a:pt x="107611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65A2EB1D-1949-B20E-8D8D-2F0B9A84BCDF}"/>
              </a:ext>
            </a:extLst>
          </p:cNvPr>
          <p:cNvSpPr/>
          <p:nvPr/>
        </p:nvSpPr>
        <p:spPr>
          <a:xfrm>
            <a:off x="3185823" y="4481885"/>
            <a:ext cx="580445" cy="914400"/>
          </a:xfrm>
          <a:custGeom>
            <a:avLst/>
            <a:gdLst>
              <a:gd name="connsiteX0" fmla="*/ 580445 w 580445"/>
              <a:gd name="connsiteY0" fmla="*/ 0 h 914400"/>
              <a:gd name="connsiteX1" fmla="*/ 492980 w 580445"/>
              <a:gd name="connsiteY1" fmla="*/ 100717 h 914400"/>
              <a:gd name="connsiteX2" fmla="*/ 466476 w 580445"/>
              <a:gd name="connsiteY2" fmla="*/ 111318 h 914400"/>
              <a:gd name="connsiteX3" fmla="*/ 442622 w 580445"/>
              <a:gd name="connsiteY3" fmla="*/ 127221 h 914400"/>
              <a:gd name="connsiteX4" fmla="*/ 408167 w 580445"/>
              <a:gd name="connsiteY4" fmla="*/ 140473 h 914400"/>
              <a:gd name="connsiteX5" fmla="*/ 381662 w 580445"/>
              <a:gd name="connsiteY5" fmla="*/ 151075 h 914400"/>
              <a:gd name="connsiteX6" fmla="*/ 320702 w 580445"/>
              <a:gd name="connsiteY6" fmla="*/ 214685 h 914400"/>
              <a:gd name="connsiteX7" fmla="*/ 275645 w 580445"/>
              <a:gd name="connsiteY7" fmla="*/ 318052 h 914400"/>
              <a:gd name="connsiteX8" fmla="*/ 198782 w 580445"/>
              <a:gd name="connsiteY8" fmla="*/ 429371 h 914400"/>
              <a:gd name="connsiteX9" fmla="*/ 196132 w 580445"/>
              <a:gd name="connsiteY9" fmla="*/ 455875 h 914400"/>
              <a:gd name="connsiteX10" fmla="*/ 145774 w 580445"/>
              <a:gd name="connsiteY10" fmla="*/ 490331 h 914400"/>
              <a:gd name="connsiteX11" fmla="*/ 111318 w 580445"/>
              <a:gd name="connsiteY11" fmla="*/ 538038 h 914400"/>
              <a:gd name="connsiteX12" fmla="*/ 63610 w 580445"/>
              <a:gd name="connsiteY12" fmla="*/ 593698 h 914400"/>
              <a:gd name="connsiteX13" fmla="*/ 47707 w 580445"/>
              <a:gd name="connsiteY13" fmla="*/ 673211 h 914400"/>
              <a:gd name="connsiteX14" fmla="*/ 37106 w 580445"/>
              <a:gd name="connsiteY14" fmla="*/ 800432 h 914400"/>
              <a:gd name="connsiteX15" fmla="*/ 0 w 580445"/>
              <a:gd name="connsiteY1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445" h="914400">
                <a:moveTo>
                  <a:pt x="580445" y="0"/>
                </a:moveTo>
                <a:lnTo>
                  <a:pt x="492980" y="100717"/>
                </a:lnTo>
                <a:lnTo>
                  <a:pt x="466476" y="111318"/>
                </a:lnTo>
                <a:lnTo>
                  <a:pt x="442622" y="127221"/>
                </a:lnTo>
                <a:lnTo>
                  <a:pt x="408167" y="140473"/>
                </a:lnTo>
                <a:lnTo>
                  <a:pt x="381662" y="151075"/>
                </a:lnTo>
                <a:lnTo>
                  <a:pt x="320702" y="214685"/>
                </a:lnTo>
                <a:lnTo>
                  <a:pt x="275645" y="318052"/>
                </a:lnTo>
                <a:lnTo>
                  <a:pt x="198782" y="429371"/>
                </a:lnTo>
                <a:lnTo>
                  <a:pt x="196132" y="455875"/>
                </a:lnTo>
                <a:lnTo>
                  <a:pt x="145774" y="490331"/>
                </a:lnTo>
                <a:lnTo>
                  <a:pt x="111318" y="538038"/>
                </a:lnTo>
                <a:lnTo>
                  <a:pt x="63610" y="593698"/>
                </a:lnTo>
                <a:lnTo>
                  <a:pt x="47707" y="673211"/>
                </a:lnTo>
                <a:lnTo>
                  <a:pt x="37106" y="800432"/>
                </a:lnTo>
                <a:lnTo>
                  <a:pt x="0" y="914400"/>
                </a:ln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sp>
        <p:nvSpPr>
          <p:cNvPr id="26" name="Freeform: Shape 25">
            <a:extLst>
              <a:ext uri="{FF2B5EF4-FFF2-40B4-BE49-F238E27FC236}">
                <a16:creationId xmlns:a16="http://schemas.microsoft.com/office/drawing/2014/main" id="{4F3E52EC-9E5A-92EF-6223-11E689014B30}"/>
              </a:ext>
            </a:extLst>
          </p:cNvPr>
          <p:cNvSpPr/>
          <p:nvPr/>
        </p:nvSpPr>
        <p:spPr>
          <a:xfrm>
            <a:off x="2638614" y="5378240"/>
            <a:ext cx="566928" cy="347472"/>
          </a:xfrm>
          <a:custGeom>
            <a:avLst/>
            <a:gdLst>
              <a:gd name="connsiteX0" fmla="*/ 566928 w 566928"/>
              <a:gd name="connsiteY0" fmla="*/ 0 h 347472"/>
              <a:gd name="connsiteX1" fmla="*/ 484632 w 566928"/>
              <a:gd name="connsiteY1" fmla="*/ 54864 h 347472"/>
              <a:gd name="connsiteX2" fmla="*/ 109728 w 566928"/>
              <a:gd name="connsiteY2" fmla="*/ 146304 h 347472"/>
              <a:gd name="connsiteX3" fmla="*/ 64008 w 566928"/>
              <a:gd name="connsiteY3" fmla="*/ 192024 h 347472"/>
              <a:gd name="connsiteX4" fmla="*/ 64008 w 566928"/>
              <a:gd name="connsiteY4" fmla="*/ 265176 h 347472"/>
              <a:gd name="connsiteX5" fmla="*/ 0 w 566928"/>
              <a:gd name="connsiteY5" fmla="*/ 347472 h 3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928" h="347472">
                <a:moveTo>
                  <a:pt x="566928" y="0"/>
                </a:moveTo>
                <a:lnTo>
                  <a:pt x="484632" y="54864"/>
                </a:lnTo>
                <a:lnTo>
                  <a:pt x="109728" y="146304"/>
                </a:lnTo>
                <a:lnTo>
                  <a:pt x="64008" y="192024"/>
                </a:lnTo>
                <a:lnTo>
                  <a:pt x="64008" y="265176"/>
                </a:lnTo>
                <a:lnTo>
                  <a:pt x="0" y="347472"/>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AD0FADA8-F52A-8AD0-10E0-788C0871E72D}"/>
              </a:ext>
            </a:extLst>
          </p:cNvPr>
          <p:cNvSpPr/>
          <p:nvPr/>
        </p:nvSpPr>
        <p:spPr>
          <a:xfrm>
            <a:off x="7326241" y="5099103"/>
            <a:ext cx="859859" cy="1355938"/>
          </a:xfrm>
          <a:custGeom>
            <a:avLst/>
            <a:gdLst>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604299 w 962108"/>
              <a:gd name="connsiteY6" fmla="*/ 500932 h 1367624"/>
              <a:gd name="connsiteX7" fmla="*/ 461175 w 962108"/>
              <a:gd name="connsiteY7" fmla="*/ 437322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583889 w 962108"/>
              <a:gd name="connsiteY6" fmla="*/ 521343 h 1367624"/>
              <a:gd name="connsiteX7" fmla="*/ 461175 w 962108"/>
              <a:gd name="connsiteY7" fmla="*/ 437322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758448 w 962108"/>
              <a:gd name="connsiteY2" fmla="*/ 1045533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806308 w 962108"/>
              <a:gd name="connsiteY1" fmla="*/ 1241547 h 1367624"/>
              <a:gd name="connsiteX2" fmla="*/ 758448 w 962108"/>
              <a:gd name="connsiteY2" fmla="*/ 1045533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859859 w 859859"/>
              <a:gd name="connsiteY0" fmla="*/ 1355938 h 1355938"/>
              <a:gd name="connsiteX1" fmla="*/ 806308 w 859859"/>
              <a:gd name="connsiteY1" fmla="*/ 1241547 h 1355938"/>
              <a:gd name="connsiteX2" fmla="*/ 758448 w 859859"/>
              <a:gd name="connsiteY2" fmla="*/ 1045533 h 1355938"/>
              <a:gd name="connsiteX3" fmla="*/ 691103 w 859859"/>
              <a:gd name="connsiteY3" fmla="*/ 919608 h 1355938"/>
              <a:gd name="connsiteX4" fmla="*/ 630896 w 859859"/>
              <a:gd name="connsiteY4" fmla="*/ 763807 h 1355938"/>
              <a:gd name="connsiteX5" fmla="*/ 624571 w 859859"/>
              <a:gd name="connsiteY5" fmla="*/ 652007 h 1355938"/>
              <a:gd name="connsiteX6" fmla="*/ 583889 w 859859"/>
              <a:gd name="connsiteY6" fmla="*/ 521343 h 1355938"/>
              <a:gd name="connsiteX7" fmla="*/ 465257 w 859859"/>
              <a:gd name="connsiteY7" fmla="*/ 465897 h 1355938"/>
              <a:gd name="connsiteX8" fmla="*/ 405516 w 859859"/>
              <a:gd name="connsiteY8" fmla="*/ 437322 h 1355938"/>
              <a:gd name="connsiteX9" fmla="*/ 318052 w 859859"/>
              <a:gd name="connsiteY9" fmla="*/ 365760 h 1355938"/>
              <a:gd name="connsiteX10" fmla="*/ 190831 w 859859"/>
              <a:gd name="connsiteY10" fmla="*/ 286247 h 1355938"/>
              <a:gd name="connsiteX11" fmla="*/ 39756 w 859859"/>
              <a:gd name="connsiteY11" fmla="*/ 135172 h 1355938"/>
              <a:gd name="connsiteX12" fmla="*/ 0 w 859859"/>
              <a:gd name="connsiteY12" fmla="*/ 0 h 13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859" h="1355938">
                <a:moveTo>
                  <a:pt x="859859" y="1355938"/>
                </a:moveTo>
                <a:lnTo>
                  <a:pt x="806308" y="1241547"/>
                </a:lnTo>
                <a:lnTo>
                  <a:pt x="758448" y="1045533"/>
                </a:lnTo>
                <a:lnTo>
                  <a:pt x="691103" y="919608"/>
                </a:lnTo>
                <a:lnTo>
                  <a:pt x="630896" y="763807"/>
                </a:lnTo>
                <a:lnTo>
                  <a:pt x="624571" y="652007"/>
                </a:lnTo>
                <a:lnTo>
                  <a:pt x="583889" y="521343"/>
                </a:lnTo>
                <a:lnTo>
                  <a:pt x="465257" y="465897"/>
                </a:lnTo>
                <a:lnTo>
                  <a:pt x="405516" y="437322"/>
                </a:lnTo>
                <a:lnTo>
                  <a:pt x="318052" y="365760"/>
                </a:lnTo>
                <a:lnTo>
                  <a:pt x="190831" y="286247"/>
                </a:lnTo>
                <a:lnTo>
                  <a:pt x="39756" y="135172"/>
                </a:lnTo>
                <a:lnTo>
                  <a:pt x="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7DB3A7C0-708D-D397-3CC7-9E28A7C043A9}"/>
              </a:ext>
            </a:extLst>
          </p:cNvPr>
          <p:cNvSpPr/>
          <p:nvPr/>
        </p:nvSpPr>
        <p:spPr>
          <a:xfrm>
            <a:off x="7882125" y="4618290"/>
            <a:ext cx="401592" cy="1042657"/>
          </a:xfrm>
          <a:custGeom>
            <a:avLst/>
            <a:gdLst>
              <a:gd name="connsiteX0" fmla="*/ 0 w 351065"/>
              <a:gd name="connsiteY0" fmla="*/ 1073604 h 1073604"/>
              <a:gd name="connsiteX1" fmla="*/ 106136 w 351065"/>
              <a:gd name="connsiteY1" fmla="*/ 963386 h 1073604"/>
              <a:gd name="connsiteX2" fmla="*/ 163286 w 351065"/>
              <a:gd name="connsiteY2" fmla="*/ 873579 h 1073604"/>
              <a:gd name="connsiteX3" fmla="*/ 155122 w 351065"/>
              <a:gd name="connsiteY3" fmla="*/ 812347 h 1073604"/>
              <a:gd name="connsiteX4" fmla="*/ 146957 w 351065"/>
              <a:gd name="connsiteY4" fmla="*/ 775607 h 1073604"/>
              <a:gd name="connsiteX5" fmla="*/ 146957 w 351065"/>
              <a:gd name="connsiteY5" fmla="*/ 759279 h 1073604"/>
              <a:gd name="connsiteX6" fmla="*/ 134711 w 351065"/>
              <a:gd name="connsiteY6" fmla="*/ 722540 h 1073604"/>
              <a:gd name="connsiteX7" fmla="*/ 281668 w 351065"/>
              <a:gd name="connsiteY7" fmla="*/ 379640 h 1073604"/>
              <a:gd name="connsiteX8" fmla="*/ 351065 w 351065"/>
              <a:gd name="connsiteY8" fmla="*/ 228600 h 1073604"/>
              <a:gd name="connsiteX9" fmla="*/ 342900 w 351065"/>
              <a:gd name="connsiteY9" fmla="*/ 183697 h 1073604"/>
              <a:gd name="connsiteX10" fmla="*/ 322490 w 351065"/>
              <a:gd name="connsiteY10" fmla="*/ 106136 h 1073604"/>
              <a:gd name="connsiteX11" fmla="*/ 338818 w 351065"/>
              <a:gd name="connsiteY11" fmla="*/ 0 h 107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65" h="1073604">
                <a:moveTo>
                  <a:pt x="0" y="1073604"/>
                </a:moveTo>
                <a:lnTo>
                  <a:pt x="106136" y="963386"/>
                </a:lnTo>
                <a:lnTo>
                  <a:pt x="163286" y="873579"/>
                </a:lnTo>
                <a:lnTo>
                  <a:pt x="155122" y="812347"/>
                </a:lnTo>
                <a:lnTo>
                  <a:pt x="146957" y="775607"/>
                </a:lnTo>
                <a:lnTo>
                  <a:pt x="146957" y="759279"/>
                </a:lnTo>
                <a:lnTo>
                  <a:pt x="134711" y="722540"/>
                </a:lnTo>
                <a:lnTo>
                  <a:pt x="281668" y="379640"/>
                </a:lnTo>
                <a:lnTo>
                  <a:pt x="351065" y="228600"/>
                </a:lnTo>
                <a:lnTo>
                  <a:pt x="342900" y="183697"/>
                </a:lnTo>
                <a:lnTo>
                  <a:pt x="322490" y="106136"/>
                </a:lnTo>
                <a:lnTo>
                  <a:pt x="338818"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96936C16-B27D-959F-5EC2-2814A3EEA328}"/>
              </a:ext>
            </a:extLst>
          </p:cNvPr>
          <p:cNvSpPr/>
          <p:nvPr/>
        </p:nvSpPr>
        <p:spPr>
          <a:xfrm>
            <a:off x="4350421" y="2617589"/>
            <a:ext cx="3579965" cy="1265572"/>
          </a:xfrm>
          <a:custGeom>
            <a:avLst/>
            <a:gdLst>
              <a:gd name="connsiteX0" fmla="*/ 0 w 3490128"/>
              <a:gd name="connsiteY0" fmla="*/ 1148861 h 1148861"/>
              <a:gd name="connsiteX1" fmla="*/ 36844 w 3490128"/>
              <a:gd name="connsiteY1" fmla="*/ 994786 h 1148861"/>
              <a:gd name="connsiteX2" fmla="*/ 70339 w 3490128"/>
              <a:gd name="connsiteY2" fmla="*/ 880905 h 1148861"/>
              <a:gd name="connsiteX3" fmla="*/ 66989 w 3490128"/>
              <a:gd name="connsiteY3" fmla="*/ 767024 h 1148861"/>
              <a:gd name="connsiteX4" fmla="*/ 97134 w 3490128"/>
              <a:gd name="connsiteY4" fmla="*/ 629696 h 1148861"/>
              <a:gd name="connsiteX5" fmla="*/ 264607 w 3490128"/>
              <a:gd name="connsiteY5" fmla="*/ 475621 h 1148861"/>
              <a:gd name="connsiteX6" fmla="*/ 388536 w 3490128"/>
              <a:gd name="connsiteY6" fmla="*/ 344993 h 1148861"/>
              <a:gd name="connsiteX7" fmla="*/ 542611 w 3490128"/>
              <a:gd name="connsiteY7" fmla="*/ 271305 h 1148861"/>
              <a:gd name="connsiteX8" fmla="*/ 693336 w 3490128"/>
              <a:gd name="connsiteY8" fmla="*/ 247859 h 1148861"/>
              <a:gd name="connsiteX9" fmla="*/ 847411 w 3490128"/>
              <a:gd name="connsiteY9" fmla="*/ 227762 h 1148861"/>
              <a:gd name="connsiteX10" fmla="*/ 904352 w 3490128"/>
              <a:gd name="connsiteY10" fmla="*/ 227762 h 1148861"/>
              <a:gd name="connsiteX11" fmla="*/ 1068475 w 3490128"/>
              <a:gd name="connsiteY11" fmla="*/ 241160 h 1148861"/>
              <a:gd name="connsiteX12" fmla="*/ 1199103 w 3490128"/>
              <a:gd name="connsiteY12" fmla="*/ 314848 h 1148861"/>
              <a:gd name="connsiteX13" fmla="*/ 1416818 w 3490128"/>
              <a:gd name="connsiteY13" fmla="*/ 371789 h 1148861"/>
              <a:gd name="connsiteX14" fmla="*/ 1487156 w 3490128"/>
              <a:gd name="connsiteY14" fmla="*/ 385186 h 1148861"/>
              <a:gd name="connsiteX15" fmla="*/ 1547446 w 3490128"/>
              <a:gd name="connsiteY15" fmla="*/ 378487 h 1148861"/>
              <a:gd name="connsiteX16" fmla="*/ 1728317 w 3490128"/>
              <a:gd name="connsiteY16" fmla="*/ 348342 h 1148861"/>
              <a:gd name="connsiteX17" fmla="*/ 1865644 w 3490128"/>
              <a:gd name="connsiteY17" fmla="*/ 321547 h 1148861"/>
              <a:gd name="connsiteX18" fmla="*/ 2043165 w 3490128"/>
              <a:gd name="connsiteY18" fmla="*/ 234461 h 1148861"/>
              <a:gd name="connsiteX19" fmla="*/ 2224035 w 3490128"/>
              <a:gd name="connsiteY19" fmla="*/ 150725 h 1148861"/>
              <a:gd name="connsiteX20" fmla="*/ 2331218 w 3490128"/>
              <a:gd name="connsiteY20" fmla="*/ 97134 h 1148861"/>
              <a:gd name="connsiteX21" fmla="*/ 2445099 w 3490128"/>
              <a:gd name="connsiteY21" fmla="*/ 66989 h 1148861"/>
              <a:gd name="connsiteX22" fmla="*/ 3490128 w 3490128"/>
              <a:gd name="connsiteY22" fmla="*/ 0 h 1148861"/>
              <a:gd name="connsiteX23" fmla="*/ 3490128 w 3490128"/>
              <a:gd name="connsiteY23" fmla="*/ 3349 h 1148861"/>
              <a:gd name="connsiteX24" fmla="*/ 3490128 w 3490128"/>
              <a:gd name="connsiteY24" fmla="*/ 3349 h 1148861"/>
              <a:gd name="connsiteX0" fmla="*/ 0 w 3490128"/>
              <a:gd name="connsiteY0" fmla="*/ 1148861 h 1148861"/>
              <a:gd name="connsiteX1" fmla="*/ 36844 w 3490128"/>
              <a:gd name="connsiteY1" fmla="*/ 994786 h 1148861"/>
              <a:gd name="connsiteX2" fmla="*/ 70339 w 3490128"/>
              <a:gd name="connsiteY2" fmla="*/ 880905 h 1148861"/>
              <a:gd name="connsiteX3" fmla="*/ 66989 w 3490128"/>
              <a:gd name="connsiteY3" fmla="*/ 767024 h 1148861"/>
              <a:gd name="connsiteX4" fmla="*/ 117231 w 3490128"/>
              <a:gd name="connsiteY4" fmla="*/ 622997 h 1148861"/>
              <a:gd name="connsiteX5" fmla="*/ 264607 w 3490128"/>
              <a:gd name="connsiteY5" fmla="*/ 475621 h 1148861"/>
              <a:gd name="connsiteX6" fmla="*/ 388536 w 3490128"/>
              <a:gd name="connsiteY6" fmla="*/ 344993 h 1148861"/>
              <a:gd name="connsiteX7" fmla="*/ 542611 w 3490128"/>
              <a:gd name="connsiteY7" fmla="*/ 271305 h 1148861"/>
              <a:gd name="connsiteX8" fmla="*/ 693336 w 3490128"/>
              <a:gd name="connsiteY8" fmla="*/ 247859 h 1148861"/>
              <a:gd name="connsiteX9" fmla="*/ 847411 w 3490128"/>
              <a:gd name="connsiteY9" fmla="*/ 227762 h 1148861"/>
              <a:gd name="connsiteX10" fmla="*/ 904352 w 3490128"/>
              <a:gd name="connsiteY10" fmla="*/ 227762 h 1148861"/>
              <a:gd name="connsiteX11" fmla="*/ 1068475 w 3490128"/>
              <a:gd name="connsiteY11" fmla="*/ 241160 h 1148861"/>
              <a:gd name="connsiteX12" fmla="*/ 1199103 w 3490128"/>
              <a:gd name="connsiteY12" fmla="*/ 314848 h 1148861"/>
              <a:gd name="connsiteX13" fmla="*/ 1416818 w 3490128"/>
              <a:gd name="connsiteY13" fmla="*/ 371789 h 1148861"/>
              <a:gd name="connsiteX14" fmla="*/ 1487156 w 3490128"/>
              <a:gd name="connsiteY14" fmla="*/ 385186 h 1148861"/>
              <a:gd name="connsiteX15" fmla="*/ 1547446 w 3490128"/>
              <a:gd name="connsiteY15" fmla="*/ 378487 h 1148861"/>
              <a:gd name="connsiteX16" fmla="*/ 1728317 w 3490128"/>
              <a:gd name="connsiteY16" fmla="*/ 348342 h 1148861"/>
              <a:gd name="connsiteX17" fmla="*/ 1865644 w 3490128"/>
              <a:gd name="connsiteY17" fmla="*/ 321547 h 1148861"/>
              <a:gd name="connsiteX18" fmla="*/ 2043165 w 3490128"/>
              <a:gd name="connsiteY18" fmla="*/ 234461 h 1148861"/>
              <a:gd name="connsiteX19" fmla="*/ 2224035 w 3490128"/>
              <a:gd name="connsiteY19" fmla="*/ 150725 h 1148861"/>
              <a:gd name="connsiteX20" fmla="*/ 2331218 w 3490128"/>
              <a:gd name="connsiteY20" fmla="*/ 97134 h 1148861"/>
              <a:gd name="connsiteX21" fmla="*/ 2445099 w 3490128"/>
              <a:gd name="connsiteY21" fmla="*/ 66989 h 1148861"/>
              <a:gd name="connsiteX22" fmla="*/ 3490128 w 3490128"/>
              <a:gd name="connsiteY22" fmla="*/ 0 h 1148861"/>
              <a:gd name="connsiteX23" fmla="*/ 3490128 w 3490128"/>
              <a:gd name="connsiteY23" fmla="*/ 3349 h 1148861"/>
              <a:gd name="connsiteX24" fmla="*/ 3490128 w 3490128"/>
              <a:gd name="connsiteY24" fmla="*/ 3349 h 1148861"/>
              <a:gd name="connsiteX0" fmla="*/ 0 w 3740038"/>
              <a:gd name="connsiteY0" fmla="*/ 1149386 h 1149386"/>
              <a:gd name="connsiteX1" fmla="*/ 36844 w 3740038"/>
              <a:gd name="connsiteY1" fmla="*/ 995311 h 1149386"/>
              <a:gd name="connsiteX2" fmla="*/ 70339 w 3740038"/>
              <a:gd name="connsiteY2" fmla="*/ 881430 h 1149386"/>
              <a:gd name="connsiteX3" fmla="*/ 66989 w 3740038"/>
              <a:gd name="connsiteY3" fmla="*/ 767549 h 1149386"/>
              <a:gd name="connsiteX4" fmla="*/ 117231 w 3740038"/>
              <a:gd name="connsiteY4" fmla="*/ 623522 h 1149386"/>
              <a:gd name="connsiteX5" fmla="*/ 264607 w 3740038"/>
              <a:gd name="connsiteY5" fmla="*/ 476146 h 1149386"/>
              <a:gd name="connsiteX6" fmla="*/ 388536 w 3740038"/>
              <a:gd name="connsiteY6" fmla="*/ 345518 h 1149386"/>
              <a:gd name="connsiteX7" fmla="*/ 542611 w 3740038"/>
              <a:gd name="connsiteY7" fmla="*/ 271830 h 1149386"/>
              <a:gd name="connsiteX8" fmla="*/ 693336 w 3740038"/>
              <a:gd name="connsiteY8" fmla="*/ 248384 h 1149386"/>
              <a:gd name="connsiteX9" fmla="*/ 847411 w 3740038"/>
              <a:gd name="connsiteY9" fmla="*/ 228287 h 1149386"/>
              <a:gd name="connsiteX10" fmla="*/ 904352 w 3740038"/>
              <a:gd name="connsiteY10" fmla="*/ 228287 h 1149386"/>
              <a:gd name="connsiteX11" fmla="*/ 1068475 w 3740038"/>
              <a:gd name="connsiteY11" fmla="*/ 241685 h 1149386"/>
              <a:gd name="connsiteX12" fmla="*/ 1199103 w 3740038"/>
              <a:gd name="connsiteY12" fmla="*/ 315373 h 1149386"/>
              <a:gd name="connsiteX13" fmla="*/ 1416818 w 3740038"/>
              <a:gd name="connsiteY13" fmla="*/ 372314 h 1149386"/>
              <a:gd name="connsiteX14" fmla="*/ 1487156 w 3740038"/>
              <a:gd name="connsiteY14" fmla="*/ 385711 h 1149386"/>
              <a:gd name="connsiteX15" fmla="*/ 1547446 w 3740038"/>
              <a:gd name="connsiteY15" fmla="*/ 379012 h 1149386"/>
              <a:gd name="connsiteX16" fmla="*/ 1728317 w 3740038"/>
              <a:gd name="connsiteY16" fmla="*/ 348867 h 1149386"/>
              <a:gd name="connsiteX17" fmla="*/ 1865644 w 3740038"/>
              <a:gd name="connsiteY17" fmla="*/ 322072 h 1149386"/>
              <a:gd name="connsiteX18" fmla="*/ 2043165 w 3740038"/>
              <a:gd name="connsiteY18" fmla="*/ 234986 h 1149386"/>
              <a:gd name="connsiteX19" fmla="*/ 2224035 w 3740038"/>
              <a:gd name="connsiteY19" fmla="*/ 151250 h 1149386"/>
              <a:gd name="connsiteX20" fmla="*/ 2331218 w 3740038"/>
              <a:gd name="connsiteY20" fmla="*/ 97659 h 1149386"/>
              <a:gd name="connsiteX21" fmla="*/ 2445099 w 3740038"/>
              <a:gd name="connsiteY21" fmla="*/ 67514 h 1149386"/>
              <a:gd name="connsiteX22" fmla="*/ 3490128 w 3740038"/>
              <a:gd name="connsiteY22" fmla="*/ 525 h 1149386"/>
              <a:gd name="connsiteX23" fmla="*/ 3490128 w 3740038"/>
              <a:gd name="connsiteY23" fmla="*/ 3874 h 1149386"/>
              <a:gd name="connsiteX24" fmla="*/ 3740038 w 3740038"/>
              <a:gd name="connsiteY24" fmla="*/ 0 h 1149386"/>
              <a:gd name="connsiteX0" fmla="*/ 0 w 3757474"/>
              <a:gd name="connsiteY0" fmla="*/ 1148861 h 1148861"/>
              <a:gd name="connsiteX1" fmla="*/ 36844 w 3757474"/>
              <a:gd name="connsiteY1" fmla="*/ 994786 h 1148861"/>
              <a:gd name="connsiteX2" fmla="*/ 70339 w 3757474"/>
              <a:gd name="connsiteY2" fmla="*/ 880905 h 1148861"/>
              <a:gd name="connsiteX3" fmla="*/ 66989 w 3757474"/>
              <a:gd name="connsiteY3" fmla="*/ 767024 h 1148861"/>
              <a:gd name="connsiteX4" fmla="*/ 117231 w 3757474"/>
              <a:gd name="connsiteY4" fmla="*/ 622997 h 1148861"/>
              <a:gd name="connsiteX5" fmla="*/ 264607 w 3757474"/>
              <a:gd name="connsiteY5" fmla="*/ 475621 h 1148861"/>
              <a:gd name="connsiteX6" fmla="*/ 388536 w 3757474"/>
              <a:gd name="connsiteY6" fmla="*/ 344993 h 1148861"/>
              <a:gd name="connsiteX7" fmla="*/ 542611 w 3757474"/>
              <a:gd name="connsiteY7" fmla="*/ 271305 h 1148861"/>
              <a:gd name="connsiteX8" fmla="*/ 693336 w 3757474"/>
              <a:gd name="connsiteY8" fmla="*/ 247859 h 1148861"/>
              <a:gd name="connsiteX9" fmla="*/ 847411 w 3757474"/>
              <a:gd name="connsiteY9" fmla="*/ 227762 h 1148861"/>
              <a:gd name="connsiteX10" fmla="*/ 904352 w 3757474"/>
              <a:gd name="connsiteY10" fmla="*/ 227762 h 1148861"/>
              <a:gd name="connsiteX11" fmla="*/ 1068475 w 3757474"/>
              <a:gd name="connsiteY11" fmla="*/ 241160 h 1148861"/>
              <a:gd name="connsiteX12" fmla="*/ 1199103 w 3757474"/>
              <a:gd name="connsiteY12" fmla="*/ 314848 h 1148861"/>
              <a:gd name="connsiteX13" fmla="*/ 1416818 w 3757474"/>
              <a:gd name="connsiteY13" fmla="*/ 371789 h 1148861"/>
              <a:gd name="connsiteX14" fmla="*/ 1487156 w 3757474"/>
              <a:gd name="connsiteY14" fmla="*/ 385186 h 1148861"/>
              <a:gd name="connsiteX15" fmla="*/ 1547446 w 3757474"/>
              <a:gd name="connsiteY15" fmla="*/ 378487 h 1148861"/>
              <a:gd name="connsiteX16" fmla="*/ 1728317 w 3757474"/>
              <a:gd name="connsiteY16" fmla="*/ 348342 h 1148861"/>
              <a:gd name="connsiteX17" fmla="*/ 1865644 w 3757474"/>
              <a:gd name="connsiteY17" fmla="*/ 321547 h 1148861"/>
              <a:gd name="connsiteX18" fmla="*/ 2043165 w 3757474"/>
              <a:gd name="connsiteY18" fmla="*/ 234461 h 1148861"/>
              <a:gd name="connsiteX19" fmla="*/ 2224035 w 3757474"/>
              <a:gd name="connsiteY19" fmla="*/ 150725 h 1148861"/>
              <a:gd name="connsiteX20" fmla="*/ 2331218 w 3757474"/>
              <a:gd name="connsiteY20" fmla="*/ 97134 h 1148861"/>
              <a:gd name="connsiteX21" fmla="*/ 2445099 w 3757474"/>
              <a:gd name="connsiteY21" fmla="*/ 66989 h 1148861"/>
              <a:gd name="connsiteX22" fmla="*/ 3490128 w 3757474"/>
              <a:gd name="connsiteY22" fmla="*/ 0 h 1148861"/>
              <a:gd name="connsiteX23" fmla="*/ 3490128 w 3757474"/>
              <a:gd name="connsiteY23" fmla="*/ 3349 h 1148861"/>
              <a:gd name="connsiteX24" fmla="*/ 3757474 w 3757474"/>
              <a:gd name="connsiteY24" fmla="*/ 249385 h 1148861"/>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45099 w 3757474"/>
              <a:gd name="connsiteY21" fmla="*/ 170191 h 1252063"/>
              <a:gd name="connsiteX22" fmla="*/ 3490128 w 3757474"/>
              <a:gd name="connsiteY22" fmla="*/ 103202 h 1252063"/>
              <a:gd name="connsiteX23" fmla="*/ 3540497 w 3757474"/>
              <a:gd name="connsiteY23" fmla="*/ 0 h 1252063"/>
              <a:gd name="connsiteX24" fmla="*/ 3757474 w 3757474"/>
              <a:gd name="connsiteY24" fmla="*/ 352587 h 1252063"/>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45099 w 3757474"/>
              <a:gd name="connsiteY21" fmla="*/ 170191 h 1252063"/>
              <a:gd name="connsiteX22" fmla="*/ 3511438 w 3757474"/>
              <a:gd name="connsiteY22" fmla="*/ 25710 h 1252063"/>
              <a:gd name="connsiteX23" fmla="*/ 3540497 w 3757474"/>
              <a:gd name="connsiteY23" fmla="*/ 0 h 1252063"/>
              <a:gd name="connsiteX24" fmla="*/ 3757474 w 3757474"/>
              <a:gd name="connsiteY24" fmla="*/ 352587 h 1252063"/>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52848 w 3757474"/>
              <a:gd name="connsiteY21" fmla="*/ 156630 h 1252063"/>
              <a:gd name="connsiteX22" fmla="*/ 3511438 w 3757474"/>
              <a:gd name="connsiteY22" fmla="*/ 25710 h 1252063"/>
              <a:gd name="connsiteX23" fmla="*/ 3540497 w 3757474"/>
              <a:gd name="connsiteY23" fmla="*/ 0 h 1252063"/>
              <a:gd name="connsiteX24" fmla="*/ 3757474 w 3757474"/>
              <a:gd name="connsiteY24" fmla="*/ 352587 h 1252063"/>
              <a:gd name="connsiteX0" fmla="*/ 0 w 3757474"/>
              <a:gd name="connsiteY0" fmla="*/ 1238502 h 1238502"/>
              <a:gd name="connsiteX1" fmla="*/ 36844 w 3757474"/>
              <a:gd name="connsiteY1" fmla="*/ 1084427 h 1238502"/>
              <a:gd name="connsiteX2" fmla="*/ 70339 w 3757474"/>
              <a:gd name="connsiteY2" fmla="*/ 970546 h 1238502"/>
              <a:gd name="connsiteX3" fmla="*/ 66989 w 3757474"/>
              <a:gd name="connsiteY3" fmla="*/ 856665 h 1238502"/>
              <a:gd name="connsiteX4" fmla="*/ 117231 w 3757474"/>
              <a:gd name="connsiteY4" fmla="*/ 712638 h 1238502"/>
              <a:gd name="connsiteX5" fmla="*/ 264607 w 3757474"/>
              <a:gd name="connsiteY5" fmla="*/ 565262 h 1238502"/>
              <a:gd name="connsiteX6" fmla="*/ 388536 w 3757474"/>
              <a:gd name="connsiteY6" fmla="*/ 434634 h 1238502"/>
              <a:gd name="connsiteX7" fmla="*/ 542611 w 3757474"/>
              <a:gd name="connsiteY7" fmla="*/ 360946 h 1238502"/>
              <a:gd name="connsiteX8" fmla="*/ 693336 w 3757474"/>
              <a:gd name="connsiteY8" fmla="*/ 337500 h 1238502"/>
              <a:gd name="connsiteX9" fmla="*/ 847411 w 3757474"/>
              <a:gd name="connsiteY9" fmla="*/ 317403 h 1238502"/>
              <a:gd name="connsiteX10" fmla="*/ 904352 w 3757474"/>
              <a:gd name="connsiteY10" fmla="*/ 317403 h 1238502"/>
              <a:gd name="connsiteX11" fmla="*/ 1068475 w 3757474"/>
              <a:gd name="connsiteY11" fmla="*/ 330801 h 1238502"/>
              <a:gd name="connsiteX12" fmla="*/ 1199103 w 3757474"/>
              <a:gd name="connsiteY12" fmla="*/ 404489 h 1238502"/>
              <a:gd name="connsiteX13" fmla="*/ 1416818 w 3757474"/>
              <a:gd name="connsiteY13" fmla="*/ 461430 h 1238502"/>
              <a:gd name="connsiteX14" fmla="*/ 1487156 w 3757474"/>
              <a:gd name="connsiteY14" fmla="*/ 474827 h 1238502"/>
              <a:gd name="connsiteX15" fmla="*/ 1547446 w 3757474"/>
              <a:gd name="connsiteY15" fmla="*/ 468128 h 1238502"/>
              <a:gd name="connsiteX16" fmla="*/ 1728317 w 3757474"/>
              <a:gd name="connsiteY16" fmla="*/ 437983 h 1238502"/>
              <a:gd name="connsiteX17" fmla="*/ 1865644 w 3757474"/>
              <a:gd name="connsiteY17" fmla="*/ 411188 h 1238502"/>
              <a:gd name="connsiteX18" fmla="*/ 2043165 w 3757474"/>
              <a:gd name="connsiteY18" fmla="*/ 324102 h 1238502"/>
              <a:gd name="connsiteX19" fmla="*/ 2224035 w 3757474"/>
              <a:gd name="connsiteY19" fmla="*/ 240366 h 1238502"/>
              <a:gd name="connsiteX20" fmla="*/ 2331218 w 3757474"/>
              <a:gd name="connsiteY20" fmla="*/ 186775 h 1238502"/>
              <a:gd name="connsiteX21" fmla="*/ 2452848 w 3757474"/>
              <a:gd name="connsiteY21" fmla="*/ 143069 h 1238502"/>
              <a:gd name="connsiteX22" fmla="*/ 3511438 w 3757474"/>
              <a:gd name="connsiteY22" fmla="*/ 12149 h 1238502"/>
              <a:gd name="connsiteX23" fmla="*/ 3532748 w 3757474"/>
              <a:gd name="connsiteY23" fmla="*/ 0 h 1238502"/>
              <a:gd name="connsiteX24" fmla="*/ 3757474 w 3757474"/>
              <a:gd name="connsiteY24" fmla="*/ 339026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17403 h 1238502"/>
              <a:gd name="connsiteX11" fmla="*/ 1068475 w 3532748"/>
              <a:gd name="connsiteY11" fmla="*/ 330801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17403 h 1238502"/>
              <a:gd name="connsiteX11" fmla="*/ 1068475 w 3532748"/>
              <a:gd name="connsiteY11" fmla="*/ 354173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23246 h 1238502"/>
              <a:gd name="connsiteX11" fmla="*/ 1068475 w 3532748"/>
              <a:gd name="connsiteY11" fmla="*/ 354173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2748" h="1238502">
                <a:moveTo>
                  <a:pt x="0" y="1238502"/>
                </a:moveTo>
                <a:lnTo>
                  <a:pt x="36844" y="1084427"/>
                </a:lnTo>
                <a:lnTo>
                  <a:pt x="70339" y="970546"/>
                </a:lnTo>
                <a:cubicBezTo>
                  <a:pt x="69222" y="932586"/>
                  <a:pt x="68106" y="894625"/>
                  <a:pt x="66989" y="856665"/>
                </a:cubicBezTo>
                <a:lnTo>
                  <a:pt x="117231" y="712638"/>
                </a:lnTo>
                <a:lnTo>
                  <a:pt x="264607" y="565262"/>
                </a:lnTo>
                <a:lnTo>
                  <a:pt x="388536" y="434634"/>
                </a:lnTo>
                <a:lnTo>
                  <a:pt x="542611" y="360946"/>
                </a:lnTo>
                <a:lnTo>
                  <a:pt x="693336" y="337500"/>
                </a:lnTo>
                <a:lnTo>
                  <a:pt x="847411" y="317403"/>
                </a:lnTo>
                <a:lnTo>
                  <a:pt x="904352" y="323246"/>
                </a:lnTo>
                <a:lnTo>
                  <a:pt x="1068475" y="354173"/>
                </a:lnTo>
                <a:lnTo>
                  <a:pt x="1199103" y="404489"/>
                </a:lnTo>
                <a:lnTo>
                  <a:pt x="1416818" y="461430"/>
                </a:lnTo>
                <a:lnTo>
                  <a:pt x="1487156" y="474827"/>
                </a:lnTo>
                <a:lnTo>
                  <a:pt x="1547446" y="468128"/>
                </a:lnTo>
                <a:lnTo>
                  <a:pt x="1728317" y="437983"/>
                </a:lnTo>
                <a:lnTo>
                  <a:pt x="1865644" y="411188"/>
                </a:lnTo>
                <a:lnTo>
                  <a:pt x="2043165" y="324102"/>
                </a:lnTo>
                <a:lnTo>
                  <a:pt x="2224035" y="240366"/>
                </a:lnTo>
                <a:lnTo>
                  <a:pt x="2331218" y="186775"/>
                </a:lnTo>
                <a:lnTo>
                  <a:pt x="2452848" y="143069"/>
                </a:lnTo>
                <a:lnTo>
                  <a:pt x="3511438" y="12149"/>
                </a:lnTo>
                <a:lnTo>
                  <a:pt x="3532748" y="0"/>
                </a:lnTo>
                <a:lnTo>
                  <a:pt x="3524999" y="9687"/>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B6CAAE53-9A6F-FB45-4E3B-90B2916B0E22}"/>
              </a:ext>
            </a:extLst>
          </p:cNvPr>
          <p:cNvSpPr/>
          <p:nvPr/>
        </p:nvSpPr>
        <p:spPr>
          <a:xfrm>
            <a:off x="5574101" y="5502955"/>
            <a:ext cx="1224069" cy="774172"/>
          </a:xfrm>
          <a:custGeom>
            <a:avLst/>
            <a:gdLst>
              <a:gd name="connsiteX0" fmla="*/ 0 w 1224069"/>
              <a:gd name="connsiteY0" fmla="*/ 514167 h 774172"/>
              <a:gd name="connsiteX1" fmla="*/ 353490 w 1224069"/>
              <a:gd name="connsiteY1" fmla="*/ 768330 h 774172"/>
              <a:gd name="connsiteX2" fmla="*/ 441132 w 1224069"/>
              <a:gd name="connsiteY2" fmla="*/ 774172 h 774172"/>
              <a:gd name="connsiteX3" fmla="*/ 473268 w 1224069"/>
              <a:gd name="connsiteY3" fmla="*/ 768330 h 774172"/>
              <a:gd name="connsiteX4" fmla="*/ 534617 w 1224069"/>
              <a:gd name="connsiteY4" fmla="*/ 742037 h 774172"/>
              <a:gd name="connsiteX5" fmla="*/ 563831 w 1224069"/>
              <a:gd name="connsiteY5" fmla="*/ 727430 h 774172"/>
              <a:gd name="connsiteX6" fmla="*/ 584281 w 1224069"/>
              <a:gd name="connsiteY6" fmla="*/ 733273 h 774172"/>
              <a:gd name="connsiteX7" fmla="*/ 613495 w 1224069"/>
              <a:gd name="connsiteY7" fmla="*/ 736194 h 774172"/>
              <a:gd name="connsiteX8" fmla="*/ 698216 w 1224069"/>
              <a:gd name="connsiteY8" fmla="*/ 692373 h 774172"/>
              <a:gd name="connsiteX9" fmla="*/ 712823 w 1224069"/>
              <a:gd name="connsiteY9" fmla="*/ 663159 h 774172"/>
              <a:gd name="connsiteX10" fmla="*/ 712823 w 1224069"/>
              <a:gd name="connsiteY10" fmla="*/ 566753 h 774172"/>
              <a:gd name="connsiteX11" fmla="*/ 709902 w 1224069"/>
              <a:gd name="connsiteY11" fmla="*/ 505403 h 774172"/>
              <a:gd name="connsiteX12" fmla="*/ 701137 w 1224069"/>
              <a:gd name="connsiteY12" fmla="*/ 484953 h 774172"/>
              <a:gd name="connsiteX13" fmla="*/ 768330 w 1224069"/>
              <a:gd name="connsiteY13" fmla="*/ 408997 h 774172"/>
              <a:gd name="connsiteX14" fmla="*/ 768330 w 1224069"/>
              <a:gd name="connsiteY14" fmla="*/ 373940 h 774172"/>
              <a:gd name="connsiteX15" fmla="*/ 753723 w 1224069"/>
              <a:gd name="connsiteY15" fmla="*/ 286298 h 774172"/>
              <a:gd name="connsiteX16" fmla="*/ 759565 w 1224069"/>
              <a:gd name="connsiteY16" fmla="*/ 233712 h 774172"/>
              <a:gd name="connsiteX17" fmla="*/ 782937 w 1224069"/>
              <a:gd name="connsiteY17" fmla="*/ 210341 h 774172"/>
              <a:gd name="connsiteX18" fmla="*/ 826758 w 1224069"/>
              <a:gd name="connsiteY18" fmla="*/ 224948 h 774172"/>
              <a:gd name="connsiteX19" fmla="*/ 847208 w 1224069"/>
              <a:gd name="connsiteY19" fmla="*/ 239555 h 774172"/>
              <a:gd name="connsiteX20" fmla="*/ 867657 w 1224069"/>
              <a:gd name="connsiteY20" fmla="*/ 219105 h 774172"/>
              <a:gd name="connsiteX21" fmla="*/ 893950 w 1224069"/>
              <a:gd name="connsiteY21" fmla="*/ 189891 h 774172"/>
              <a:gd name="connsiteX22" fmla="*/ 931928 w 1224069"/>
              <a:gd name="connsiteY22" fmla="*/ 210341 h 774172"/>
              <a:gd name="connsiteX23" fmla="*/ 961142 w 1224069"/>
              <a:gd name="connsiteY23" fmla="*/ 219105 h 774172"/>
              <a:gd name="connsiteX24" fmla="*/ 984514 w 1224069"/>
              <a:gd name="connsiteY24" fmla="*/ 210341 h 774172"/>
              <a:gd name="connsiteX25" fmla="*/ 1069234 w 1224069"/>
              <a:gd name="connsiteY25" fmla="*/ 148992 h 774172"/>
              <a:gd name="connsiteX26" fmla="*/ 1159798 w 1224069"/>
              <a:gd name="connsiteY26" fmla="*/ 64271 h 774172"/>
              <a:gd name="connsiteX27" fmla="*/ 1168562 w 1224069"/>
              <a:gd name="connsiteY27" fmla="*/ 49664 h 774172"/>
              <a:gd name="connsiteX28" fmla="*/ 1224069 w 1224069"/>
              <a:gd name="connsiteY28" fmla="*/ 0 h 7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4069" h="774172">
                <a:moveTo>
                  <a:pt x="0" y="514167"/>
                </a:moveTo>
                <a:lnTo>
                  <a:pt x="353490" y="768330"/>
                </a:lnTo>
                <a:lnTo>
                  <a:pt x="441132" y="774172"/>
                </a:lnTo>
                <a:lnTo>
                  <a:pt x="473268" y="768330"/>
                </a:lnTo>
                <a:lnTo>
                  <a:pt x="534617" y="742037"/>
                </a:lnTo>
                <a:lnTo>
                  <a:pt x="563831" y="727430"/>
                </a:lnTo>
                <a:lnTo>
                  <a:pt x="584281" y="733273"/>
                </a:lnTo>
                <a:lnTo>
                  <a:pt x="613495" y="736194"/>
                </a:lnTo>
                <a:lnTo>
                  <a:pt x="698216" y="692373"/>
                </a:lnTo>
                <a:lnTo>
                  <a:pt x="712823" y="663159"/>
                </a:lnTo>
                <a:lnTo>
                  <a:pt x="712823" y="566753"/>
                </a:lnTo>
                <a:lnTo>
                  <a:pt x="709902" y="505403"/>
                </a:lnTo>
                <a:lnTo>
                  <a:pt x="701137" y="484953"/>
                </a:lnTo>
                <a:lnTo>
                  <a:pt x="768330" y="408997"/>
                </a:lnTo>
                <a:lnTo>
                  <a:pt x="768330" y="373940"/>
                </a:lnTo>
                <a:lnTo>
                  <a:pt x="753723" y="286298"/>
                </a:lnTo>
                <a:lnTo>
                  <a:pt x="759565" y="233712"/>
                </a:lnTo>
                <a:lnTo>
                  <a:pt x="782937" y="210341"/>
                </a:lnTo>
                <a:lnTo>
                  <a:pt x="826758" y="224948"/>
                </a:lnTo>
                <a:lnTo>
                  <a:pt x="847208" y="239555"/>
                </a:lnTo>
                <a:lnTo>
                  <a:pt x="867657" y="219105"/>
                </a:lnTo>
                <a:lnTo>
                  <a:pt x="893950" y="189891"/>
                </a:lnTo>
                <a:lnTo>
                  <a:pt x="931928" y="210341"/>
                </a:lnTo>
                <a:lnTo>
                  <a:pt x="961142" y="219105"/>
                </a:lnTo>
                <a:lnTo>
                  <a:pt x="984514" y="210341"/>
                </a:lnTo>
                <a:lnTo>
                  <a:pt x="1069234" y="148992"/>
                </a:lnTo>
                <a:lnTo>
                  <a:pt x="1159798" y="64271"/>
                </a:lnTo>
                <a:lnTo>
                  <a:pt x="1168562" y="49664"/>
                </a:lnTo>
                <a:lnTo>
                  <a:pt x="1224069"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1342E6DF-446F-2F5D-2B85-2EC075360E8C}"/>
              </a:ext>
            </a:extLst>
          </p:cNvPr>
          <p:cNvSpPr/>
          <p:nvPr/>
        </p:nvSpPr>
        <p:spPr>
          <a:xfrm>
            <a:off x="5008418" y="2905991"/>
            <a:ext cx="862552" cy="163512"/>
          </a:xfrm>
          <a:custGeom>
            <a:avLst/>
            <a:gdLst>
              <a:gd name="connsiteX0" fmla="*/ 824346 w 824346"/>
              <a:gd name="connsiteY0" fmla="*/ 155864 h 155864"/>
              <a:gd name="connsiteX1" fmla="*/ 616527 w 824346"/>
              <a:gd name="connsiteY1" fmla="*/ 114300 h 155864"/>
              <a:gd name="connsiteX2" fmla="*/ 429491 w 824346"/>
              <a:gd name="connsiteY2" fmla="*/ 38100 h 155864"/>
              <a:gd name="connsiteX3" fmla="*/ 263237 w 824346"/>
              <a:gd name="connsiteY3" fmla="*/ 6927 h 155864"/>
              <a:gd name="connsiteX4" fmla="*/ 204355 w 824346"/>
              <a:gd name="connsiteY4" fmla="*/ 6927 h 155864"/>
              <a:gd name="connsiteX5" fmla="*/ 180109 w 824346"/>
              <a:gd name="connsiteY5" fmla="*/ 0 h 155864"/>
              <a:gd name="connsiteX6" fmla="*/ 0 w 824346"/>
              <a:gd name="connsiteY6" fmla="*/ 27709 h 155864"/>
              <a:gd name="connsiteX7" fmla="*/ 0 w 824346"/>
              <a:gd name="connsiteY7" fmla="*/ 65809 h 1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346" h="155864">
                <a:moveTo>
                  <a:pt x="824346" y="155864"/>
                </a:moveTo>
                <a:lnTo>
                  <a:pt x="616527" y="114300"/>
                </a:lnTo>
                <a:lnTo>
                  <a:pt x="429491" y="38100"/>
                </a:lnTo>
                <a:lnTo>
                  <a:pt x="263237" y="6927"/>
                </a:lnTo>
                <a:lnTo>
                  <a:pt x="204355" y="6927"/>
                </a:lnTo>
                <a:lnTo>
                  <a:pt x="180109" y="0"/>
                </a:lnTo>
                <a:lnTo>
                  <a:pt x="0" y="27709"/>
                </a:lnTo>
                <a:lnTo>
                  <a:pt x="0" y="65809"/>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A916E80B-E3BF-F536-CD99-D21E31EE6C38}"/>
              </a:ext>
            </a:extLst>
          </p:cNvPr>
          <p:cNvSpPr/>
          <p:nvPr/>
        </p:nvSpPr>
        <p:spPr>
          <a:xfrm>
            <a:off x="4596466" y="1048961"/>
            <a:ext cx="241597" cy="125385"/>
          </a:xfrm>
          <a:custGeom>
            <a:avLst/>
            <a:gdLst>
              <a:gd name="connsiteX0" fmla="*/ 241597 w 241597"/>
              <a:gd name="connsiteY0" fmla="*/ 0 h 125385"/>
              <a:gd name="connsiteX1" fmla="*/ 186549 w 241597"/>
              <a:gd name="connsiteY1" fmla="*/ 67280 h 125385"/>
              <a:gd name="connsiteX2" fmla="*/ 131502 w 241597"/>
              <a:gd name="connsiteY2" fmla="*/ 82571 h 125385"/>
              <a:gd name="connsiteX3" fmla="*/ 73396 w 241597"/>
              <a:gd name="connsiteY3" fmla="*/ 88687 h 125385"/>
              <a:gd name="connsiteX4" fmla="*/ 0 w 241597"/>
              <a:gd name="connsiteY4" fmla="*/ 125385 h 125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97" h="125385">
                <a:moveTo>
                  <a:pt x="241597" y="0"/>
                </a:moveTo>
                <a:lnTo>
                  <a:pt x="186549" y="67280"/>
                </a:lnTo>
                <a:lnTo>
                  <a:pt x="131502" y="82571"/>
                </a:lnTo>
                <a:lnTo>
                  <a:pt x="73396" y="88687"/>
                </a:lnTo>
                <a:lnTo>
                  <a:pt x="0" y="125385"/>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60F54C8F-8623-D85D-BA5B-04E1B9B5F54E}"/>
              </a:ext>
            </a:extLst>
          </p:cNvPr>
          <p:cNvCxnSpPr>
            <a:stCxn id="34" idx="0"/>
            <a:endCxn id="30" idx="14"/>
          </p:cNvCxnSpPr>
          <p:nvPr/>
        </p:nvCxnSpPr>
        <p:spPr>
          <a:xfrm>
            <a:off x="2820518" y="1334061"/>
            <a:ext cx="746223" cy="12104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0E93114E-F677-6121-AEDC-D6B421C12AA3}"/>
              </a:ext>
            </a:extLst>
          </p:cNvPr>
          <p:cNvSpPr/>
          <p:nvPr/>
        </p:nvSpPr>
        <p:spPr>
          <a:xfrm>
            <a:off x="2642616" y="1344168"/>
            <a:ext cx="173736" cy="430935"/>
          </a:xfrm>
          <a:custGeom>
            <a:avLst/>
            <a:gdLst>
              <a:gd name="connsiteX0" fmla="*/ 0 w 173736"/>
              <a:gd name="connsiteY0" fmla="*/ 411480 h 411480"/>
              <a:gd name="connsiteX1" fmla="*/ 0 w 173736"/>
              <a:gd name="connsiteY1" fmla="*/ 256032 h 411480"/>
              <a:gd name="connsiteX2" fmla="*/ 27432 w 173736"/>
              <a:gd name="connsiteY2" fmla="*/ 182880 h 411480"/>
              <a:gd name="connsiteX3" fmla="*/ 173736 w 173736"/>
              <a:gd name="connsiteY3" fmla="*/ 0 h 411480"/>
              <a:gd name="connsiteX0" fmla="*/ 9727 w 173736"/>
              <a:gd name="connsiteY0" fmla="*/ 430935 h 430935"/>
              <a:gd name="connsiteX1" fmla="*/ 0 w 173736"/>
              <a:gd name="connsiteY1" fmla="*/ 256032 h 430935"/>
              <a:gd name="connsiteX2" fmla="*/ 27432 w 173736"/>
              <a:gd name="connsiteY2" fmla="*/ 182880 h 430935"/>
              <a:gd name="connsiteX3" fmla="*/ 173736 w 173736"/>
              <a:gd name="connsiteY3" fmla="*/ 0 h 430935"/>
            </a:gdLst>
            <a:ahLst/>
            <a:cxnLst>
              <a:cxn ang="0">
                <a:pos x="connsiteX0" y="connsiteY0"/>
              </a:cxn>
              <a:cxn ang="0">
                <a:pos x="connsiteX1" y="connsiteY1"/>
              </a:cxn>
              <a:cxn ang="0">
                <a:pos x="connsiteX2" y="connsiteY2"/>
              </a:cxn>
              <a:cxn ang="0">
                <a:pos x="connsiteX3" y="connsiteY3"/>
              </a:cxn>
            </a:cxnLst>
            <a:rect l="l" t="t" r="r" b="b"/>
            <a:pathLst>
              <a:path w="173736" h="430935">
                <a:moveTo>
                  <a:pt x="9727" y="430935"/>
                </a:moveTo>
                <a:lnTo>
                  <a:pt x="0" y="256032"/>
                </a:lnTo>
                <a:lnTo>
                  <a:pt x="27432" y="182880"/>
                </a:lnTo>
                <a:lnTo>
                  <a:pt x="173736"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78A96FD7-BEBD-DC9D-518B-64DAD5FD8E03}"/>
              </a:ext>
            </a:extLst>
          </p:cNvPr>
          <p:cNvSpPr/>
          <p:nvPr/>
        </p:nvSpPr>
        <p:spPr>
          <a:xfrm>
            <a:off x="6734838" y="2816860"/>
            <a:ext cx="47043" cy="258737"/>
          </a:xfrm>
          <a:custGeom>
            <a:avLst/>
            <a:gdLst>
              <a:gd name="connsiteX0" fmla="*/ 14701 w 64684"/>
              <a:gd name="connsiteY0" fmla="*/ 0 h 326361"/>
              <a:gd name="connsiteX1" fmla="*/ 0 w 64684"/>
              <a:gd name="connsiteY1" fmla="*/ 176411 h 326361"/>
              <a:gd name="connsiteX2" fmla="*/ 64684 w 64684"/>
              <a:gd name="connsiteY2" fmla="*/ 326361 h 326361"/>
              <a:gd name="connsiteX0" fmla="*/ 14701 w 64684"/>
              <a:gd name="connsiteY0" fmla="*/ 0 h 326361"/>
              <a:gd name="connsiteX1" fmla="*/ 0 w 64684"/>
              <a:gd name="connsiteY1" fmla="*/ 120547 h 326361"/>
              <a:gd name="connsiteX2" fmla="*/ 64684 w 64684"/>
              <a:gd name="connsiteY2" fmla="*/ 326361 h 326361"/>
              <a:gd name="connsiteX0" fmla="*/ 14701 w 47043"/>
              <a:gd name="connsiteY0" fmla="*/ 0 h 258737"/>
              <a:gd name="connsiteX1" fmla="*/ 0 w 47043"/>
              <a:gd name="connsiteY1" fmla="*/ 120547 h 258737"/>
              <a:gd name="connsiteX2" fmla="*/ 47043 w 47043"/>
              <a:gd name="connsiteY2" fmla="*/ 258737 h 258737"/>
            </a:gdLst>
            <a:ahLst/>
            <a:cxnLst>
              <a:cxn ang="0">
                <a:pos x="connsiteX0" y="connsiteY0"/>
              </a:cxn>
              <a:cxn ang="0">
                <a:pos x="connsiteX1" y="connsiteY1"/>
              </a:cxn>
              <a:cxn ang="0">
                <a:pos x="connsiteX2" y="connsiteY2"/>
              </a:cxn>
            </a:cxnLst>
            <a:rect l="l" t="t" r="r" b="b"/>
            <a:pathLst>
              <a:path w="47043" h="258737">
                <a:moveTo>
                  <a:pt x="14701" y="0"/>
                </a:moveTo>
                <a:lnTo>
                  <a:pt x="0" y="120547"/>
                </a:lnTo>
                <a:cubicBezTo>
                  <a:pt x="21561" y="170530"/>
                  <a:pt x="25482" y="208754"/>
                  <a:pt x="47043" y="258737"/>
                </a:cubicBez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F103C437-CC07-138C-710E-231EDFD0443E}"/>
              </a:ext>
            </a:extLst>
          </p:cNvPr>
          <p:cNvSpPr/>
          <p:nvPr/>
        </p:nvSpPr>
        <p:spPr>
          <a:xfrm rot="2269404">
            <a:off x="8664363" y="3681321"/>
            <a:ext cx="128870" cy="39365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3" name="Group 82">
            <a:extLst>
              <a:ext uri="{FF2B5EF4-FFF2-40B4-BE49-F238E27FC236}">
                <a16:creationId xmlns:a16="http://schemas.microsoft.com/office/drawing/2014/main" id="{71EB6C6B-E631-5321-1377-A22AEE30B491}"/>
              </a:ext>
            </a:extLst>
          </p:cNvPr>
          <p:cNvGrpSpPr/>
          <p:nvPr/>
        </p:nvGrpSpPr>
        <p:grpSpPr>
          <a:xfrm>
            <a:off x="1810596" y="941626"/>
            <a:ext cx="8173027" cy="5174359"/>
            <a:chOff x="1810596" y="941626"/>
            <a:chExt cx="8173027" cy="5174359"/>
          </a:xfrm>
          <a:solidFill>
            <a:schemeClr val="accent4">
              <a:lumMod val="60000"/>
              <a:lumOff val="40000"/>
            </a:schemeClr>
          </a:solidFill>
        </p:grpSpPr>
        <p:sp>
          <p:nvSpPr>
            <p:cNvPr id="84" name="Oval 83">
              <a:extLst>
                <a:ext uri="{FF2B5EF4-FFF2-40B4-BE49-F238E27FC236}">
                  <a16:creationId xmlns:a16="http://schemas.microsoft.com/office/drawing/2014/main" id="{00AB3359-E1DB-CF80-47BC-534AAB68EC2A}"/>
                </a:ext>
              </a:extLst>
            </p:cNvPr>
            <p:cNvSpPr/>
            <p:nvPr/>
          </p:nvSpPr>
          <p:spPr>
            <a:xfrm>
              <a:off x="4801217" y="94162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2BE37D3A-49D9-F954-4EC6-FC5F396896B3}"/>
                </a:ext>
              </a:extLst>
            </p:cNvPr>
            <p:cNvSpPr/>
            <p:nvPr/>
          </p:nvSpPr>
          <p:spPr>
            <a:xfrm>
              <a:off x="4864792" y="9943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599DF803-D17F-EC3A-E6A6-C33CAF7CD34E}"/>
                </a:ext>
              </a:extLst>
            </p:cNvPr>
            <p:cNvSpPr/>
            <p:nvPr/>
          </p:nvSpPr>
          <p:spPr>
            <a:xfrm>
              <a:off x="4705854" y="94734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65DFF546-DDA9-E44E-1EAA-99EB63E78BD0}"/>
                </a:ext>
              </a:extLst>
            </p:cNvPr>
            <p:cNvSpPr/>
            <p:nvPr/>
          </p:nvSpPr>
          <p:spPr>
            <a:xfrm>
              <a:off x="4687760" y="10421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BE0AE868-D61D-B26D-BB73-E553E3984844}"/>
                </a:ext>
              </a:extLst>
            </p:cNvPr>
            <p:cNvSpPr/>
            <p:nvPr/>
          </p:nvSpPr>
          <p:spPr>
            <a:xfrm>
              <a:off x="7765885" y="596197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0ABE2951-6A59-5CF5-EAF8-1A6F32035A3E}"/>
                </a:ext>
              </a:extLst>
            </p:cNvPr>
            <p:cNvSpPr/>
            <p:nvPr/>
          </p:nvSpPr>
          <p:spPr>
            <a:xfrm>
              <a:off x="7974126" y="605243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2D0A4A86-2733-3E4E-B82C-FFA0990ED8BC}"/>
                </a:ext>
              </a:extLst>
            </p:cNvPr>
            <p:cNvSpPr/>
            <p:nvPr/>
          </p:nvSpPr>
          <p:spPr>
            <a:xfrm>
              <a:off x="7934449" y="596986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57A93E7D-1B4C-57CD-5A3D-A9438FF30A9D}"/>
                </a:ext>
              </a:extLst>
            </p:cNvPr>
            <p:cNvSpPr/>
            <p:nvPr/>
          </p:nvSpPr>
          <p:spPr>
            <a:xfrm>
              <a:off x="7899813" y="600791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8166ADC5-89D3-CFBF-8634-4567ECCDEA77}"/>
                </a:ext>
              </a:extLst>
            </p:cNvPr>
            <p:cNvSpPr/>
            <p:nvPr/>
          </p:nvSpPr>
          <p:spPr>
            <a:xfrm>
              <a:off x="7865177" y="604596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0ABBECDF-8F9C-7B40-52B4-1528B9E1D674}"/>
                </a:ext>
              </a:extLst>
            </p:cNvPr>
            <p:cNvSpPr/>
            <p:nvPr/>
          </p:nvSpPr>
          <p:spPr>
            <a:xfrm>
              <a:off x="3738564" y="290681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EBB1BB99-1DBC-4204-EA86-E09FD66BAB9B}"/>
                </a:ext>
              </a:extLst>
            </p:cNvPr>
            <p:cNvSpPr/>
            <p:nvPr/>
          </p:nvSpPr>
          <p:spPr>
            <a:xfrm>
              <a:off x="3771210" y="29511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65A258D1-4680-2411-CDC6-513E448A1753}"/>
                </a:ext>
              </a:extLst>
            </p:cNvPr>
            <p:cNvSpPr/>
            <p:nvPr/>
          </p:nvSpPr>
          <p:spPr>
            <a:xfrm>
              <a:off x="3802139" y="30109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5778843A-1802-7D37-EDAD-A5BB968FD2EC}"/>
                </a:ext>
              </a:extLst>
            </p:cNvPr>
            <p:cNvSpPr/>
            <p:nvPr/>
          </p:nvSpPr>
          <p:spPr>
            <a:xfrm>
              <a:off x="3896643" y="301144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94F93914-BB4D-8337-2AD5-F13DD5D8DA95}"/>
                </a:ext>
              </a:extLst>
            </p:cNvPr>
            <p:cNvSpPr/>
            <p:nvPr/>
          </p:nvSpPr>
          <p:spPr>
            <a:xfrm>
              <a:off x="3838946" y="310248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DB49A4A0-979D-8C8A-7A0A-AC06998F969D}"/>
                </a:ext>
              </a:extLst>
            </p:cNvPr>
            <p:cNvSpPr/>
            <p:nvPr/>
          </p:nvSpPr>
          <p:spPr>
            <a:xfrm>
              <a:off x="3896643" y="320607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EEC67E98-D1C2-E7D9-198C-A67AB955C4FA}"/>
                </a:ext>
              </a:extLst>
            </p:cNvPr>
            <p:cNvSpPr/>
            <p:nvPr/>
          </p:nvSpPr>
          <p:spPr>
            <a:xfrm>
              <a:off x="3986387" y="317430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49490358-E031-2F64-CA8C-90EAA2D247F3}"/>
                </a:ext>
              </a:extLst>
            </p:cNvPr>
            <p:cNvSpPr/>
            <p:nvPr/>
          </p:nvSpPr>
          <p:spPr>
            <a:xfrm>
              <a:off x="4022813" y="323785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0680F19B-E23F-BC0A-DE7B-7D7256CF4370}"/>
                </a:ext>
              </a:extLst>
            </p:cNvPr>
            <p:cNvSpPr/>
            <p:nvPr/>
          </p:nvSpPr>
          <p:spPr>
            <a:xfrm>
              <a:off x="3674989" y="274535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19D5B0B7-FD94-32E0-63B1-D38E93B284C3}"/>
                </a:ext>
              </a:extLst>
            </p:cNvPr>
            <p:cNvSpPr/>
            <p:nvPr/>
          </p:nvSpPr>
          <p:spPr>
            <a:xfrm>
              <a:off x="3432968" y="207286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C34AA549-88A3-6E84-33B1-73796CCB7BBE}"/>
                </a:ext>
              </a:extLst>
            </p:cNvPr>
            <p:cNvSpPr/>
            <p:nvPr/>
          </p:nvSpPr>
          <p:spPr>
            <a:xfrm>
              <a:off x="3452885" y="232429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8" name="Oval 767">
              <a:extLst>
                <a:ext uri="{FF2B5EF4-FFF2-40B4-BE49-F238E27FC236}">
                  <a16:creationId xmlns:a16="http://schemas.microsoft.com/office/drawing/2014/main" id="{96291109-1BF1-08D8-2F82-760F667A274E}"/>
                </a:ext>
              </a:extLst>
            </p:cNvPr>
            <p:cNvSpPr/>
            <p:nvPr/>
          </p:nvSpPr>
          <p:spPr>
            <a:xfrm>
              <a:off x="2081428" y="302250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9" name="Oval 768">
              <a:extLst>
                <a:ext uri="{FF2B5EF4-FFF2-40B4-BE49-F238E27FC236}">
                  <a16:creationId xmlns:a16="http://schemas.microsoft.com/office/drawing/2014/main" id="{F4DED392-BD01-C45F-FA8A-1BD18FFC5F87}"/>
                </a:ext>
              </a:extLst>
            </p:cNvPr>
            <p:cNvSpPr/>
            <p:nvPr/>
          </p:nvSpPr>
          <p:spPr>
            <a:xfrm>
              <a:off x="2065535" y="29024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0" name="Oval 769">
              <a:extLst>
                <a:ext uri="{FF2B5EF4-FFF2-40B4-BE49-F238E27FC236}">
                  <a16:creationId xmlns:a16="http://schemas.microsoft.com/office/drawing/2014/main" id="{7343F3D9-C5C3-0911-BCFB-02D0AD63B8AA}"/>
                </a:ext>
              </a:extLst>
            </p:cNvPr>
            <p:cNvSpPr/>
            <p:nvPr/>
          </p:nvSpPr>
          <p:spPr>
            <a:xfrm>
              <a:off x="1953636" y="364975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1" name="Oval 770">
              <a:extLst>
                <a:ext uri="{FF2B5EF4-FFF2-40B4-BE49-F238E27FC236}">
                  <a16:creationId xmlns:a16="http://schemas.microsoft.com/office/drawing/2014/main" id="{35CF91AA-68CC-8CE9-9C20-0E0E4A54357D}"/>
                </a:ext>
              </a:extLst>
            </p:cNvPr>
            <p:cNvSpPr/>
            <p:nvPr/>
          </p:nvSpPr>
          <p:spPr>
            <a:xfrm>
              <a:off x="1928952" y="374160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2" name="Oval 771">
              <a:extLst>
                <a:ext uri="{FF2B5EF4-FFF2-40B4-BE49-F238E27FC236}">
                  <a16:creationId xmlns:a16="http://schemas.microsoft.com/office/drawing/2014/main" id="{85BD56A3-E972-F625-A2F5-AC2F028AD6EF}"/>
                </a:ext>
              </a:extLst>
            </p:cNvPr>
            <p:cNvSpPr/>
            <p:nvPr/>
          </p:nvSpPr>
          <p:spPr>
            <a:xfrm>
              <a:off x="2049641" y="369308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3" name="Oval 772">
              <a:extLst>
                <a:ext uri="{FF2B5EF4-FFF2-40B4-BE49-F238E27FC236}">
                  <a16:creationId xmlns:a16="http://schemas.microsoft.com/office/drawing/2014/main" id="{6D3A81CC-4F0B-A9A4-B08D-A67AA05D56AC}"/>
                </a:ext>
              </a:extLst>
            </p:cNvPr>
            <p:cNvSpPr/>
            <p:nvPr/>
          </p:nvSpPr>
          <p:spPr>
            <a:xfrm>
              <a:off x="2122200" y="359879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4" name="Oval 773">
              <a:extLst>
                <a:ext uri="{FF2B5EF4-FFF2-40B4-BE49-F238E27FC236}">
                  <a16:creationId xmlns:a16="http://schemas.microsoft.com/office/drawing/2014/main" id="{218C9E8F-2FAB-D423-70D7-C5D639043BD1}"/>
                </a:ext>
              </a:extLst>
            </p:cNvPr>
            <p:cNvSpPr/>
            <p:nvPr/>
          </p:nvSpPr>
          <p:spPr>
            <a:xfrm>
              <a:off x="2235806" y="204108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5" name="Oval 774">
              <a:extLst>
                <a:ext uri="{FF2B5EF4-FFF2-40B4-BE49-F238E27FC236}">
                  <a16:creationId xmlns:a16="http://schemas.microsoft.com/office/drawing/2014/main" id="{4C302650-207A-AB05-D900-DFFF073C0BBE}"/>
                </a:ext>
              </a:extLst>
            </p:cNvPr>
            <p:cNvSpPr/>
            <p:nvPr/>
          </p:nvSpPr>
          <p:spPr>
            <a:xfrm>
              <a:off x="3045664" y="179307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6" name="Oval 775">
              <a:extLst>
                <a:ext uri="{FF2B5EF4-FFF2-40B4-BE49-F238E27FC236}">
                  <a16:creationId xmlns:a16="http://schemas.microsoft.com/office/drawing/2014/main" id="{AA501E72-44D4-48E2-5FDF-14FE212B4015}"/>
                </a:ext>
              </a:extLst>
            </p:cNvPr>
            <p:cNvSpPr/>
            <p:nvPr/>
          </p:nvSpPr>
          <p:spPr>
            <a:xfrm>
              <a:off x="3141885" y="180558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7" name="Oval 776">
              <a:extLst>
                <a:ext uri="{FF2B5EF4-FFF2-40B4-BE49-F238E27FC236}">
                  <a16:creationId xmlns:a16="http://schemas.microsoft.com/office/drawing/2014/main" id="{3A665E49-6266-952E-0527-FFBF948018CD}"/>
                </a:ext>
              </a:extLst>
            </p:cNvPr>
            <p:cNvSpPr/>
            <p:nvPr/>
          </p:nvSpPr>
          <p:spPr>
            <a:xfrm>
              <a:off x="3121663" y="175204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8" name="Oval 777">
              <a:extLst>
                <a:ext uri="{FF2B5EF4-FFF2-40B4-BE49-F238E27FC236}">
                  <a16:creationId xmlns:a16="http://schemas.microsoft.com/office/drawing/2014/main" id="{BCBF463E-EE8C-3FF6-7A92-B509FDD659EF}"/>
                </a:ext>
              </a:extLst>
            </p:cNvPr>
            <p:cNvSpPr/>
            <p:nvPr/>
          </p:nvSpPr>
          <p:spPr>
            <a:xfrm>
              <a:off x="3001452" y="174203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9" name="Oval 778">
              <a:extLst>
                <a:ext uri="{FF2B5EF4-FFF2-40B4-BE49-F238E27FC236}">
                  <a16:creationId xmlns:a16="http://schemas.microsoft.com/office/drawing/2014/main" id="{B0AF1153-3EFF-AC64-5BCC-FC394AD88BA6}"/>
                </a:ext>
              </a:extLst>
            </p:cNvPr>
            <p:cNvSpPr/>
            <p:nvPr/>
          </p:nvSpPr>
          <p:spPr>
            <a:xfrm>
              <a:off x="3080224" y="168733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0" name="Oval 779">
              <a:extLst>
                <a:ext uri="{FF2B5EF4-FFF2-40B4-BE49-F238E27FC236}">
                  <a16:creationId xmlns:a16="http://schemas.microsoft.com/office/drawing/2014/main" id="{D414C962-A945-69F7-22DB-4015A9EAFC87}"/>
                </a:ext>
              </a:extLst>
            </p:cNvPr>
            <p:cNvSpPr/>
            <p:nvPr/>
          </p:nvSpPr>
          <p:spPr>
            <a:xfrm>
              <a:off x="1874171" y="124556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1" name="Oval 780">
              <a:extLst>
                <a:ext uri="{FF2B5EF4-FFF2-40B4-BE49-F238E27FC236}">
                  <a16:creationId xmlns:a16="http://schemas.microsoft.com/office/drawing/2014/main" id="{1CF4DE6A-4311-B6AC-8363-951E5A22296B}"/>
                </a:ext>
              </a:extLst>
            </p:cNvPr>
            <p:cNvSpPr/>
            <p:nvPr/>
          </p:nvSpPr>
          <p:spPr>
            <a:xfrm>
              <a:off x="1810596" y="11554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2" name="Oval 781">
              <a:extLst>
                <a:ext uri="{FF2B5EF4-FFF2-40B4-BE49-F238E27FC236}">
                  <a16:creationId xmlns:a16="http://schemas.microsoft.com/office/drawing/2014/main" id="{22B5D814-FABF-E4A6-1E97-125B2768399B}"/>
                </a:ext>
              </a:extLst>
            </p:cNvPr>
            <p:cNvSpPr/>
            <p:nvPr/>
          </p:nvSpPr>
          <p:spPr>
            <a:xfrm>
              <a:off x="2396615" y="121378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3" name="Oval 782">
              <a:extLst>
                <a:ext uri="{FF2B5EF4-FFF2-40B4-BE49-F238E27FC236}">
                  <a16:creationId xmlns:a16="http://schemas.microsoft.com/office/drawing/2014/main" id="{863D6E93-6F3F-93E9-AE79-D50C4F205A03}"/>
                </a:ext>
              </a:extLst>
            </p:cNvPr>
            <p:cNvSpPr/>
            <p:nvPr/>
          </p:nvSpPr>
          <p:spPr>
            <a:xfrm>
              <a:off x="3135406" y="125267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4" name="Oval 783">
              <a:extLst>
                <a:ext uri="{FF2B5EF4-FFF2-40B4-BE49-F238E27FC236}">
                  <a16:creationId xmlns:a16="http://schemas.microsoft.com/office/drawing/2014/main" id="{89168E22-DE6B-05A4-B159-750DCE5694E0}"/>
                </a:ext>
              </a:extLst>
            </p:cNvPr>
            <p:cNvSpPr/>
            <p:nvPr/>
          </p:nvSpPr>
          <p:spPr>
            <a:xfrm>
              <a:off x="4973492" y="261440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5" name="Oval 784">
              <a:extLst>
                <a:ext uri="{FF2B5EF4-FFF2-40B4-BE49-F238E27FC236}">
                  <a16:creationId xmlns:a16="http://schemas.microsoft.com/office/drawing/2014/main" id="{1978A902-596B-9DE6-C45B-260621F47DB2}"/>
                </a:ext>
              </a:extLst>
            </p:cNvPr>
            <p:cNvSpPr/>
            <p:nvPr/>
          </p:nvSpPr>
          <p:spPr>
            <a:xfrm>
              <a:off x="5059974" y="268180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6" name="Oval 785">
              <a:extLst>
                <a:ext uri="{FF2B5EF4-FFF2-40B4-BE49-F238E27FC236}">
                  <a16:creationId xmlns:a16="http://schemas.microsoft.com/office/drawing/2014/main" id="{5F67F164-8FA9-D663-57CE-216218394D59}"/>
                </a:ext>
              </a:extLst>
            </p:cNvPr>
            <p:cNvSpPr/>
            <p:nvPr/>
          </p:nvSpPr>
          <p:spPr>
            <a:xfrm>
              <a:off x="4754471" y="300688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8" name="Oval 787">
              <a:extLst>
                <a:ext uri="{FF2B5EF4-FFF2-40B4-BE49-F238E27FC236}">
                  <a16:creationId xmlns:a16="http://schemas.microsoft.com/office/drawing/2014/main" id="{CED53316-7B21-F1A7-4B56-4B4CA677914A}"/>
                </a:ext>
              </a:extLst>
            </p:cNvPr>
            <p:cNvSpPr/>
            <p:nvPr/>
          </p:nvSpPr>
          <p:spPr>
            <a:xfrm>
              <a:off x="4229692" y="35563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9" name="Oval 788">
              <a:extLst>
                <a:ext uri="{FF2B5EF4-FFF2-40B4-BE49-F238E27FC236}">
                  <a16:creationId xmlns:a16="http://schemas.microsoft.com/office/drawing/2014/main" id="{F3B78661-6A73-87AE-CA76-0F248CC9C05C}"/>
                </a:ext>
              </a:extLst>
            </p:cNvPr>
            <p:cNvSpPr/>
            <p:nvPr/>
          </p:nvSpPr>
          <p:spPr>
            <a:xfrm>
              <a:off x="4209317" y="367915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0" name="Oval 789">
              <a:extLst>
                <a:ext uri="{FF2B5EF4-FFF2-40B4-BE49-F238E27FC236}">
                  <a16:creationId xmlns:a16="http://schemas.microsoft.com/office/drawing/2014/main" id="{BBD00F5E-F57C-F412-5CB6-575F75FF92FA}"/>
                </a:ext>
              </a:extLst>
            </p:cNvPr>
            <p:cNvSpPr/>
            <p:nvPr/>
          </p:nvSpPr>
          <p:spPr>
            <a:xfrm>
              <a:off x="4241963" y="373191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1" name="Oval 790">
              <a:extLst>
                <a:ext uri="{FF2B5EF4-FFF2-40B4-BE49-F238E27FC236}">
                  <a16:creationId xmlns:a16="http://schemas.microsoft.com/office/drawing/2014/main" id="{A56D2CE4-CAA1-1145-37E2-1E5E48A9431B}"/>
                </a:ext>
              </a:extLst>
            </p:cNvPr>
            <p:cNvSpPr/>
            <p:nvPr/>
          </p:nvSpPr>
          <p:spPr>
            <a:xfrm>
              <a:off x="4422964" y="35983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2" name="Oval 791">
              <a:extLst>
                <a:ext uri="{FF2B5EF4-FFF2-40B4-BE49-F238E27FC236}">
                  <a16:creationId xmlns:a16="http://schemas.microsoft.com/office/drawing/2014/main" id="{8274C47E-015E-ACCE-CA97-7A3FB8F9D2E6}"/>
                </a:ext>
              </a:extLst>
            </p:cNvPr>
            <p:cNvSpPr/>
            <p:nvPr/>
          </p:nvSpPr>
          <p:spPr>
            <a:xfrm>
              <a:off x="4404444" y="370656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3" name="Oval 792">
              <a:extLst>
                <a:ext uri="{FF2B5EF4-FFF2-40B4-BE49-F238E27FC236}">
                  <a16:creationId xmlns:a16="http://schemas.microsoft.com/office/drawing/2014/main" id="{686B5C8D-573F-54A9-CE5C-4AA187C6067D}"/>
                </a:ext>
              </a:extLst>
            </p:cNvPr>
            <p:cNvSpPr/>
            <p:nvPr/>
          </p:nvSpPr>
          <p:spPr>
            <a:xfrm>
              <a:off x="4412601" y="37800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4" name="Oval 793">
              <a:extLst>
                <a:ext uri="{FF2B5EF4-FFF2-40B4-BE49-F238E27FC236}">
                  <a16:creationId xmlns:a16="http://schemas.microsoft.com/office/drawing/2014/main" id="{481FDD1B-56CC-043A-4DA7-1E69198FBFC0}"/>
                </a:ext>
              </a:extLst>
            </p:cNvPr>
            <p:cNvSpPr/>
            <p:nvPr/>
          </p:nvSpPr>
          <p:spPr>
            <a:xfrm>
              <a:off x="4385124" y="38384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5" name="Oval 794">
              <a:extLst>
                <a:ext uri="{FF2B5EF4-FFF2-40B4-BE49-F238E27FC236}">
                  <a16:creationId xmlns:a16="http://schemas.microsoft.com/office/drawing/2014/main" id="{F2EB162D-026E-A4CD-F69D-742D8DC16802}"/>
                </a:ext>
              </a:extLst>
            </p:cNvPr>
            <p:cNvSpPr/>
            <p:nvPr/>
          </p:nvSpPr>
          <p:spPr>
            <a:xfrm>
              <a:off x="4412818" y="39114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6" name="Oval 795">
              <a:extLst>
                <a:ext uri="{FF2B5EF4-FFF2-40B4-BE49-F238E27FC236}">
                  <a16:creationId xmlns:a16="http://schemas.microsoft.com/office/drawing/2014/main" id="{1D82870D-ECAD-78E3-196A-C5AE678EFCC6}"/>
                </a:ext>
              </a:extLst>
            </p:cNvPr>
            <p:cNvSpPr/>
            <p:nvPr/>
          </p:nvSpPr>
          <p:spPr>
            <a:xfrm>
              <a:off x="4340869" y="389116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7" name="Oval 796">
              <a:extLst>
                <a:ext uri="{FF2B5EF4-FFF2-40B4-BE49-F238E27FC236}">
                  <a16:creationId xmlns:a16="http://schemas.microsoft.com/office/drawing/2014/main" id="{7D4AAEE6-E444-30E6-AEF4-05B6B2D440BD}"/>
                </a:ext>
              </a:extLst>
            </p:cNvPr>
            <p:cNvSpPr/>
            <p:nvPr/>
          </p:nvSpPr>
          <p:spPr>
            <a:xfrm>
              <a:off x="4352052" y="393498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8" name="Oval 797">
              <a:extLst>
                <a:ext uri="{FF2B5EF4-FFF2-40B4-BE49-F238E27FC236}">
                  <a16:creationId xmlns:a16="http://schemas.microsoft.com/office/drawing/2014/main" id="{77CE45F0-D8D7-7BA4-DB49-3CB6D38821D0}"/>
                </a:ext>
              </a:extLst>
            </p:cNvPr>
            <p:cNvSpPr/>
            <p:nvPr/>
          </p:nvSpPr>
          <p:spPr>
            <a:xfrm>
              <a:off x="4101662" y="38478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9" name="Oval 798">
              <a:extLst>
                <a:ext uri="{FF2B5EF4-FFF2-40B4-BE49-F238E27FC236}">
                  <a16:creationId xmlns:a16="http://schemas.microsoft.com/office/drawing/2014/main" id="{BEEBCC66-E7DE-6866-190D-3CEF3F486EE0}"/>
                </a:ext>
              </a:extLst>
            </p:cNvPr>
            <p:cNvSpPr/>
            <p:nvPr/>
          </p:nvSpPr>
          <p:spPr>
            <a:xfrm>
              <a:off x="4257224" y="382841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2D1BEDD7-947D-FF07-287E-60A1843C4DF7}"/>
                </a:ext>
              </a:extLst>
            </p:cNvPr>
            <p:cNvSpPr/>
            <p:nvPr/>
          </p:nvSpPr>
          <p:spPr>
            <a:xfrm>
              <a:off x="4151515" y="392293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4157ADE2-8872-3CCB-C74E-343A6A8832A0}"/>
                </a:ext>
              </a:extLst>
            </p:cNvPr>
            <p:cNvSpPr/>
            <p:nvPr/>
          </p:nvSpPr>
          <p:spPr>
            <a:xfrm>
              <a:off x="4078032" y="390355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9C636813-05A1-9929-A502-ECC7F30352FF}"/>
                </a:ext>
              </a:extLst>
            </p:cNvPr>
            <p:cNvSpPr/>
            <p:nvPr/>
          </p:nvSpPr>
          <p:spPr>
            <a:xfrm>
              <a:off x="4068124" y="396852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E5BBC6D0-42F4-8989-1406-C41BC45E6136}"/>
                </a:ext>
              </a:extLst>
            </p:cNvPr>
            <p:cNvSpPr/>
            <p:nvPr/>
          </p:nvSpPr>
          <p:spPr>
            <a:xfrm>
              <a:off x="4170292" y="399942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144E3A68-1BF1-B104-AA5C-5DEF51455453}"/>
                </a:ext>
              </a:extLst>
            </p:cNvPr>
            <p:cNvSpPr/>
            <p:nvPr/>
          </p:nvSpPr>
          <p:spPr>
            <a:xfrm>
              <a:off x="4001146" y="395984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26546B30-EB75-4B65-3938-28E5B257B634}"/>
                </a:ext>
              </a:extLst>
            </p:cNvPr>
            <p:cNvSpPr/>
            <p:nvPr/>
          </p:nvSpPr>
          <p:spPr>
            <a:xfrm>
              <a:off x="4289998" y="414331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47451DE4-B52C-0AC3-AFDF-1A2F6AB0A1D3}"/>
                </a:ext>
              </a:extLst>
            </p:cNvPr>
            <p:cNvSpPr/>
            <p:nvPr/>
          </p:nvSpPr>
          <p:spPr>
            <a:xfrm>
              <a:off x="4450651" y="420096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C9467E9F-3B35-C3D5-4430-64884B486B8F}"/>
                </a:ext>
              </a:extLst>
            </p:cNvPr>
            <p:cNvSpPr/>
            <p:nvPr/>
          </p:nvSpPr>
          <p:spPr>
            <a:xfrm>
              <a:off x="4436231" y="450837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1AE5FC4A-76D1-BCBE-EBC6-3FB4C9E61ED2}"/>
                </a:ext>
              </a:extLst>
            </p:cNvPr>
            <p:cNvSpPr/>
            <p:nvPr/>
          </p:nvSpPr>
          <p:spPr>
            <a:xfrm>
              <a:off x="3755316" y="431052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570CCE7A-A0B0-6F81-6568-BC9212720C36}"/>
                </a:ext>
              </a:extLst>
            </p:cNvPr>
            <p:cNvSpPr/>
            <p:nvPr/>
          </p:nvSpPr>
          <p:spPr>
            <a:xfrm>
              <a:off x="3809464" y="435239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59CF2A0A-3FEB-CF22-962E-0D6D85C636D4}"/>
                </a:ext>
              </a:extLst>
            </p:cNvPr>
            <p:cNvSpPr/>
            <p:nvPr/>
          </p:nvSpPr>
          <p:spPr>
            <a:xfrm>
              <a:off x="3795427" y="444597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302FB80D-1F51-D03A-4B42-936FF1D7AB21}"/>
                </a:ext>
              </a:extLst>
            </p:cNvPr>
            <p:cNvSpPr/>
            <p:nvPr/>
          </p:nvSpPr>
          <p:spPr>
            <a:xfrm>
              <a:off x="3731852" y="444597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22B48305-BF8D-F61D-4232-A935B1A817F5}"/>
                </a:ext>
              </a:extLst>
            </p:cNvPr>
            <p:cNvSpPr/>
            <p:nvPr/>
          </p:nvSpPr>
          <p:spPr>
            <a:xfrm>
              <a:off x="3841251" y="467991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0" name="Oval 799">
              <a:extLst>
                <a:ext uri="{FF2B5EF4-FFF2-40B4-BE49-F238E27FC236}">
                  <a16:creationId xmlns:a16="http://schemas.microsoft.com/office/drawing/2014/main" id="{C601D135-8F0E-5135-05A0-1153F132D854}"/>
                </a:ext>
              </a:extLst>
            </p:cNvPr>
            <p:cNvSpPr/>
            <p:nvPr/>
          </p:nvSpPr>
          <p:spPr>
            <a:xfrm>
              <a:off x="3723528" y="467063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1" name="Oval 800">
              <a:extLst>
                <a:ext uri="{FF2B5EF4-FFF2-40B4-BE49-F238E27FC236}">
                  <a16:creationId xmlns:a16="http://schemas.microsoft.com/office/drawing/2014/main" id="{CA7EB494-6BF9-3B4D-78D3-16E35FF993FF}"/>
                </a:ext>
              </a:extLst>
            </p:cNvPr>
            <p:cNvSpPr/>
            <p:nvPr/>
          </p:nvSpPr>
          <p:spPr>
            <a:xfrm>
              <a:off x="3795426" y="452029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2" name="Oval 801">
              <a:extLst>
                <a:ext uri="{FF2B5EF4-FFF2-40B4-BE49-F238E27FC236}">
                  <a16:creationId xmlns:a16="http://schemas.microsoft.com/office/drawing/2014/main" id="{CAB7311C-C51F-B201-860C-27AA014CA214}"/>
                </a:ext>
              </a:extLst>
            </p:cNvPr>
            <p:cNvSpPr/>
            <p:nvPr/>
          </p:nvSpPr>
          <p:spPr>
            <a:xfrm>
              <a:off x="3873038" y="45376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3" name="Oval 802">
              <a:extLst>
                <a:ext uri="{FF2B5EF4-FFF2-40B4-BE49-F238E27FC236}">
                  <a16:creationId xmlns:a16="http://schemas.microsoft.com/office/drawing/2014/main" id="{BA89EC3B-FA4A-64C5-3B90-39D7DD8324A5}"/>
                </a:ext>
              </a:extLst>
            </p:cNvPr>
            <p:cNvSpPr/>
            <p:nvPr/>
          </p:nvSpPr>
          <p:spPr>
            <a:xfrm>
              <a:off x="3788159" y="45843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dirty="0"/>
                <a:t>c</a:t>
              </a:r>
            </a:p>
          </p:txBody>
        </p:sp>
        <p:sp>
          <p:nvSpPr>
            <p:cNvPr id="804" name="Oval 803">
              <a:extLst>
                <a:ext uri="{FF2B5EF4-FFF2-40B4-BE49-F238E27FC236}">
                  <a16:creationId xmlns:a16="http://schemas.microsoft.com/office/drawing/2014/main" id="{3C0A10D2-16AA-A541-145C-DD1331BD0B2A}"/>
                </a:ext>
              </a:extLst>
            </p:cNvPr>
            <p:cNvSpPr/>
            <p:nvPr/>
          </p:nvSpPr>
          <p:spPr>
            <a:xfrm>
              <a:off x="8224500" y="463886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5" name="Oval 804">
              <a:extLst>
                <a:ext uri="{FF2B5EF4-FFF2-40B4-BE49-F238E27FC236}">
                  <a16:creationId xmlns:a16="http://schemas.microsoft.com/office/drawing/2014/main" id="{AB148445-D3C3-D5C0-90E8-EF9F229F9C34}"/>
                </a:ext>
              </a:extLst>
            </p:cNvPr>
            <p:cNvSpPr/>
            <p:nvPr/>
          </p:nvSpPr>
          <p:spPr>
            <a:xfrm>
              <a:off x="8224500" y="457760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6" name="Oval 805">
              <a:extLst>
                <a:ext uri="{FF2B5EF4-FFF2-40B4-BE49-F238E27FC236}">
                  <a16:creationId xmlns:a16="http://schemas.microsoft.com/office/drawing/2014/main" id="{F1D1A320-2C79-B953-ADFC-FACE1C58962F}"/>
                </a:ext>
              </a:extLst>
            </p:cNvPr>
            <p:cNvSpPr/>
            <p:nvPr/>
          </p:nvSpPr>
          <p:spPr>
            <a:xfrm>
              <a:off x="8400535" y="447314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7" name="Oval 806">
              <a:extLst>
                <a:ext uri="{FF2B5EF4-FFF2-40B4-BE49-F238E27FC236}">
                  <a16:creationId xmlns:a16="http://schemas.microsoft.com/office/drawing/2014/main" id="{ABA57E76-7EF4-AE3C-583F-5FB06685C136}"/>
                </a:ext>
              </a:extLst>
            </p:cNvPr>
            <p:cNvSpPr/>
            <p:nvPr/>
          </p:nvSpPr>
          <p:spPr>
            <a:xfrm>
              <a:off x="8179790" y="447314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8" name="Oval 807">
              <a:extLst>
                <a:ext uri="{FF2B5EF4-FFF2-40B4-BE49-F238E27FC236}">
                  <a16:creationId xmlns:a16="http://schemas.microsoft.com/office/drawing/2014/main" id="{D33ABC47-5FB9-5966-8971-46E643A211E8}"/>
                </a:ext>
              </a:extLst>
            </p:cNvPr>
            <p:cNvSpPr/>
            <p:nvPr/>
          </p:nvSpPr>
          <p:spPr>
            <a:xfrm>
              <a:off x="8324712" y="442645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9" name="Oval 808">
              <a:extLst>
                <a:ext uri="{FF2B5EF4-FFF2-40B4-BE49-F238E27FC236}">
                  <a16:creationId xmlns:a16="http://schemas.microsoft.com/office/drawing/2014/main" id="{047B6711-D677-DC81-1D5E-E6C4D8AB0315}"/>
                </a:ext>
              </a:extLst>
            </p:cNvPr>
            <p:cNvSpPr/>
            <p:nvPr/>
          </p:nvSpPr>
          <p:spPr>
            <a:xfrm>
              <a:off x="8292924" y="435342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0" name="Oval 809">
              <a:extLst>
                <a:ext uri="{FF2B5EF4-FFF2-40B4-BE49-F238E27FC236}">
                  <a16:creationId xmlns:a16="http://schemas.microsoft.com/office/drawing/2014/main" id="{394E629C-8043-85E7-DF54-BCF1CD77F9EF}"/>
                </a:ext>
              </a:extLst>
            </p:cNvPr>
            <p:cNvSpPr/>
            <p:nvPr/>
          </p:nvSpPr>
          <p:spPr>
            <a:xfrm>
              <a:off x="8359043" y="435795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1" name="Oval 810">
              <a:extLst>
                <a:ext uri="{FF2B5EF4-FFF2-40B4-BE49-F238E27FC236}">
                  <a16:creationId xmlns:a16="http://schemas.microsoft.com/office/drawing/2014/main" id="{84D16202-6443-5CB2-58B8-2AD2EE379F69}"/>
                </a:ext>
              </a:extLst>
            </p:cNvPr>
            <p:cNvSpPr/>
            <p:nvPr/>
          </p:nvSpPr>
          <p:spPr>
            <a:xfrm>
              <a:off x="8307017" y="429122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2" name="Oval 811">
              <a:extLst>
                <a:ext uri="{FF2B5EF4-FFF2-40B4-BE49-F238E27FC236}">
                  <a16:creationId xmlns:a16="http://schemas.microsoft.com/office/drawing/2014/main" id="{A9D7ABA8-C3F0-0CC7-4F94-09004562A773}"/>
                </a:ext>
              </a:extLst>
            </p:cNvPr>
            <p:cNvSpPr/>
            <p:nvPr/>
          </p:nvSpPr>
          <p:spPr>
            <a:xfrm>
              <a:off x="9698404" y="38478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3" name="Oval 812">
              <a:extLst>
                <a:ext uri="{FF2B5EF4-FFF2-40B4-BE49-F238E27FC236}">
                  <a16:creationId xmlns:a16="http://schemas.microsoft.com/office/drawing/2014/main" id="{27F1524B-1977-8DCE-A441-66A343D03994}"/>
                </a:ext>
              </a:extLst>
            </p:cNvPr>
            <p:cNvSpPr/>
            <p:nvPr/>
          </p:nvSpPr>
          <p:spPr>
            <a:xfrm>
              <a:off x="9711873" y="399041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4" name="Oval 813">
              <a:extLst>
                <a:ext uri="{FF2B5EF4-FFF2-40B4-BE49-F238E27FC236}">
                  <a16:creationId xmlns:a16="http://schemas.microsoft.com/office/drawing/2014/main" id="{DDD8A5D7-AF97-C67F-CDA1-A2753A3328B0}"/>
                </a:ext>
              </a:extLst>
            </p:cNvPr>
            <p:cNvSpPr/>
            <p:nvPr/>
          </p:nvSpPr>
          <p:spPr>
            <a:xfrm>
              <a:off x="9741040" y="378160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5" name="Oval 814">
              <a:extLst>
                <a:ext uri="{FF2B5EF4-FFF2-40B4-BE49-F238E27FC236}">
                  <a16:creationId xmlns:a16="http://schemas.microsoft.com/office/drawing/2014/main" id="{1EF56F86-C866-3522-6B2E-0E974E90D18C}"/>
                </a:ext>
              </a:extLst>
            </p:cNvPr>
            <p:cNvSpPr/>
            <p:nvPr/>
          </p:nvSpPr>
          <p:spPr>
            <a:xfrm>
              <a:off x="9920048" y="373191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6" name="Oval 815">
              <a:extLst>
                <a:ext uri="{FF2B5EF4-FFF2-40B4-BE49-F238E27FC236}">
                  <a16:creationId xmlns:a16="http://schemas.microsoft.com/office/drawing/2014/main" id="{ABCEFC00-CA46-05CD-31D5-F3B961B89CDE}"/>
                </a:ext>
              </a:extLst>
            </p:cNvPr>
            <p:cNvSpPr/>
            <p:nvPr/>
          </p:nvSpPr>
          <p:spPr>
            <a:xfrm>
              <a:off x="9758402" y="356652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7" name="Oval 816">
              <a:extLst>
                <a:ext uri="{FF2B5EF4-FFF2-40B4-BE49-F238E27FC236}">
                  <a16:creationId xmlns:a16="http://schemas.microsoft.com/office/drawing/2014/main" id="{D4499248-A85B-10AA-7993-AEDF38031B2E}"/>
                </a:ext>
              </a:extLst>
            </p:cNvPr>
            <p:cNvSpPr/>
            <p:nvPr/>
          </p:nvSpPr>
          <p:spPr>
            <a:xfrm>
              <a:off x="9644945" y="351546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8" name="Oval 817">
              <a:extLst>
                <a:ext uri="{FF2B5EF4-FFF2-40B4-BE49-F238E27FC236}">
                  <a16:creationId xmlns:a16="http://schemas.microsoft.com/office/drawing/2014/main" id="{D76D59DA-02E0-A080-7642-8CCDE7777EBC}"/>
                </a:ext>
              </a:extLst>
            </p:cNvPr>
            <p:cNvSpPr/>
            <p:nvPr/>
          </p:nvSpPr>
          <p:spPr>
            <a:xfrm>
              <a:off x="9556401" y="348413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 name="Oval 818">
              <a:extLst>
                <a:ext uri="{FF2B5EF4-FFF2-40B4-BE49-F238E27FC236}">
                  <a16:creationId xmlns:a16="http://schemas.microsoft.com/office/drawing/2014/main" id="{CF65184B-317A-3D2D-305C-4CE4067DDBC9}"/>
                </a:ext>
              </a:extLst>
            </p:cNvPr>
            <p:cNvSpPr/>
            <p:nvPr/>
          </p:nvSpPr>
          <p:spPr>
            <a:xfrm>
              <a:off x="9474731" y="346763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0" name="Oval 819">
              <a:extLst>
                <a:ext uri="{FF2B5EF4-FFF2-40B4-BE49-F238E27FC236}">
                  <a16:creationId xmlns:a16="http://schemas.microsoft.com/office/drawing/2014/main" id="{DA4FB6BD-7608-4810-CEC6-8D19173A4DF8}"/>
                </a:ext>
              </a:extLst>
            </p:cNvPr>
            <p:cNvSpPr/>
            <p:nvPr/>
          </p:nvSpPr>
          <p:spPr>
            <a:xfrm>
              <a:off x="9363959" y="343585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1" name="Oval 820">
              <a:extLst>
                <a:ext uri="{FF2B5EF4-FFF2-40B4-BE49-F238E27FC236}">
                  <a16:creationId xmlns:a16="http://schemas.microsoft.com/office/drawing/2014/main" id="{EDC0CB50-782B-5131-FF39-A770276B696C}"/>
                </a:ext>
              </a:extLst>
            </p:cNvPr>
            <p:cNvSpPr/>
            <p:nvPr/>
          </p:nvSpPr>
          <p:spPr>
            <a:xfrm>
              <a:off x="9297712" y="327227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2" name="Oval 821">
              <a:extLst>
                <a:ext uri="{FF2B5EF4-FFF2-40B4-BE49-F238E27FC236}">
                  <a16:creationId xmlns:a16="http://schemas.microsoft.com/office/drawing/2014/main" id="{9A41E200-28AB-DB59-2819-3CF8DC92215E}"/>
                </a:ext>
              </a:extLst>
            </p:cNvPr>
            <p:cNvSpPr/>
            <p:nvPr/>
          </p:nvSpPr>
          <p:spPr>
            <a:xfrm>
              <a:off x="9168845" y="33124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3" name="Oval 822">
              <a:extLst>
                <a:ext uri="{FF2B5EF4-FFF2-40B4-BE49-F238E27FC236}">
                  <a16:creationId xmlns:a16="http://schemas.microsoft.com/office/drawing/2014/main" id="{CAC95F81-A7D7-9434-7D8D-17FB267AC765}"/>
                </a:ext>
              </a:extLst>
            </p:cNvPr>
            <p:cNvSpPr/>
            <p:nvPr/>
          </p:nvSpPr>
          <p:spPr>
            <a:xfrm>
              <a:off x="9120126" y="326782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4" name="Oval 823">
              <a:extLst>
                <a:ext uri="{FF2B5EF4-FFF2-40B4-BE49-F238E27FC236}">
                  <a16:creationId xmlns:a16="http://schemas.microsoft.com/office/drawing/2014/main" id="{C2AEC1D6-C1AE-1971-852C-9C2D10E6B1DD}"/>
                </a:ext>
              </a:extLst>
            </p:cNvPr>
            <p:cNvSpPr/>
            <p:nvPr/>
          </p:nvSpPr>
          <p:spPr>
            <a:xfrm>
              <a:off x="9047083" y="328063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5" name="Oval 824">
              <a:extLst>
                <a:ext uri="{FF2B5EF4-FFF2-40B4-BE49-F238E27FC236}">
                  <a16:creationId xmlns:a16="http://schemas.microsoft.com/office/drawing/2014/main" id="{4DD3AE8C-F14D-F9A9-DFAE-CEC2C526E398}"/>
                </a:ext>
              </a:extLst>
            </p:cNvPr>
            <p:cNvSpPr/>
            <p:nvPr/>
          </p:nvSpPr>
          <p:spPr>
            <a:xfrm>
              <a:off x="8945137" y="320692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6" name="Oval 825">
              <a:extLst>
                <a:ext uri="{FF2B5EF4-FFF2-40B4-BE49-F238E27FC236}">
                  <a16:creationId xmlns:a16="http://schemas.microsoft.com/office/drawing/2014/main" id="{4A5F1506-2426-4DD3-3C5C-0A6D5D0DE2D1}"/>
                </a:ext>
              </a:extLst>
            </p:cNvPr>
            <p:cNvSpPr/>
            <p:nvPr/>
          </p:nvSpPr>
          <p:spPr>
            <a:xfrm>
              <a:off x="8900976" y="314054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7" name="Oval 826">
              <a:extLst>
                <a:ext uri="{FF2B5EF4-FFF2-40B4-BE49-F238E27FC236}">
                  <a16:creationId xmlns:a16="http://schemas.microsoft.com/office/drawing/2014/main" id="{AB895CEE-8763-B765-5C2F-ED1C813D4440}"/>
                </a:ext>
              </a:extLst>
            </p:cNvPr>
            <p:cNvSpPr/>
            <p:nvPr/>
          </p:nvSpPr>
          <p:spPr>
            <a:xfrm>
              <a:off x="8694536" y="297424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8" name="Oval 827">
              <a:extLst>
                <a:ext uri="{FF2B5EF4-FFF2-40B4-BE49-F238E27FC236}">
                  <a16:creationId xmlns:a16="http://schemas.microsoft.com/office/drawing/2014/main" id="{81C913B2-0F03-BF2E-4FAC-DB2D89FCE8F9}"/>
                </a:ext>
              </a:extLst>
            </p:cNvPr>
            <p:cNvSpPr/>
            <p:nvPr/>
          </p:nvSpPr>
          <p:spPr>
            <a:xfrm>
              <a:off x="8630961" y="294247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9" name="Oval 828">
              <a:extLst>
                <a:ext uri="{FF2B5EF4-FFF2-40B4-BE49-F238E27FC236}">
                  <a16:creationId xmlns:a16="http://schemas.microsoft.com/office/drawing/2014/main" id="{C87872FB-E501-58B1-0424-6A8E326F8013}"/>
                </a:ext>
              </a:extLst>
            </p:cNvPr>
            <p:cNvSpPr/>
            <p:nvPr/>
          </p:nvSpPr>
          <p:spPr>
            <a:xfrm>
              <a:off x="8710851" y="290681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0" name="Oval 829">
              <a:extLst>
                <a:ext uri="{FF2B5EF4-FFF2-40B4-BE49-F238E27FC236}">
                  <a16:creationId xmlns:a16="http://schemas.microsoft.com/office/drawing/2014/main" id="{CBCB72EF-B1A9-C7BA-8794-C51A83B3B231}"/>
                </a:ext>
              </a:extLst>
            </p:cNvPr>
            <p:cNvSpPr/>
            <p:nvPr/>
          </p:nvSpPr>
          <p:spPr>
            <a:xfrm>
              <a:off x="8218398" y="272827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1" name="Oval 830">
              <a:extLst>
                <a:ext uri="{FF2B5EF4-FFF2-40B4-BE49-F238E27FC236}">
                  <a16:creationId xmlns:a16="http://schemas.microsoft.com/office/drawing/2014/main" id="{9F6561F3-2CD6-8088-3F4F-058A8CD49BCC}"/>
                </a:ext>
              </a:extLst>
            </p:cNvPr>
            <p:cNvSpPr/>
            <p:nvPr/>
          </p:nvSpPr>
          <p:spPr>
            <a:xfrm>
              <a:off x="8365919" y="267852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2" name="Oval 831">
              <a:extLst>
                <a:ext uri="{FF2B5EF4-FFF2-40B4-BE49-F238E27FC236}">
                  <a16:creationId xmlns:a16="http://schemas.microsoft.com/office/drawing/2014/main" id="{0478753E-9107-1D1D-2866-1005C4DD49D5}"/>
                </a:ext>
              </a:extLst>
            </p:cNvPr>
            <p:cNvSpPr/>
            <p:nvPr/>
          </p:nvSpPr>
          <p:spPr>
            <a:xfrm>
              <a:off x="8292158" y="27135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3" name="Oval 832">
              <a:extLst>
                <a:ext uri="{FF2B5EF4-FFF2-40B4-BE49-F238E27FC236}">
                  <a16:creationId xmlns:a16="http://schemas.microsoft.com/office/drawing/2014/main" id="{6A94B698-6279-7E38-8534-0A39A8E2F561}"/>
                </a:ext>
              </a:extLst>
            </p:cNvPr>
            <p:cNvSpPr/>
            <p:nvPr/>
          </p:nvSpPr>
          <p:spPr>
            <a:xfrm>
              <a:off x="8050858" y="255085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4" name="Oval 833">
              <a:extLst>
                <a:ext uri="{FF2B5EF4-FFF2-40B4-BE49-F238E27FC236}">
                  <a16:creationId xmlns:a16="http://schemas.microsoft.com/office/drawing/2014/main" id="{347F6601-8752-B057-4BB1-9549984B58FF}"/>
                </a:ext>
              </a:extLst>
            </p:cNvPr>
            <p:cNvSpPr/>
            <p:nvPr/>
          </p:nvSpPr>
          <p:spPr>
            <a:xfrm>
              <a:off x="7789867" y="264674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00" dirty="0"/>
                <a:t>p</a:t>
              </a:r>
            </a:p>
          </p:txBody>
        </p:sp>
        <p:sp>
          <p:nvSpPr>
            <p:cNvPr id="835" name="Oval 834">
              <a:extLst>
                <a:ext uri="{FF2B5EF4-FFF2-40B4-BE49-F238E27FC236}">
                  <a16:creationId xmlns:a16="http://schemas.microsoft.com/office/drawing/2014/main" id="{F8C5C82E-0B2C-35B0-9C9E-7A6F3A4E48AE}"/>
                </a:ext>
              </a:extLst>
            </p:cNvPr>
            <p:cNvSpPr/>
            <p:nvPr/>
          </p:nvSpPr>
          <p:spPr>
            <a:xfrm>
              <a:off x="7984759" y="25397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6" name="Oval 835">
              <a:extLst>
                <a:ext uri="{FF2B5EF4-FFF2-40B4-BE49-F238E27FC236}">
                  <a16:creationId xmlns:a16="http://schemas.microsoft.com/office/drawing/2014/main" id="{968028FB-1818-E4A7-0DC1-FDF6D73FBAA8}"/>
                </a:ext>
              </a:extLst>
            </p:cNvPr>
            <p:cNvSpPr/>
            <p:nvPr/>
          </p:nvSpPr>
          <p:spPr>
            <a:xfrm>
              <a:off x="8109630" y="24284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7" name="Oval 836">
              <a:extLst>
                <a:ext uri="{FF2B5EF4-FFF2-40B4-BE49-F238E27FC236}">
                  <a16:creationId xmlns:a16="http://schemas.microsoft.com/office/drawing/2014/main" id="{F4212088-ADF6-9858-5A02-F87D54B18C21}"/>
                </a:ext>
              </a:extLst>
            </p:cNvPr>
            <p:cNvSpPr/>
            <p:nvPr/>
          </p:nvSpPr>
          <p:spPr>
            <a:xfrm>
              <a:off x="8201286" y="234784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8" name="Oval 837">
              <a:extLst>
                <a:ext uri="{FF2B5EF4-FFF2-40B4-BE49-F238E27FC236}">
                  <a16:creationId xmlns:a16="http://schemas.microsoft.com/office/drawing/2014/main" id="{587D532B-31C7-D8A6-7FD2-E0FBA30CF8C0}"/>
                </a:ext>
              </a:extLst>
            </p:cNvPr>
            <p:cNvSpPr/>
            <p:nvPr/>
          </p:nvSpPr>
          <p:spPr>
            <a:xfrm>
              <a:off x="6575207" y="255085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9" name="Oval 838">
              <a:extLst>
                <a:ext uri="{FF2B5EF4-FFF2-40B4-BE49-F238E27FC236}">
                  <a16:creationId xmlns:a16="http://schemas.microsoft.com/office/drawing/2014/main" id="{DEB4E310-A09A-0709-7C82-8776737A3F62}"/>
                </a:ext>
              </a:extLst>
            </p:cNvPr>
            <p:cNvSpPr/>
            <p:nvPr/>
          </p:nvSpPr>
          <p:spPr>
            <a:xfrm>
              <a:off x="6325256" y="301245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dirty="0"/>
                <a:t>s</a:t>
              </a:r>
            </a:p>
          </p:txBody>
        </p:sp>
        <p:sp>
          <p:nvSpPr>
            <p:cNvPr id="840" name="Oval 839">
              <a:extLst>
                <a:ext uri="{FF2B5EF4-FFF2-40B4-BE49-F238E27FC236}">
                  <a16:creationId xmlns:a16="http://schemas.microsoft.com/office/drawing/2014/main" id="{7D34FC6C-EF49-DC5F-1D4B-9BF955DC4FB8}"/>
                </a:ext>
              </a:extLst>
            </p:cNvPr>
            <p:cNvSpPr/>
            <p:nvPr/>
          </p:nvSpPr>
          <p:spPr>
            <a:xfrm>
              <a:off x="5987023" y="298288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1" name="Oval 840">
              <a:extLst>
                <a:ext uri="{FF2B5EF4-FFF2-40B4-BE49-F238E27FC236}">
                  <a16:creationId xmlns:a16="http://schemas.microsoft.com/office/drawing/2014/main" id="{3443D313-AAD7-6DD3-AD76-7B162E10326B}"/>
                </a:ext>
              </a:extLst>
            </p:cNvPr>
            <p:cNvSpPr/>
            <p:nvPr/>
          </p:nvSpPr>
          <p:spPr>
            <a:xfrm>
              <a:off x="5809027" y="292263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2" name="Oval 841">
              <a:extLst>
                <a:ext uri="{FF2B5EF4-FFF2-40B4-BE49-F238E27FC236}">
                  <a16:creationId xmlns:a16="http://schemas.microsoft.com/office/drawing/2014/main" id="{9D159296-3156-B5F7-E6B3-A334B6CBD611}"/>
                </a:ext>
              </a:extLst>
            </p:cNvPr>
            <p:cNvSpPr/>
            <p:nvPr/>
          </p:nvSpPr>
          <p:spPr>
            <a:xfrm>
              <a:off x="5858916" y="277713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3" name="Oval 842">
              <a:extLst>
                <a:ext uri="{FF2B5EF4-FFF2-40B4-BE49-F238E27FC236}">
                  <a16:creationId xmlns:a16="http://schemas.microsoft.com/office/drawing/2014/main" id="{281E62A1-A2A5-240E-C496-D391E122D2E7}"/>
                </a:ext>
              </a:extLst>
            </p:cNvPr>
            <p:cNvSpPr/>
            <p:nvPr/>
          </p:nvSpPr>
          <p:spPr>
            <a:xfrm>
              <a:off x="5896888" y="253290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4" name="Oval 843">
              <a:extLst>
                <a:ext uri="{FF2B5EF4-FFF2-40B4-BE49-F238E27FC236}">
                  <a16:creationId xmlns:a16="http://schemas.microsoft.com/office/drawing/2014/main" id="{127CD5A1-8627-37C4-0992-24FC8E3CE494}"/>
                </a:ext>
              </a:extLst>
            </p:cNvPr>
            <p:cNvSpPr/>
            <p:nvPr/>
          </p:nvSpPr>
          <p:spPr>
            <a:xfrm>
              <a:off x="6444342" y="366565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5" name="Oval 844">
              <a:extLst>
                <a:ext uri="{FF2B5EF4-FFF2-40B4-BE49-F238E27FC236}">
                  <a16:creationId xmlns:a16="http://schemas.microsoft.com/office/drawing/2014/main" id="{A13E4FBF-2E72-6518-5FF9-1DDCDDE4D795}"/>
                </a:ext>
              </a:extLst>
            </p:cNvPr>
            <p:cNvSpPr/>
            <p:nvPr/>
          </p:nvSpPr>
          <p:spPr>
            <a:xfrm>
              <a:off x="6471377" y="385586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6" name="Oval 845">
              <a:extLst>
                <a:ext uri="{FF2B5EF4-FFF2-40B4-BE49-F238E27FC236}">
                  <a16:creationId xmlns:a16="http://schemas.microsoft.com/office/drawing/2014/main" id="{8E81E3B6-76B2-AA3C-A31E-C00E5026F07C}"/>
                </a:ext>
              </a:extLst>
            </p:cNvPr>
            <p:cNvSpPr/>
            <p:nvPr/>
          </p:nvSpPr>
          <p:spPr>
            <a:xfrm>
              <a:off x="6551673" y="389648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7" name="Oval 846">
              <a:extLst>
                <a:ext uri="{FF2B5EF4-FFF2-40B4-BE49-F238E27FC236}">
                  <a16:creationId xmlns:a16="http://schemas.microsoft.com/office/drawing/2014/main" id="{70698CB8-2DB6-749B-28AC-792048207BBE}"/>
                </a:ext>
              </a:extLst>
            </p:cNvPr>
            <p:cNvSpPr/>
            <p:nvPr/>
          </p:nvSpPr>
          <p:spPr>
            <a:xfrm>
              <a:off x="6633508" y="391673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8" name="Oval 847">
              <a:extLst>
                <a:ext uri="{FF2B5EF4-FFF2-40B4-BE49-F238E27FC236}">
                  <a16:creationId xmlns:a16="http://schemas.microsoft.com/office/drawing/2014/main" id="{248B1055-F1DA-0537-4FC8-0FA916E1CBBB}"/>
                </a:ext>
              </a:extLst>
            </p:cNvPr>
            <p:cNvSpPr/>
            <p:nvPr/>
          </p:nvSpPr>
          <p:spPr>
            <a:xfrm>
              <a:off x="6720237" y="387550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9" name="Oval 848">
              <a:extLst>
                <a:ext uri="{FF2B5EF4-FFF2-40B4-BE49-F238E27FC236}">
                  <a16:creationId xmlns:a16="http://schemas.microsoft.com/office/drawing/2014/main" id="{B03F7FA4-710E-66E4-80E5-0BA9E05743D2}"/>
                </a:ext>
              </a:extLst>
            </p:cNvPr>
            <p:cNvSpPr/>
            <p:nvPr/>
          </p:nvSpPr>
          <p:spPr>
            <a:xfrm>
              <a:off x="6697546" y="393164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0" name="Oval 849">
              <a:extLst>
                <a:ext uri="{FF2B5EF4-FFF2-40B4-BE49-F238E27FC236}">
                  <a16:creationId xmlns:a16="http://schemas.microsoft.com/office/drawing/2014/main" id="{E0F719EE-BB73-AD24-9ECF-F909EC44E83E}"/>
                </a:ext>
              </a:extLst>
            </p:cNvPr>
            <p:cNvSpPr/>
            <p:nvPr/>
          </p:nvSpPr>
          <p:spPr>
            <a:xfrm>
              <a:off x="6604684" y="381338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1" name="Oval 850">
              <a:extLst>
                <a:ext uri="{FF2B5EF4-FFF2-40B4-BE49-F238E27FC236}">
                  <a16:creationId xmlns:a16="http://schemas.microsoft.com/office/drawing/2014/main" id="{ADA4AA5B-F029-5CB8-F07E-92947F8E46DA}"/>
                </a:ext>
              </a:extLst>
            </p:cNvPr>
            <p:cNvSpPr/>
            <p:nvPr/>
          </p:nvSpPr>
          <p:spPr>
            <a:xfrm>
              <a:off x="6953278" y="410940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2" name="Oval 851">
              <a:extLst>
                <a:ext uri="{FF2B5EF4-FFF2-40B4-BE49-F238E27FC236}">
                  <a16:creationId xmlns:a16="http://schemas.microsoft.com/office/drawing/2014/main" id="{2BA7F548-08A0-667E-FA8B-DAABA2B71161}"/>
                </a:ext>
              </a:extLst>
            </p:cNvPr>
            <p:cNvSpPr/>
            <p:nvPr/>
          </p:nvSpPr>
          <p:spPr>
            <a:xfrm>
              <a:off x="6758896" y="41836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3" name="Oval 852">
              <a:extLst>
                <a:ext uri="{FF2B5EF4-FFF2-40B4-BE49-F238E27FC236}">
                  <a16:creationId xmlns:a16="http://schemas.microsoft.com/office/drawing/2014/main" id="{7BE44184-5CEF-09AE-A72C-648A3E4374E1}"/>
                </a:ext>
              </a:extLst>
            </p:cNvPr>
            <p:cNvSpPr/>
            <p:nvPr/>
          </p:nvSpPr>
          <p:spPr>
            <a:xfrm>
              <a:off x="6901980" y="407762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4" name="Oval 853">
              <a:extLst>
                <a:ext uri="{FF2B5EF4-FFF2-40B4-BE49-F238E27FC236}">
                  <a16:creationId xmlns:a16="http://schemas.microsoft.com/office/drawing/2014/main" id="{FEDCC81A-CB12-D97E-F29C-DD0A810F86D1}"/>
                </a:ext>
              </a:extLst>
            </p:cNvPr>
            <p:cNvSpPr/>
            <p:nvPr/>
          </p:nvSpPr>
          <p:spPr>
            <a:xfrm>
              <a:off x="6888154" y="416919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5" name="Oval 854">
              <a:extLst>
                <a:ext uri="{FF2B5EF4-FFF2-40B4-BE49-F238E27FC236}">
                  <a16:creationId xmlns:a16="http://schemas.microsoft.com/office/drawing/2014/main" id="{455AB9C8-1C0B-F3D0-8042-5305B375C485}"/>
                </a:ext>
              </a:extLst>
            </p:cNvPr>
            <p:cNvSpPr/>
            <p:nvPr/>
          </p:nvSpPr>
          <p:spPr>
            <a:xfrm>
              <a:off x="6770285" y="39403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6" name="Oval 855">
              <a:extLst>
                <a:ext uri="{FF2B5EF4-FFF2-40B4-BE49-F238E27FC236}">
                  <a16:creationId xmlns:a16="http://schemas.microsoft.com/office/drawing/2014/main" id="{0596F5D1-A33A-371E-BFB9-0CC48010D1BC}"/>
                </a:ext>
              </a:extLst>
            </p:cNvPr>
            <p:cNvSpPr/>
            <p:nvPr/>
          </p:nvSpPr>
          <p:spPr>
            <a:xfrm>
              <a:off x="6904549" y="422454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7" name="Oval 856">
              <a:extLst>
                <a:ext uri="{FF2B5EF4-FFF2-40B4-BE49-F238E27FC236}">
                  <a16:creationId xmlns:a16="http://schemas.microsoft.com/office/drawing/2014/main" id="{9E1D2698-8842-8EA9-D204-52CDC9779B63}"/>
                </a:ext>
              </a:extLst>
            </p:cNvPr>
            <p:cNvSpPr/>
            <p:nvPr/>
          </p:nvSpPr>
          <p:spPr>
            <a:xfrm>
              <a:off x="7165670" y="417651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8" name="Oval 857">
              <a:extLst>
                <a:ext uri="{FF2B5EF4-FFF2-40B4-BE49-F238E27FC236}">
                  <a16:creationId xmlns:a16="http://schemas.microsoft.com/office/drawing/2014/main" id="{2BFC43E9-A71A-5E8C-3C04-3CAA19AF3B60}"/>
                </a:ext>
              </a:extLst>
            </p:cNvPr>
            <p:cNvSpPr/>
            <p:nvPr/>
          </p:nvSpPr>
          <p:spPr>
            <a:xfrm>
              <a:off x="7260030" y="417295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9" name="Oval 858">
              <a:extLst>
                <a:ext uri="{FF2B5EF4-FFF2-40B4-BE49-F238E27FC236}">
                  <a16:creationId xmlns:a16="http://schemas.microsoft.com/office/drawing/2014/main" id="{FDF50E30-A40A-EAD3-E779-303B0B49AA85}"/>
                </a:ext>
              </a:extLst>
            </p:cNvPr>
            <p:cNvSpPr/>
            <p:nvPr/>
          </p:nvSpPr>
          <p:spPr>
            <a:xfrm>
              <a:off x="5717736" y="45009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0" name="Oval 859">
              <a:extLst>
                <a:ext uri="{FF2B5EF4-FFF2-40B4-BE49-F238E27FC236}">
                  <a16:creationId xmlns:a16="http://schemas.microsoft.com/office/drawing/2014/main" id="{5359F64C-C8EB-7765-7FCB-AC5438848C60}"/>
                </a:ext>
              </a:extLst>
            </p:cNvPr>
            <p:cNvSpPr/>
            <p:nvPr/>
          </p:nvSpPr>
          <p:spPr>
            <a:xfrm>
              <a:off x="5608552" y="392437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1" name="Oval 860">
              <a:extLst>
                <a:ext uri="{FF2B5EF4-FFF2-40B4-BE49-F238E27FC236}">
                  <a16:creationId xmlns:a16="http://schemas.microsoft.com/office/drawing/2014/main" id="{78CF2E8C-75B8-C018-BFA6-FD15A92C6954}"/>
                </a:ext>
              </a:extLst>
            </p:cNvPr>
            <p:cNvSpPr/>
            <p:nvPr/>
          </p:nvSpPr>
          <p:spPr>
            <a:xfrm>
              <a:off x="5475717" y="380100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2" name="Oval 861">
              <a:extLst>
                <a:ext uri="{FF2B5EF4-FFF2-40B4-BE49-F238E27FC236}">
                  <a16:creationId xmlns:a16="http://schemas.microsoft.com/office/drawing/2014/main" id="{9F367F20-488A-9223-0567-F8C1AC5DCE93}"/>
                </a:ext>
              </a:extLst>
            </p:cNvPr>
            <p:cNvSpPr/>
            <p:nvPr/>
          </p:nvSpPr>
          <p:spPr>
            <a:xfrm>
              <a:off x="5640340" y="38478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3" name="Oval 862">
              <a:extLst>
                <a:ext uri="{FF2B5EF4-FFF2-40B4-BE49-F238E27FC236}">
                  <a16:creationId xmlns:a16="http://schemas.microsoft.com/office/drawing/2014/main" id="{16F3DCB6-9DA5-A854-AF32-020122EAD593}"/>
                </a:ext>
              </a:extLst>
            </p:cNvPr>
            <p:cNvSpPr/>
            <p:nvPr/>
          </p:nvSpPr>
          <p:spPr>
            <a:xfrm>
              <a:off x="4517611" y="325826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4" name="Oval 863">
              <a:extLst>
                <a:ext uri="{FF2B5EF4-FFF2-40B4-BE49-F238E27FC236}">
                  <a16:creationId xmlns:a16="http://schemas.microsoft.com/office/drawing/2014/main" id="{9749A55A-E690-513F-9CE6-D0A66803B9DE}"/>
                </a:ext>
              </a:extLst>
            </p:cNvPr>
            <p:cNvSpPr/>
            <p:nvPr/>
          </p:nvSpPr>
          <p:spPr>
            <a:xfrm>
              <a:off x="6561746" y="526604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5" name="Oval 864">
              <a:extLst>
                <a:ext uri="{FF2B5EF4-FFF2-40B4-BE49-F238E27FC236}">
                  <a16:creationId xmlns:a16="http://schemas.microsoft.com/office/drawing/2014/main" id="{063467D2-FD26-4EBF-8D79-D60B570503C4}"/>
                </a:ext>
              </a:extLst>
            </p:cNvPr>
            <p:cNvSpPr/>
            <p:nvPr/>
          </p:nvSpPr>
          <p:spPr>
            <a:xfrm>
              <a:off x="6529958" y="534922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6" name="Oval 865">
              <a:extLst>
                <a:ext uri="{FF2B5EF4-FFF2-40B4-BE49-F238E27FC236}">
                  <a16:creationId xmlns:a16="http://schemas.microsoft.com/office/drawing/2014/main" id="{A92C0003-11EF-71FD-7C45-DA494A75B3DE}"/>
                </a:ext>
              </a:extLst>
            </p:cNvPr>
            <p:cNvSpPr/>
            <p:nvPr/>
          </p:nvSpPr>
          <p:spPr>
            <a:xfrm>
              <a:off x="6628220" y="538100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7" name="Oval 866">
              <a:extLst>
                <a:ext uri="{FF2B5EF4-FFF2-40B4-BE49-F238E27FC236}">
                  <a16:creationId xmlns:a16="http://schemas.microsoft.com/office/drawing/2014/main" id="{27459E88-E224-05A7-305C-FC8C6BC2AA8B}"/>
                </a:ext>
              </a:extLst>
            </p:cNvPr>
            <p:cNvSpPr/>
            <p:nvPr/>
          </p:nvSpPr>
          <p:spPr>
            <a:xfrm>
              <a:off x="6694694" y="536224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8" name="Oval 867">
              <a:extLst>
                <a:ext uri="{FF2B5EF4-FFF2-40B4-BE49-F238E27FC236}">
                  <a16:creationId xmlns:a16="http://schemas.microsoft.com/office/drawing/2014/main" id="{55ABF3D5-B294-59E1-829E-FB60288D190C}"/>
                </a:ext>
              </a:extLst>
            </p:cNvPr>
            <p:cNvSpPr/>
            <p:nvPr/>
          </p:nvSpPr>
          <p:spPr>
            <a:xfrm>
              <a:off x="6628220" y="545793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9" name="Oval 868">
              <a:extLst>
                <a:ext uri="{FF2B5EF4-FFF2-40B4-BE49-F238E27FC236}">
                  <a16:creationId xmlns:a16="http://schemas.microsoft.com/office/drawing/2014/main" id="{E6EB394C-3CF9-942F-E448-E05B71D84879}"/>
                </a:ext>
              </a:extLst>
            </p:cNvPr>
            <p:cNvSpPr/>
            <p:nvPr/>
          </p:nvSpPr>
          <p:spPr>
            <a:xfrm>
              <a:off x="6830687" y="564168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Oval 869">
              <a:extLst>
                <a:ext uri="{FF2B5EF4-FFF2-40B4-BE49-F238E27FC236}">
                  <a16:creationId xmlns:a16="http://schemas.microsoft.com/office/drawing/2014/main" id="{2B123183-F723-AA11-0093-B55AE6D09A31}"/>
                </a:ext>
              </a:extLst>
            </p:cNvPr>
            <p:cNvSpPr/>
            <p:nvPr/>
          </p:nvSpPr>
          <p:spPr>
            <a:xfrm>
              <a:off x="6799111" y="555599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Oval 870">
              <a:extLst>
                <a:ext uri="{FF2B5EF4-FFF2-40B4-BE49-F238E27FC236}">
                  <a16:creationId xmlns:a16="http://schemas.microsoft.com/office/drawing/2014/main" id="{0866277C-33D3-B84E-9799-9EE5E81961F7}"/>
                </a:ext>
              </a:extLst>
            </p:cNvPr>
            <p:cNvSpPr/>
            <p:nvPr/>
          </p:nvSpPr>
          <p:spPr>
            <a:xfrm>
              <a:off x="6791560" y="548136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2" name="Oval 871">
              <a:extLst>
                <a:ext uri="{FF2B5EF4-FFF2-40B4-BE49-F238E27FC236}">
                  <a16:creationId xmlns:a16="http://schemas.microsoft.com/office/drawing/2014/main" id="{67E9043B-77C3-2111-ED59-EE0312513AA3}"/>
                </a:ext>
              </a:extLst>
            </p:cNvPr>
            <p:cNvSpPr/>
            <p:nvPr/>
          </p:nvSpPr>
          <p:spPr>
            <a:xfrm>
              <a:off x="6859662" y="547036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3" name="Oval 872">
              <a:extLst>
                <a:ext uri="{FF2B5EF4-FFF2-40B4-BE49-F238E27FC236}">
                  <a16:creationId xmlns:a16="http://schemas.microsoft.com/office/drawing/2014/main" id="{4D5EE621-1035-AA69-2B01-30B983391B0F}"/>
                </a:ext>
              </a:extLst>
            </p:cNvPr>
            <p:cNvSpPr/>
            <p:nvPr/>
          </p:nvSpPr>
          <p:spPr>
            <a:xfrm>
              <a:off x="6891449" y="536396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4" name="Oval 873">
              <a:extLst>
                <a:ext uri="{FF2B5EF4-FFF2-40B4-BE49-F238E27FC236}">
                  <a16:creationId xmlns:a16="http://schemas.microsoft.com/office/drawing/2014/main" id="{BFF61A4D-9F30-EAE4-E66D-541D172F5D4A}"/>
                </a:ext>
              </a:extLst>
            </p:cNvPr>
            <p:cNvSpPr/>
            <p:nvPr/>
          </p:nvSpPr>
          <p:spPr>
            <a:xfrm>
              <a:off x="6782699" y="518758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5" name="Oval 874">
              <a:extLst>
                <a:ext uri="{FF2B5EF4-FFF2-40B4-BE49-F238E27FC236}">
                  <a16:creationId xmlns:a16="http://schemas.microsoft.com/office/drawing/2014/main" id="{791BE91E-1C5F-98C1-3720-B59B544BB059}"/>
                </a:ext>
              </a:extLst>
            </p:cNvPr>
            <p:cNvSpPr/>
            <p:nvPr/>
          </p:nvSpPr>
          <p:spPr>
            <a:xfrm>
              <a:off x="6903772" y="512386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6" name="Oval 875">
              <a:extLst>
                <a:ext uri="{FF2B5EF4-FFF2-40B4-BE49-F238E27FC236}">
                  <a16:creationId xmlns:a16="http://schemas.microsoft.com/office/drawing/2014/main" id="{B914BF00-C94F-2AA7-2B0A-4276BD968989}"/>
                </a:ext>
              </a:extLst>
            </p:cNvPr>
            <p:cNvSpPr/>
            <p:nvPr/>
          </p:nvSpPr>
          <p:spPr>
            <a:xfrm>
              <a:off x="6840197" y="513877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7" name="Oval 876">
              <a:extLst>
                <a:ext uri="{FF2B5EF4-FFF2-40B4-BE49-F238E27FC236}">
                  <a16:creationId xmlns:a16="http://schemas.microsoft.com/office/drawing/2014/main" id="{A22918A5-F7A6-C526-5837-5597319A5953}"/>
                </a:ext>
              </a:extLst>
            </p:cNvPr>
            <p:cNvSpPr/>
            <p:nvPr/>
          </p:nvSpPr>
          <p:spPr>
            <a:xfrm>
              <a:off x="6842383" y="505311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8" name="Oval 877">
              <a:extLst>
                <a:ext uri="{FF2B5EF4-FFF2-40B4-BE49-F238E27FC236}">
                  <a16:creationId xmlns:a16="http://schemas.microsoft.com/office/drawing/2014/main" id="{645A0F99-2C9D-F333-A750-16A0D5DED2D7}"/>
                </a:ext>
              </a:extLst>
            </p:cNvPr>
            <p:cNvSpPr/>
            <p:nvPr/>
          </p:nvSpPr>
          <p:spPr>
            <a:xfrm>
              <a:off x="7597991" y="549244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9" name="Oval 878">
              <a:extLst>
                <a:ext uri="{FF2B5EF4-FFF2-40B4-BE49-F238E27FC236}">
                  <a16:creationId xmlns:a16="http://schemas.microsoft.com/office/drawing/2014/main" id="{420C3F38-91F3-78D0-43A5-038932F6999B}"/>
                </a:ext>
              </a:extLst>
            </p:cNvPr>
            <p:cNvSpPr/>
            <p:nvPr/>
          </p:nvSpPr>
          <p:spPr>
            <a:xfrm>
              <a:off x="7666093" y="542616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0" name="Oval 879">
              <a:extLst>
                <a:ext uri="{FF2B5EF4-FFF2-40B4-BE49-F238E27FC236}">
                  <a16:creationId xmlns:a16="http://schemas.microsoft.com/office/drawing/2014/main" id="{9885DBBE-5D23-7D12-E69A-E9090EC97A97}"/>
                </a:ext>
              </a:extLst>
            </p:cNvPr>
            <p:cNvSpPr/>
            <p:nvPr/>
          </p:nvSpPr>
          <p:spPr>
            <a:xfrm>
              <a:off x="7824906" y="540681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1" name="Oval 880">
              <a:extLst>
                <a:ext uri="{FF2B5EF4-FFF2-40B4-BE49-F238E27FC236}">
                  <a16:creationId xmlns:a16="http://schemas.microsoft.com/office/drawing/2014/main" id="{DEEA0173-57C8-6F0E-E757-E31BC724FBEF}"/>
                </a:ext>
              </a:extLst>
            </p:cNvPr>
            <p:cNvSpPr/>
            <p:nvPr/>
          </p:nvSpPr>
          <p:spPr>
            <a:xfrm>
              <a:off x="7963388" y="535875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2" name="Oval 881">
              <a:extLst>
                <a:ext uri="{FF2B5EF4-FFF2-40B4-BE49-F238E27FC236}">
                  <a16:creationId xmlns:a16="http://schemas.microsoft.com/office/drawing/2014/main" id="{6F28E819-B0E1-A0FD-96C7-4B9C438FC1C0}"/>
                </a:ext>
              </a:extLst>
            </p:cNvPr>
            <p:cNvSpPr/>
            <p:nvPr/>
          </p:nvSpPr>
          <p:spPr>
            <a:xfrm>
              <a:off x="8932763" y="502134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3" name="Oval 882">
              <a:extLst>
                <a:ext uri="{FF2B5EF4-FFF2-40B4-BE49-F238E27FC236}">
                  <a16:creationId xmlns:a16="http://schemas.microsoft.com/office/drawing/2014/main" id="{B9DCEBCB-392D-C024-D219-BA13A5F50842}"/>
                </a:ext>
              </a:extLst>
            </p:cNvPr>
            <p:cNvSpPr/>
            <p:nvPr/>
          </p:nvSpPr>
          <p:spPr>
            <a:xfrm>
              <a:off x="5326903" y="456445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4" name="Oval 883">
              <a:extLst>
                <a:ext uri="{FF2B5EF4-FFF2-40B4-BE49-F238E27FC236}">
                  <a16:creationId xmlns:a16="http://schemas.microsoft.com/office/drawing/2014/main" id="{5C8F495C-E8DF-D24B-6155-0722069DA9EA}"/>
                </a:ext>
              </a:extLst>
            </p:cNvPr>
            <p:cNvSpPr/>
            <p:nvPr/>
          </p:nvSpPr>
          <p:spPr>
            <a:xfrm>
              <a:off x="4956272" y="45768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5" name="Oval 884">
              <a:extLst>
                <a:ext uri="{FF2B5EF4-FFF2-40B4-BE49-F238E27FC236}">
                  <a16:creationId xmlns:a16="http://schemas.microsoft.com/office/drawing/2014/main" id="{BC6EB348-0E4E-7BB0-93D0-40BC438C2922}"/>
                </a:ext>
              </a:extLst>
            </p:cNvPr>
            <p:cNvSpPr/>
            <p:nvPr/>
          </p:nvSpPr>
          <p:spPr>
            <a:xfrm>
              <a:off x="7680566" y="295552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6" name="Oval 885">
              <a:extLst>
                <a:ext uri="{FF2B5EF4-FFF2-40B4-BE49-F238E27FC236}">
                  <a16:creationId xmlns:a16="http://schemas.microsoft.com/office/drawing/2014/main" id="{7C04ED80-36AB-D334-FA2B-D4DB642DB44B}"/>
                </a:ext>
              </a:extLst>
            </p:cNvPr>
            <p:cNvSpPr/>
            <p:nvPr/>
          </p:nvSpPr>
          <p:spPr>
            <a:xfrm>
              <a:off x="7363869" y="309358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7" name="Oval 886">
              <a:extLst>
                <a:ext uri="{FF2B5EF4-FFF2-40B4-BE49-F238E27FC236}">
                  <a16:creationId xmlns:a16="http://schemas.microsoft.com/office/drawing/2014/main" id="{36F2F3CC-05D1-C934-F088-27C5D97DAC2E}"/>
                </a:ext>
              </a:extLst>
            </p:cNvPr>
            <p:cNvSpPr/>
            <p:nvPr/>
          </p:nvSpPr>
          <p:spPr>
            <a:xfrm>
              <a:off x="7216124" y="369980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88" name="Group 887">
              <a:extLst>
                <a:ext uri="{FF2B5EF4-FFF2-40B4-BE49-F238E27FC236}">
                  <a16:creationId xmlns:a16="http://schemas.microsoft.com/office/drawing/2014/main" id="{17656C00-9571-EED3-A14A-A5CDBFD340A3}"/>
                </a:ext>
              </a:extLst>
            </p:cNvPr>
            <p:cNvGrpSpPr/>
            <p:nvPr/>
          </p:nvGrpSpPr>
          <p:grpSpPr>
            <a:xfrm>
              <a:off x="1842383" y="942079"/>
              <a:ext cx="7964852" cy="4143266"/>
              <a:chOff x="1842383" y="942079"/>
              <a:chExt cx="7964852" cy="4143266"/>
            </a:xfrm>
            <a:grpFill/>
          </p:grpSpPr>
          <p:sp>
            <p:nvSpPr>
              <p:cNvPr id="889" name="Oval 888">
                <a:extLst>
                  <a:ext uri="{FF2B5EF4-FFF2-40B4-BE49-F238E27FC236}">
                    <a16:creationId xmlns:a16="http://schemas.microsoft.com/office/drawing/2014/main" id="{4D10BC18-B9DD-3425-51EC-C4E31A6BE882}"/>
                  </a:ext>
                </a:extLst>
              </p:cNvPr>
              <p:cNvSpPr/>
              <p:nvPr/>
            </p:nvSpPr>
            <p:spPr>
              <a:xfrm>
                <a:off x="7483075" y="318223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c</a:t>
                </a:r>
              </a:p>
            </p:txBody>
          </p:sp>
          <p:sp>
            <p:nvSpPr>
              <p:cNvPr id="890" name="Oval 889">
                <a:extLst>
                  <a:ext uri="{FF2B5EF4-FFF2-40B4-BE49-F238E27FC236}">
                    <a16:creationId xmlns:a16="http://schemas.microsoft.com/office/drawing/2014/main" id="{B61C05D2-0837-519F-6240-DB4FBA8E1545}"/>
                  </a:ext>
                </a:extLst>
              </p:cNvPr>
              <p:cNvSpPr/>
              <p:nvPr/>
            </p:nvSpPr>
            <p:spPr>
              <a:xfrm>
                <a:off x="2113215" y="302296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1" name="Oval 890">
                <a:extLst>
                  <a:ext uri="{FF2B5EF4-FFF2-40B4-BE49-F238E27FC236}">
                    <a16:creationId xmlns:a16="http://schemas.microsoft.com/office/drawing/2014/main" id="{0BD8FA33-D124-9E2D-B2CB-A1DEF195099F}"/>
                  </a:ext>
                </a:extLst>
              </p:cNvPr>
              <p:cNvSpPr/>
              <p:nvPr/>
            </p:nvSpPr>
            <p:spPr>
              <a:xfrm>
                <a:off x="2097322" y="290290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2" name="Oval 891">
                <a:extLst>
                  <a:ext uri="{FF2B5EF4-FFF2-40B4-BE49-F238E27FC236}">
                    <a16:creationId xmlns:a16="http://schemas.microsoft.com/office/drawing/2014/main" id="{4AB21C3D-652E-9570-2A9D-82691E788CA0}"/>
                  </a:ext>
                </a:extLst>
              </p:cNvPr>
              <p:cNvSpPr/>
              <p:nvPr/>
            </p:nvSpPr>
            <p:spPr>
              <a:xfrm>
                <a:off x="1985423" y="365020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3" name="Oval 892">
                <a:extLst>
                  <a:ext uri="{FF2B5EF4-FFF2-40B4-BE49-F238E27FC236}">
                    <a16:creationId xmlns:a16="http://schemas.microsoft.com/office/drawing/2014/main" id="{E2F09185-0693-B176-1BA6-D5AA5A9F23E0}"/>
                  </a:ext>
                </a:extLst>
              </p:cNvPr>
              <p:cNvSpPr/>
              <p:nvPr/>
            </p:nvSpPr>
            <p:spPr>
              <a:xfrm>
                <a:off x="1960739" y="3742061"/>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4" name="Oval 893">
                <a:extLst>
                  <a:ext uri="{FF2B5EF4-FFF2-40B4-BE49-F238E27FC236}">
                    <a16:creationId xmlns:a16="http://schemas.microsoft.com/office/drawing/2014/main" id="{B8071108-9229-2214-B2AD-C05FDED136A5}"/>
                  </a:ext>
                </a:extLst>
              </p:cNvPr>
              <p:cNvSpPr/>
              <p:nvPr/>
            </p:nvSpPr>
            <p:spPr>
              <a:xfrm>
                <a:off x="2081428" y="369354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5" name="Oval 894">
                <a:extLst>
                  <a:ext uri="{FF2B5EF4-FFF2-40B4-BE49-F238E27FC236}">
                    <a16:creationId xmlns:a16="http://schemas.microsoft.com/office/drawing/2014/main" id="{37D6E108-C0E7-1710-0467-4365555DB3E3}"/>
                  </a:ext>
                </a:extLst>
              </p:cNvPr>
              <p:cNvSpPr/>
              <p:nvPr/>
            </p:nvSpPr>
            <p:spPr>
              <a:xfrm>
                <a:off x="2153987" y="359924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6" name="Oval 895">
                <a:extLst>
                  <a:ext uri="{FF2B5EF4-FFF2-40B4-BE49-F238E27FC236}">
                    <a16:creationId xmlns:a16="http://schemas.microsoft.com/office/drawing/2014/main" id="{0BEBB6EA-CDEF-9B16-3DA1-8E3A783BC44B}"/>
                  </a:ext>
                </a:extLst>
              </p:cNvPr>
              <p:cNvSpPr/>
              <p:nvPr/>
            </p:nvSpPr>
            <p:spPr>
              <a:xfrm>
                <a:off x="2267593" y="204154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7" name="Oval 896">
                <a:extLst>
                  <a:ext uri="{FF2B5EF4-FFF2-40B4-BE49-F238E27FC236}">
                    <a16:creationId xmlns:a16="http://schemas.microsoft.com/office/drawing/2014/main" id="{46BB01B7-1E4B-F4E2-8A9B-F14BA15FD5BD}"/>
                  </a:ext>
                </a:extLst>
              </p:cNvPr>
              <p:cNvSpPr/>
              <p:nvPr/>
            </p:nvSpPr>
            <p:spPr>
              <a:xfrm>
                <a:off x="3077451" y="179352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8" name="Oval 897">
                <a:extLst>
                  <a:ext uri="{FF2B5EF4-FFF2-40B4-BE49-F238E27FC236}">
                    <a16:creationId xmlns:a16="http://schemas.microsoft.com/office/drawing/2014/main" id="{5EC8123A-CFF0-7929-6EE6-EF0841F743EF}"/>
                  </a:ext>
                </a:extLst>
              </p:cNvPr>
              <p:cNvSpPr/>
              <p:nvPr/>
            </p:nvSpPr>
            <p:spPr>
              <a:xfrm>
                <a:off x="3173672" y="180604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9" name="Oval 898">
                <a:extLst>
                  <a:ext uri="{FF2B5EF4-FFF2-40B4-BE49-F238E27FC236}">
                    <a16:creationId xmlns:a16="http://schemas.microsoft.com/office/drawing/2014/main" id="{BC8927FE-BF06-0FB8-819F-B335DF4F547F}"/>
                  </a:ext>
                </a:extLst>
              </p:cNvPr>
              <p:cNvSpPr/>
              <p:nvPr/>
            </p:nvSpPr>
            <p:spPr>
              <a:xfrm>
                <a:off x="3153450" y="17525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0" name="Oval 899">
                <a:extLst>
                  <a:ext uri="{FF2B5EF4-FFF2-40B4-BE49-F238E27FC236}">
                    <a16:creationId xmlns:a16="http://schemas.microsoft.com/office/drawing/2014/main" id="{68DFF218-B9EA-A1D4-4017-E5DBA0480E4A}"/>
                  </a:ext>
                </a:extLst>
              </p:cNvPr>
              <p:cNvSpPr/>
              <p:nvPr/>
            </p:nvSpPr>
            <p:spPr>
              <a:xfrm>
                <a:off x="3033239" y="174249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1" name="Oval 900">
                <a:extLst>
                  <a:ext uri="{FF2B5EF4-FFF2-40B4-BE49-F238E27FC236}">
                    <a16:creationId xmlns:a16="http://schemas.microsoft.com/office/drawing/2014/main" id="{0F2B148B-ADF6-5509-D6A3-D92F2DF32210}"/>
                  </a:ext>
                </a:extLst>
              </p:cNvPr>
              <p:cNvSpPr/>
              <p:nvPr/>
            </p:nvSpPr>
            <p:spPr>
              <a:xfrm>
                <a:off x="3112011" y="168779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2" name="Oval 901">
                <a:extLst>
                  <a:ext uri="{FF2B5EF4-FFF2-40B4-BE49-F238E27FC236}">
                    <a16:creationId xmlns:a16="http://schemas.microsoft.com/office/drawing/2014/main" id="{91C71BC5-21F6-3D62-4452-A0D14EC26737}"/>
                  </a:ext>
                </a:extLst>
              </p:cNvPr>
              <p:cNvSpPr/>
              <p:nvPr/>
            </p:nvSpPr>
            <p:spPr>
              <a:xfrm>
                <a:off x="1905958" y="124601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3" name="Oval 902">
                <a:extLst>
                  <a:ext uri="{FF2B5EF4-FFF2-40B4-BE49-F238E27FC236}">
                    <a16:creationId xmlns:a16="http://schemas.microsoft.com/office/drawing/2014/main" id="{0BC1C94E-7F9F-27F9-BFDF-C076C2E26082}"/>
                  </a:ext>
                </a:extLst>
              </p:cNvPr>
              <p:cNvSpPr/>
              <p:nvPr/>
            </p:nvSpPr>
            <p:spPr>
              <a:xfrm>
                <a:off x="1842383" y="115585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4" name="Oval 903">
                <a:extLst>
                  <a:ext uri="{FF2B5EF4-FFF2-40B4-BE49-F238E27FC236}">
                    <a16:creationId xmlns:a16="http://schemas.microsoft.com/office/drawing/2014/main" id="{150C33D6-70DF-AE44-8DF5-6E0BCF83BE79}"/>
                  </a:ext>
                </a:extLst>
              </p:cNvPr>
              <p:cNvSpPr/>
              <p:nvPr/>
            </p:nvSpPr>
            <p:spPr>
              <a:xfrm>
                <a:off x="2428402" y="121423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5" name="Oval 904">
                <a:extLst>
                  <a:ext uri="{FF2B5EF4-FFF2-40B4-BE49-F238E27FC236}">
                    <a16:creationId xmlns:a16="http://schemas.microsoft.com/office/drawing/2014/main" id="{7613E791-CAC5-B26E-A1F5-8B5F8696819E}"/>
                  </a:ext>
                </a:extLst>
              </p:cNvPr>
              <p:cNvSpPr/>
              <p:nvPr/>
            </p:nvSpPr>
            <p:spPr>
              <a:xfrm>
                <a:off x="3167193" y="125312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6" name="Oval 905">
                <a:extLst>
                  <a:ext uri="{FF2B5EF4-FFF2-40B4-BE49-F238E27FC236}">
                    <a16:creationId xmlns:a16="http://schemas.microsoft.com/office/drawing/2014/main" id="{6E546EEA-F412-0109-A19B-B7F0B28A18B5}"/>
                  </a:ext>
                </a:extLst>
              </p:cNvPr>
              <p:cNvSpPr/>
              <p:nvPr/>
            </p:nvSpPr>
            <p:spPr>
              <a:xfrm>
                <a:off x="4833004" y="9420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7" name="Oval 906">
                <a:extLst>
                  <a:ext uri="{FF2B5EF4-FFF2-40B4-BE49-F238E27FC236}">
                    <a16:creationId xmlns:a16="http://schemas.microsoft.com/office/drawing/2014/main" id="{1A25E268-F9EE-655A-B3CE-59C0A605C5A0}"/>
                  </a:ext>
                </a:extLst>
              </p:cNvPr>
              <p:cNvSpPr/>
              <p:nvPr/>
            </p:nvSpPr>
            <p:spPr>
              <a:xfrm>
                <a:off x="4896579" y="99483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8" name="Oval 907">
                <a:extLst>
                  <a:ext uri="{FF2B5EF4-FFF2-40B4-BE49-F238E27FC236}">
                    <a16:creationId xmlns:a16="http://schemas.microsoft.com/office/drawing/2014/main" id="{ADBB14D7-B120-239F-D550-6D46E69542A1}"/>
                  </a:ext>
                </a:extLst>
              </p:cNvPr>
              <p:cNvSpPr/>
              <p:nvPr/>
            </p:nvSpPr>
            <p:spPr>
              <a:xfrm>
                <a:off x="4737641" y="94779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9" name="Oval 908">
                <a:extLst>
                  <a:ext uri="{FF2B5EF4-FFF2-40B4-BE49-F238E27FC236}">
                    <a16:creationId xmlns:a16="http://schemas.microsoft.com/office/drawing/2014/main" id="{760568A7-E83B-D760-87AB-803F30D385CF}"/>
                  </a:ext>
                </a:extLst>
              </p:cNvPr>
              <p:cNvSpPr/>
              <p:nvPr/>
            </p:nvSpPr>
            <p:spPr>
              <a:xfrm>
                <a:off x="4719547" y="104263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0" name="Oval 909">
                <a:extLst>
                  <a:ext uri="{FF2B5EF4-FFF2-40B4-BE49-F238E27FC236}">
                    <a16:creationId xmlns:a16="http://schemas.microsoft.com/office/drawing/2014/main" id="{1B0D2305-FC5E-ADE6-0E4B-7A07579F3AE9}"/>
                  </a:ext>
                </a:extLst>
              </p:cNvPr>
              <p:cNvSpPr/>
              <p:nvPr/>
            </p:nvSpPr>
            <p:spPr>
              <a:xfrm>
                <a:off x="5005279" y="261485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1" name="Oval 910">
                <a:extLst>
                  <a:ext uri="{FF2B5EF4-FFF2-40B4-BE49-F238E27FC236}">
                    <a16:creationId xmlns:a16="http://schemas.microsoft.com/office/drawing/2014/main" id="{FE4D90D5-8E5A-BBFC-C8FD-0C399C6A7FFA}"/>
                  </a:ext>
                </a:extLst>
              </p:cNvPr>
              <p:cNvSpPr/>
              <p:nvPr/>
            </p:nvSpPr>
            <p:spPr>
              <a:xfrm>
                <a:off x="5091761" y="268225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2" name="Oval 911">
                <a:extLst>
                  <a:ext uri="{FF2B5EF4-FFF2-40B4-BE49-F238E27FC236}">
                    <a16:creationId xmlns:a16="http://schemas.microsoft.com/office/drawing/2014/main" id="{452C5C93-5357-18BC-0DBE-D4BE3962D8C6}"/>
                  </a:ext>
                </a:extLst>
              </p:cNvPr>
              <p:cNvSpPr/>
              <p:nvPr/>
            </p:nvSpPr>
            <p:spPr>
              <a:xfrm>
                <a:off x="4786258" y="300733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3" name="Oval 912">
                <a:extLst>
                  <a:ext uri="{FF2B5EF4-FFF2-40B4-BE49-F238E27FC236}">
                    <a16:creationId xmlns:a16="http://schemas.microsoft.com/office/drawing/2014/main" id="{2E9EEC7E-D935-28E8-7740-BC78D402EE02}"/>
                  </a:ext>
                </a:extLst>
              </p:cNvPr>
              <p:cNvSpPr/>
              <p:nvPr/>
            </p:nvSpPr>
            <p:spPr>
              <a:xfrm>
                <a:off x="4482438" y="420141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4" name="Oval 913">
                <a:extLst>
                  <a:ext uri="{FF2B5EF4-FFF2-40B4-BE49-F238E27FC236}">
                    <a16:creationId xmlns:a16="http://schemas.microsoft.com/office/drawing/2014/main" id="{BE4D4CE6-8F9D-166F-446A-8FB678C720DD}"/>
                  </a:ext>
                </a:extLst>
              </p:cNvPr>
              <p:cNvSpPr/>
              <p:nvPr/>
            </p:nvSpPr>
            <p:spPr>
              <a:xfrm>
                <a:off x="4468018" y="450882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5" name="Oval 914">
                <a:extLst>
                  <a:ext uri="{FF2B5EF4-FFF2-40B4-BE49-F238E27FC236}">
                    <a16:creationId xmlns:a16="http://schemas.microsoft.com/office/drawing/2014/main" id="{77A98498-55A8-25BC-1649-7396804035A1}"/>
                  </a:ext>
                </a:extLst>
              </p:cNvPr>
              <p:cNvSpPr/>
              <p:nvPr/>
            </p:nvSpPr>
            <p:spPr>
              <a:xfrm>
                <a:off x="8256287" y="463931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6" name="Oval 915">
                <a:extLst>
                  <a:ext uri="{FF2B5EF4-FFF2-40B4-BE49-F238E27FC236}">
                    <a16:creationId xmlns:a16="http://schemas.microsoft.com/office/drawing/2014/main" id="{7A77C3E3-7B16-1BE7-4335-9858659C8B22}"/>
                  </a:ext>
                </a:extLst>
              </p:cNvPr>
              <p:cNvSpPr/>
              <p:nvPr/>
            </p:nvSpPr>
            <p:spPr>
              <a:xfrm>
                <a:off x="8256287" y="45780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7" name="Oval 916">
                <a:extLst>
                  <a:ext uri="{FF2B5EF4-FFF2-40B4-BE49-F238E27FC236}">
                    <a16:creationId xmlns:a16="http://schemas.microsoft.com/office/drawing/2014/main" id="{B742405D-7325-C1AF-29F4-161E7B5C7C17}"/>
                  </a:ext>
                </a:extLst>
              </p:cNvPr>
              <p:cNvSpPr/>
              <p:nvPr/>
            </p:nvSpPr>
            <p:spPr>
              <a:xfrm>
                <a:off x="8432322" y="44736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8" name="Oval 917">
                <a:extLst>
                  <a:ext uri="{FF2B5EF4-FFF2-40B4-BE49-F238E27FC236}">
                    <a16:creationId xmlns:a16="http://schemas.microsoft.com/office/drawing/2014/main" id="{2A7F0863-7DA9-FB08-AAC9-6F7C25DA38EF}"/>
                  </a:ext>
                </a:extLst>
              </p:cNvPr>
              <p:cNvSpPr/>
              <p:nvPr/>
            </p:nvSpPr>
            <p:spPr>
              <a:xfrm>
                <a:off x="8211577" y="44736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9" name="Oval 918">
                <a:extLst>
                  <a:ext uri="{FF2B5EF4-FFF2-40B4-BE49-F238E27FC236}">
                    <a16:creationId xmlns:a16="http://schemas.microsoft.com/office/drawing/2014/main" id="{412BB9EB-8775-132C-2B42-EEECE8275D36}"/>
                  </a:ext>
                </a:extLst>
              </p:cNvPr>
              <p:cNvSpPr/>
              <p:nvPr/>
            </p:nvSpPr>
            <p:spPr>
              <a:xfrm>
                <a:off x="8356499" y="44269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0" name="Oval 919">
                <a:extLst>
                  <a:ext uri="{FF2B5EF4-FFF2-40B4-BE49-F238E27FC236}">
                    <a16:creationId xmlns:a16="http://schemas.microsoft.com/office/drawing/2014/main" id="{EF3FDABE-D10A-BE50-03F3-477F647F8B2E}"/>
                  </a:ext>
                </a:extLst>
              </p:cNvPr>
              <p:cNvSpPr/>
              <p:nvPr/>
            </p:nvSpPr>
            <p:spPr>
              <a:xfrm>
                <a:off x="8324711" y="43538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1" name="Oval 920">
                <a:extLst>
                  <a:ext uri="{FF2B5EF4-FFF2-40B4-BE49-F238E27FC236}">
                    <a16:creationId xmlns:a16="http://schemas.microsoft.com/office/drawing/2014/main" id="{9D2EE4D4-CA60-2E98-D9E7-E8997B5B80FF}"/>
                  </a:ext>
                </a:extLst>
              </p:cNvPr>
              <p:cNvSpPr/>
              <p:nvPr/>
            </p:nvSpPr>
            <p:spPr>
              <a:xfrm>
                <a:off x="8390830" y="435840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2" name="Oval 921">
                <a:extLst>
                  <a:ext uri="{FF2B5EF4-FFF2-40B4-BE49-F238E27FC236}">
                    <a16:creationId xmlns:a16="http://schemas.microsoft.com/office/drawing/2014/main" id="{54AD7DCB-609D-06CC-6EE4-5CB5C10C71CC}"/>
                  </a:ext>
                </a:extLst>
              </p:cNvPr>
              <p:cNvSpPr/>
              <p:nvPr/>
            </p:nvSpPr>
            <p:spPr>
              <a:xfrm>
                <a:off x="8338804" y="429167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3" name="Oval 922">
                <a:extLst>
                  <a:ext uri="{FF2B5EF4-FFF2-40B4-BE49-F238E27FC236}">
                    <a16:creationId xmlns:a16="http://schemas.microsoft.com/office/drawing/2014/main" id="{2F0820AA-9C80-7BA5-160A-92FC713280B8}"/>
                  </a:ext>
                </a:extLst>
              </p:cNvPr>
              <p:cNvSpPr/>
              <p:nvPr/>
            </p:nvSpPr>
            <p:spPr>
              <a:xfrm>
                <a:off x="9743660" y="399086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4" name="Oval 923">
                <a:extLst>
                  <a:ext uri="{FF2B5EF4-FFF2-40B4-BE49-F238E27FC236}">
                    <a16:creationId xmlns:a16="http://schemas.microsoft.com/office/drawing/2014/main" id="{DDC92EB0-019C-8752-BB4C-BBBADEE44A12}"/>
                  </a:ext>
                </a:extLst>
              </p:cNvPr>
              <p:cNvSpPr/>
              <p:nvPr/>
            </p:nvSpPr>
            <p:spPr>
              <a:xfrm>
                <a:off x="6606994" y="255130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5" name="Oval 924">
                <a:extLst>
                  <a:ext uri="{FF2B5EF4-FFF2-40B4-BE49-F238E27FC236}">
                    <a16:creationId xmlns:a16="http://schemas.microsoft.com/office/drawing/2014/main" id="{855C06EF-1550-5B24-C61D-A2DC90817795}"/>
                  </a:ext>
                </a:extLst>
              </p:cNvPr>
              <p:cNvSpPr/>
              <p:nvPr/>
            </p:nvSpPr>
            <p:spPr>
              <a:xfrm>
                <a:off x="6357043" y="30129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dirty="0"/>
                  <a:t>s</a:t>
                </a:r>
              </a:p>
            </p:txBody>
          </p:sp>
          <p:sp>
            <p:nvSpPr>
              <p:cNvPr id="926" name="Oval 925">
                <a:extLst>
                  <a:ext uri="{FF2B5EF4-FFF2-40B4-BE49-F238E27FC236}">
                    <a16:creationId xmlns:a16="http://schemas.microsoft.com/office/drawing/2014/main" id="{61953511-1BD6-0749-E7BE-35358931FE99}"/>
                  </a:ext>
                </a:extLst>
              </p:cNvPr>
              <p:cNvSpPr/>
              <p:nvPr/>
            </p:nvSpPr>
            <p:spPr>
              <a:xfrm>
                <a:off x="5749523" y="450136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7" name="Oval 926">
                <a:extLst>
                  <a:ext uri="{FF2B5EF4-FFF2-40B4-BE49-F238E27FC236}">
                    <a16:creationId xmlns:a16="http://schemas.microsoft.com/office/drawing/2014/main" id="{DD0500AC-1961-655B-8147-2B73C278A9CC}"/>
                  </a:ext>
                </a:extLst>
              </p:cNvPr>
              <p:cNvSpPr/>
              <p:nvPr/>
            </p:nvSpPr>
            <p:spPr>
              <a:xfrm>
                <a:off x="5640339" y="392482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8" name="Oval 927">
                <a:extLst>
                  <a:ext uri="{FF2B5EF4-FFF2-40B4-BE49-F238E27FC236}">
                    <a16:creationId xmlns:a16="http://schemas.microsoft.com/office/drawing/2014/main" id="{79386A1D-9648-56FF-4532-E3AA82DE7881}"/>
                  </a:ext>
                </a:extLst>
              </p:cNvPr>
              <p:cNvSpPr/>
              <p:nvPr/>
            </p:nvSpPr>
            <p:spPr>
              <a:xfrm>
                <a:off x="5507504" y="380146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9" name="Oval 928">
                <a:extLst>
                  <a:ext uri="{FF2B5EF4-FFF2-40B4-BE49-F238E27FC236}">
                    <a16:creationId xmlns:a16="http://schemas.microsoft.com/office/drawing/2014/main" id="{0DA6EF68-E804-5ECD-343D-AA30568B5870}"/>
                  </a:ext>
                </a:extLst>
              </p:cNvPr>
              <p:cNvSpPr/>
              <p:nvPr/>
            </p:nvSpPr>
            <p:spPr>
              <a:xfrm>
                <a:off x="5672127" y="384830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0" name="Oval 929">
                <a:extLst>
                  <a:ext uri="{FF2B5EF4-FFF2-40B4-BE49-F238E27FC236}">
                    <a16:creationId xmlns:a16="http://schemas.microsoft.com/office/drawing/2014/main" id="{4C31742B-BE94-A3D6-86D9-3846D5D0BFC8}"/>
                  </a:ext>
                </a:extLst>
              </p:cNvPr>
              <p:cNvSpPr/>
              <p:nvPr/>
            </p:nvSpPr>
            <p:spPr>
              <a:xfrm>
                <a:off x="8964550" y="502179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1" name="Oval 930">
                <a:extLst>
                  <a:ext uri="{FF2B5EF4-FFF2-40B4-BE49-F238E27FC236}">
                    <a16:creationId xmlns:a16="http://schemas.microsoft.com/office/drawing/2014/main" id="{FF38CE12-4EB6-D79B-A3A8-FD66740B4475}"/>
                  </a:ext>
                </a:extLst>
              </p:cNvPr>
              <p:cNvSpPr/>
              <p:nvPr/>
            </p:nvSpPr>
            <p:spPr>
              <a:xfrm>
                <a:off x="5358690" y="45649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2" name="Oval 931">
                <a:extLst>
                  <a:ext uri="{FF2B5EF4-FFF2-40B4-BE49-F238E27FC236}">
                    <a16:creationId xmlns:a16="http://schemas.microsoft.com/office/drawing/2014/main" id="{33E2697F-1731-F54E-3AC7-82BAC015EF99}"/>
                  </a:ext>
                </a:extLst>
              </p:cNvPr>
              <p:cNvSpPr/>
              <p:nvPr/>
            </p:nvSpPr>
            <p:spPr>
              <a:xfrm>
                <a:off x="4988059" y="457733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3" name="Oval 932">
                <a:extLst>
                  <a:ext uri="{FF2B5EF4-FFF2-40B4-BE49-F238E27FC236}">
                    <a16:creationId xmlns:a16="http://schemas.microsoft.com/office/drawing/2014/main" id="{86AC489E-AD2B-D953-96F6-59E96FE42B78}"/>
                  </a:ext>
                </a:extLst>
              </p:cNvPr>
              <p:cNvSpPr/>
              <p:nvPr/>
            </p:nvSpPr>
            <p:spPr>
              <a:xfrm>
                <a:off x="7712353" y="295597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4" name="Oval 933">
                <a:extLst>
                  <a:ext uri="{FF2B5EF4-FFF2-40B4-BE49-F238E27FC236}">
                    <a16:creationId xmlns:a16="http://schemas.microsoft.com/office/drawing/2014/main" id="{FAB64D91-EEF2-998C-8D9C-860723E1756D}"/>
                  </a:ext>
                </a:extLst>
              </p:cNvPr>
              <p:cNvSpPr/>
              <p:nvPr/>
            </p:nvSpPr>
            <p:spPr>
              <a:xfrm>
                <a:off x="7247911" y="370025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3" name="Oval 952">
              <a:extLst>
                <a:ext uri="{FF2B5EF4-FFF2-40B4-BE49-F238E27FC236}">
                  <a16:creationId xmlns:a16="http://schemas.microsoft.com/office/drawing/2014/main" id="{F3A391CB-F19A-C95C-4BC9-82A3BDC7EF67}"/>
                </a:ext>
              </a:extLst>
            </p:cNvPr>
            <p:cNvSpPr/>
            <p:nvPr/>
          </p:nvSpPr>
          <p:spPr>
            <a:xfrm>
              <a:off x="8789104" y="373157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4" name="Oval 953">
              <a:extLst>
                <a:ext uri="{FF2B5EF4-FFF2-40B4-BE49-F238E27FC236}">
                  <a16:creationId xmlns:a16="http://schemas.microsoft.com/office/drawing/2014/main" id="{A51BA367-0E6B-E0B9-399B-A3770924BB88}"/>
                </a:ext>
              </a:extLst>
            </p:cNvPr>
            <p:cNvSpPr/>
            <p:nvPr/>
          </p:nvSpPr>
          <p:spPr>
            <a:xfrm>
              <a:off x="8764581" y="376724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5" name="Oval 954">
              <a:extLst>
                <a:ext uri="{FF2B5EF4-FFF2-40B4-BE49-F238E27FC236}">
                  <a16:creationId xmlns:a16="http://schemas.microsoft.com/office/drawing/2014/main" id="{81C63F38-845A-18EF-05A1-647EC31BB4E8}"/>
                </a:ext>
              </a:extLst>
            </p:cNvPr>
            <p:cNvSpPr/>
            <p:nvPr/>
          </p:nvSpPr>
          <p:spPr>
            <a:xfrm>
              <a:off x="8740058" y="380291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6" name="Oval 955">
              <a:extLst>
                <a:ext uri="{FF2B5EF4-FFF2-40B4-BE49-F238E27FC236}">
                  <a16:creationId xmlns:a16="http://schemas.microsoft.com/office/drawing/2014/main" id="{CA18E00C-57C6-4DD6-20B0-DD7269D8DA81}"/>
                </a:ext>
              </a:extLst>
            </p:cNvPr>
            <p:cNvSpPr/>
            <p:nvPr/>
          </p:nvSpPr>
          <p:spPr>
            <a:xfrm>
              <a:off x="8715535" y="383858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7" name="Oval 956">
              <a:extLst>
                <a:ext uri="{FF2B5EF4-FFF2-40B4-BE49-F238E27FC236}">
                  <a16:creationId xmlns:a16="http://schemas.microsoft.com/office/drawing/2014/main" id="{B3A353A1-BA35-B8AB-0481-94B91151A983}"/>
                </a:ext>
              </a:extLst>
            </p:cNvPr>
            <p:cNvSpPr/>
            <p:nvPr/>
          </p:nvSpPr>
          <p:spPr>
            <a:xfrm>
              <a:off x="8691012" y="387425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8" name="Oval 957">
              <a:extLst>
                <a:ext uri="{FF2B5EF4-FFF2-40B4-BE49-F238E27FC236}">
                  <a16:creationId xmlns:a16="http://schemas.microsoft.com/office/drawing/2014/main" id="{796AFFA6-C4EC-A39C-470D-1CD66EB67BC9}"/>
                </a:ext>
              </a:extLst>
            </p:cNvPr>
            <p:cNvSpPr/>
            <p:nvPr/>
          </p:nvSpPr>
          <p:spPr>
            <a:xfrm>
              <a:off x="8666489" y="390992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9" name="Oval 958">
              <a:extLst>
                <a:ext uri="{FF2B5EF4-FFF2-40B4-BE49-F238E27FC236}">
                  <a16:creationId xmlns:a16="http://schemas.microsoft.com/office/drawing/2014/main" id="{7E8FDE3A-0079-AFAC-655A-D118F068EE72}"/>
                </a:ext>
              </a:extLst>
            </p:cNvPr>
            <p:cNvSpPr/>
            <p:nvPr/>
          </p:nvSpPr>
          <p:spPr>
            <a:xfrm>
              <a:off x="8641966" y="394559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37" name="Oval 936">
            <a:extLst>
              <a:ext uri="{FF2B5EF4-FFF2-40B4-BE49-F238E27FC236}">
                <a16:creationId xmlns:a16="http://schemas.microsoft.com/office/drawing/2014/main" id="{A56A2385-2B02-1FE3-6796-6DA0C5798D0C}"/>
              </a:ext>
            </a:extLst>
          </p:cNvPr>
          <p:cNvSpPr/>
          <p:nvPr/>
        </p:nvSpPr>
        <p:spPr>
          <a:xfrm>
            <a:off x="3069148" y="187027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8" name="Oval 937">
            <a:extLst>
              <a:ext uri="{FF2B5EF4-FFF2-40B4-BE49-F238E27FC236}">
                <a16:creationId xmlns:a16="http://schemas.microsoft.com/office/drawing/2014/main" id="{EA171BC0-DE90-C89A-D46B-D34E8FEB2D15}"/>
              </a:ext>
            </a:extLst>
          </p:cNvPr>
          <p:cNvSpPr/>
          <p:nvPr/>
        </p:nvSpPr>
        <p:spPr>
          <a:xfrm>
            <a:off x="3083990" y="191943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9" name="Oval 938">
            <a:extLst>
              <a:ext uri="{FF2B5EF4-FFF2-40B4-BE49-F238E27FC236}">
                <a16:creationId xmlns:a16="http://schemas.microsoft.com/office/drawing/2014/main" id="{93B96513-52F9-3240-6EB9-35F9BA1AC234}"/>
              </a:ext>
            </a:extLst>
          </p:cNvPr>
          <p:cNvSpPr/>
          <p:nvPr/>
        </p:nvSpPr>
        <p:spPr>
          <a:xfrm>
            <a:off x="3110169" y="196496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0" name="Oval 939">
            <a:extLst>
              <a:ext uri="{FF2B5EF4-FFF2-40B4-BE49-F238E27FC236}">
                <a16:creationId xmlns:a16="http://schemas.microsoft.com/office/drawing/2014/main" id="{E41EB9F0-095B-45E2-6A88-E3CC50434201}"/>
              </a:ext>
            </a:extLst>
          </p:cNvPr>
          <p:cNvSpPr/>
          <p:nvPr/>
        </p:nvSpPr>
        <p:spPr>
          <a:xfrm>
            <a:off x="3139037" y="202744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1" name="Oval 940">
            <a:extLst>
              <a:ext uri="{FF2B5EF4-FFF2-40B4-BE49-F238E27FC236}">
                <a16:creationId xmlns:a16="http://schemas.microsoft.com/office/drawing/2014/main" id="{10D230CA-E45A-A04E-EBCF-9E7FD647AC24}"/>
              </a:ext>
            </a:extLst>
          </p:cNvPr>
          <p:cNvSpPr/>
          <p:nvPr/>
        </p:nvSpPr>
        <p:spPr>
          <a:xfrm>
            <a:off x="3087000" y="224792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2" name="Oval 941">
            <a:extLst>
              <a:ext uri="{FF2B5EF4-FFF2-40B4-BE49-F238E27FC236}">
                <a16:creationId xmlns:a16="http://schemas.microsoft.com/office/drawing/2014/main" id="{F1FF583C-6E42-A377-452E-3108EB90CF42}"/>
              </a:ext>
            </a:extLst>
          </p:cNvPr>
          <p:cNvSpPr/>
          <p:nvPr/>
        </p:nvSpPr>
        <p:spPr>
          <a:xfrm>
            <a:off x="3182383" y="186578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3" name="Oval 942">
            <a:extLst>
              <a:ext uri="{FF2B5EF4-FFF2-40B4-BE49-F238E27FC236}">
                <a16:creationId xmlns:a16="http://schemas.microsoft.com/office/drawing/2014/main" id="{EFF836D2-872F-E6E6-57F0-B6F503D4AFAD}"/>
              </a:ext>
            </a:extLst>
          </p:cNvPr>
          <p:cNvSpPr/>
          <p:nvPr/>
        </p:nvSpPr>
        <p:spPr>
          <a:xfrm>
            <a:off x="3313015" y="206765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4" name="Oval 943">
            <a:extLst>
              <a:ext uri="{FF2B5EF4-FFF2-40B4-BE49-F238E27FC236}">
                <a16:creationId xmlns:a16="http://schemas.microsoft.com/office/drawing/2014/main" id="{C1AD7E20-2EEE-E046-1244-AC531733BE08}"/>
              </a:ext>
            </a:extLst>
          </p:cNvPr>
          <p:cNvSpPr/>
          <p:nvPr/>
        </p:nvSpPr>
        <p:spPr>
          <a:xfrm>
            <a:off x="3459593" y="232429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5" name="Oval 944">
            <a:extLst>
              <a:ext uri="{FF2B5EF4-FFF2-40B4-BE49-F238E27FC236}">
                <a16:creationId xmlns:a16="http://schemas.microsoft.com/office/drawing/2014/main" id="{B1896C1E-B4E4-502A-8EB5-4D7F2C6FB162}"/>
              </a:ext>
            </a:extLst>
          </p:cNvPr>
          <p:cNvSpPr/>
          <p:nvPr/>
        </p:nvSpPr>
        <p:spPr>
          <a:xfrm>
            <a:off x="3318959" y="212525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6" name="Oval 945">
            <a:extLst>
              <a:ext uri="{FF2B5EF4-FFF2-40B4-BE49-F238E27FC236}">
                <a16:creationId xmlns:a16="http://schemas.microsoft.com/office/drawing/2014/main" id="{DC417826-12FC-6ABF-3697-939148C073C2}"/>
              </a:ext>
            </a:extLst>
          </p:cNvPr>
          <p:cNvSpPr/>
          <p:nvPr/>
        </p:nvSpPr>
        <p:spPr>
          <a:xfrm>
            <a:off x="3531637" y="246650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7" name="Oval 946">
            <a:extLst>
              <a:ext uri="{FF2B5EF4-FFF2-40B4-BE49-F238E27FC236}">
                <a16:creationId xmlns:a16="http://schemas.microsoft.com/office/drawing/2014/main" id="{40BB6685-AA0A-AD71-D7E0-B15635F33F8D}"/>
              </a:ext>
            </a:extLst>
          </p:cNvPr>
          <p:cNvSpPr/>
          <p:nvPr/>
        </p:nvSpPr>
        <p:spPr>
          <a:xfrm>
            <a:off x="3674989" y="247104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8" name="Oval 947">
            <a:extLst>
              <a:ext uri="{FF2B5EF4-FFF2-40B4-BE49-F238E27FC236}">
                <a16:creationId xmlns:a16="http://schemas.microsoft.com/office/drawing/2014/main" id="{A671FA9C-1FF7-7289-3A01-339994D3464C}"/>
              </a:ext>
            </a:extLst>
          </p:cNvPr>
          <p:cNvSpPr/>
          <p:nvPr/>
        </p:nvSpPr>
        <p:spPr>
          <a:xfrm>
            <a:off x="3659285" y="253618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9" name="Oval 948">
            <a:extLst>
              <a:ext uri="{FF2B5EF4-FFF2-40B4-BE49-F238E27FC236}">
                <a16:creationId xmlns:a16="http://schemas.microsoft.com/office/drawing/2014/main" id="{E8568D1F-DDAB-3EFB-5364-41DAB281228D}"/>
              </a:ext>
            </a:extLst>
          </p:cNvPr>
          <p:cNvSpPr/>
          <p:nvPr/>
        </p:nvSpPr>
        <p:spPr>
          <a:xfrm>
            <a:off x="3700064" y="261472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0" name="Oval 949">
            <a:extLst>
              <a:ext uri="{FF2B5EF4-FFF2-40B4-BE49-F238E27FC236}">
                <a16:creationId xmlns:a16="http://schemas.microsoft.com/office/drawing/2014/main" id="{8949D746-7517-1B96-4801-A7102F23ACA4}"/>
              </a:ext>
            </a:extLst>
          </p:cNvPr>
          <p:cNvSpPr/>
          <p:nvPr/>
        </p:nvSpPr>
        <p:spPr>
          <a:xfrm>
            <a:off x="3630200" y="264023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1" name="Oval 950">
            <a:extLst>
              <a:ext uri="{FF2B5EF4-FFF2-40B4-BE49-F238E27FC236}">
                <a16:creationId xmlns:a16="http://schemas.microsoft.com/office/drawing/2014/main" id="{98106E67-FB1E-68D8-6C36-ACA67BEEFA30}"/>
              </a:ext>
            </a:extLst>
          </p:cNvPr>
          <p:cNvSpPr/>
          <p:nvPr/>
        </p:nvSpPr>
        <p:spPr>
          <a:xfrm>
            <a:off x="3536018" y="271029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2" name="Oval 951">
            <a:extLst>
              <a:ext uri="{FF2B5EF4-FFF2-40B4-BE49-F238E27FC236}">
                <a16:creationId xmlns:a16="http://schemas.microsoft.com/office/drawing/2014/main" id="{4EAB2824-DF9F-C251-C024-0081EC30E5CC}"/>
              </a:ext>
            </a:extLst>
          </p:cNvPr>
          <p:cNvSpPr/>
          <p:nvPr/>
        </p:nvSpPr>
        <p:spPr>
          <a:xfrm>
            <a:off x="3308124" y="232173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0" name="Freeform: Shape 959">
            <a:extLst>
              <a:ext uri="{FF2B5EF4-FFF2-40B4-BE49-F238E27FC236}">
                <a16:creationId xmlns:a16="http://schemas.microsoft.com/office/drawing/2014/main" id="{A0757862-DFED-3CE3-A44B-3F70760C2E50}"/>
              </a:ext>
            </a:extLst>
          </p:cNvPr>
          <p:cNvSpPr/>
          <p:nvPr/>
        </p:nvSpPr>
        <p:spPr>
          <a:xfrm>
            <a:off x="6851728" y="4309486"/>
            <a:ext cx="120112" cy="949272"/>
          </a:xfrm>
          <a:custGeom>
            <a:avLst/>
            <a:gdLst>
              <a:gd name="connsiteX0" fmla="*/ 0 w 120112"/>
              <a:gd name="connsiteY0" fmla="*/ 949272 h 949272"/>
              <a:gd name="connsiteX1" fmla="*/ 15499 w 120112"/>
              <a:gd name="connsiteY1" fmla="*/ 298343 h 949272"/>
              <a:gd name="connsiteX2" fmla="*/ 23248 w 120112"/>
              <a:gd name="connsiteY2" fmla="*/ 189855 h 949272"/>
              <a:gd name="connsiteX3" fmla="*/ 27122 w 120112"/>
              <a:gd name="connsiteY3" fmla="*/ 104614 h 949272"/>
              <a:gd name="connsiteX4" fmla="*/ 50370 w 120112"/>
              <a:gd name="connsiteY4" fmla="*/ 46495 h 949272"/>
              <a:gd name="connsiteX5" fmla="*/ 77492 w 120112"/>
              <a:gd name="connsiteY5" fmla="*/ 19373 h 949272"/>
              <a:gd name="connsiteX6" fmla="*/ 120112 w 120112"/>
              <a:gd name="connsiteY6" fmla="*/ 0 h 949272"/>
              <a:gd name="connsiteX7" fmla="*/ 120112 w 120112"/>
              <a:gd name="connsiteY7" fmla="*/ 0 h 9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12" h="949272">
                <a:moveTo>
                  <a:pt x="0" y="949272"/>
                </a:moveTo>
                <a:lnTo>
                  <a:pt x="15499" y="298343"/>
                </a:lnTo>
                <a:lnTo>
                  <a:pt x="23248" y="189855"/>
                </a:lnTo>
                <a:lnTo>
                  <a:pt x="27122" y="104614"/>
                </a:lnTo>
                <a:lnTo>
                  <a:pt x="50370" y="46495"/>
                </a:lnTo>
                <a:lnTo>
                  <a:pt x="77492" y="19373"/>
                </a:lnTo>
                <a:lnTo>
                  <a:pt x="120112" y="0"/>
                </a:lnTo>
                <a:lnTo>
                  <a:pt x="120112"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1" name="Freeform: Shape 960">
            <a:extLst>
              <a:ext uri="{FF2B5EF4-FFF2-40B4-BE49-F238E27FC236}">
                <a16:creationId xmlns:a16="http://schemas.microsoft.com/office/drawing/2014/main" id="{8EEB7FF3-CA16-BBDA-626C-71BDA60ACD4C}"/>
              </a:ext>
            </a:extLst>
          </p:cNvPr>
          <p:cNvSpPr/>
          <p:nvPr/>
        </p:nvSpPr>
        <p:spPr>
          <a:xfrm>
            <a:off x="6962408" y="4249864"/>
            <a:ext cx="1340604" cy="108488"/>
          </a:xfrm>
          <a:custGeom>
            <a:avLst/>
            <a:gdLst>
              <a:gd name="connsiteX0" fmla="*/ 0 w 1340604"/>
              <a:gd name="connsiteY0" fmla="*/ 69743 h 108488"/>
              <a:gd name="connsiteX1" fmla="*/ 209227 w 1340604"/>
              <a:gd name="connsiteY1" fmla="*/ 15498 h 108488"/>
              <a:gd name="connsiteX2" fmla="*/ 379709 w 1340604"/>
              <a:gd name="connsiteY2" fmla="*/ 0 h 108488"/>
              <a:gd name="connsiteX3" fmla="*/ 546315 w 1340604"/>
              <a:gd name="connsiteY3" fmla="*/ 0 h 108488"/>
              <a:gd name="connsiteX4" fmla="*/ 616058 w 1340604"/>
              <a:gd name="connsiteY4" fmla="*/ 7749 h 108488"/>
              <a:gd name="connsiteX5" fmla="*/ 720671 w 1340604"/>
              <a:gd name="connsiteY5" fmla="*/ 7749 h 108488"/>
              <a:gd name="connsiteX6" fmla="*/ 860156 w 1340604"/>
              <a:gd name="connsiteY6" fmla="*/ 38746 h 108488"/>
              <a:gd name="connsiteX7" fmla="*/ 1034512 w 1340604"/>
              <a:gd name="connsiteY7" fmla="*/ 46495 h 108488"/>
              <a:gd name="connsiteX8" fmla="*/ 1096505 w 1340604"/>
              <a:gd name="connsiteY8" fmla="*/ 27122 h 108488"/>
              <a:gd name="connsiteX9" fmla="*/ 1340604 w 1340604"/>
              <a:gd name="connsiteY9" fmla="*/ 108488 h 1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604" h="108488">
                <a:moveTo>
                  <a:pt x="0" y="69743"/>
                </a:moveTo>
                <a:lnTo>
                  <a:pt x="209227" y="15498"/>
                </a:lnTo>
                <a:lnTo>
                  <a:pt x="379709" y="0"/>
                </a:lnTo>
                <a:lnTo>
                  <a:pt x="546315" y="0"/>
                </a:lnTo>
                <a:lnTo>
                  <a:pt x="616058" y="7749"/>
                </a:lnTo>
                <a:lnTo>
                  <a:pt x="720671" y="7749"/>
                </a:lnTo>
                <a:lnTo>
                  <a:pt x="860156" y="38746"/>
                </a:lnTo>
                <a:lnTo>
                  <a:pt x="1034512" y="46495"/>
                </a:lnTo>
                <a:lnTo>
                  <a:pt x="1096505" y="27122"/>
                </a:lnTo>
                <a:lnTo>
                  <a:pt x="1340604" y="108488"/>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0DB4DAB-7958-036A-4CA0-552954C866CA}"/>
              </a:ext>
            </a:extLst>
          </p:cNvPr>
          <p:cNvSpPr txBox="1"/>
          <p:nvPr/>
        </p:nvSpPr>
        <p:spPr>
          <a:xfrm>
            <a:off x="3746612" y="3607094"/>
            <a:ext cx="485663" cy="307777"/>
          </a:xfrm>
          <a:prstGeom prst="rect">
            <a:avLst/>
          </a:prstGeom>
          <a:noFill/>
        </p:spPr>
        <p:txBody>
          <a:bodyPr wrap="square" rtlCol="0">
            <a:spAutoFit/>
          </a:bodyPr>
          <a:lstStyle/>
          <a:p>
            <a:r>
              <a:rPr lang="en-GB" sz="1400" dirty="0"/>
              <a:t>LG</a:t>
            </a:r>
          </a:p>
        </p:txBody>
      </p:sp>
      <p:sp>
        <p:nvSpPr>
          <p:cNvPr id="28" name="TextBox 27">
            <a:extLst>
              <a:ext uri="{FF2B5EF4-FFF2-40B4-BE49-F238E27FC236}">
                <a16:creationId xmlns:a16="http://schemas.microsoft.com/office/drawing/2014/main" id="{C2C54C5E-14AB-557B-3A0F-3560B7BB4430}"/>
              </a:ext>
            </a:extLst>
          </p:cNvPr>
          <p:cNvSpPr txBox="1"/>
          <p:nvPr/>
        </p:nvSpPr>
        <p:spPr>
          <a:xfrm>
            <a:off x="6054679" y="5353458"/>
            <a:ext cx="442245" cy="307777"/>
          </a:xfrm>
          <a:prstGeom prst="rect">
            <a:avLst/>
          </a:prstGeom>
          <a:noFill/>
        </p:spPr>
        <p:txBody>
          <a:bodyPr wrap="square" rtlCol="0">
            <a:spAutoFit/>
          </a:bodyPr>
          <a:lstStyle/>
          <a:p>
            <a:r>
              <a:rPr lang="en-GB" sz="1400" dirty="0"/>
              <a:t>UG</a:t>
            </a:r>
          </a:p>
        </p:txBody>
      </p:sp>
      <p:sp>
        <p:nvSpPr>
          <p:cNvPr id="32" name="Freeform: Shape 31">
            <a:extLst>
              <a:ext uri="{FF2B5EF4-FFF2-40B4-BE49-F238E27FC236}">
                <a16:creationId xmlns:a16="http://schemas.microsoft.com/office/drawing/2014/main" id="{0FF75EB1-A356-6A9B-0D4A-C5086B300511}"/>
              </a:ext>
            </a:extLst>
          </p:cNvPr>
          <p:cNvSpPr/>
          <p:nvPr/>
        </p:nvSpPr>
        <p:spPr>
          <a:xfrm rot="2517648">
            <a:off x="9580818" y="758092"/>
            <a:ext cx="607968" cy="411904"/>
          </a:xfrm>
          <a:custGeom>
            <a:avLst/>
            <a:gdLst>
              <a:gd name="connsiteX0" fmla="*/ 0 w 1076110"/>
              <a:gd name="connsiteY0" fmla="*/ 661543 h 661543"/>
              <a:gd name="connsiteX1" fmla="*/ 385165 w 1076110"/>
              <a:gd name="connsiteY1" fmla="*/ 493952 h 661543"/>
              <a:gd name="connsiteX2" fmla="*/ 438088 w 1076110"/>
              <a:gd name="connsiteY2" fmla="*/ 482192 h 661543"/>
              <a:gd name="connsiteX3" fmla="*/ 543935 w 1076110"/>
              <a:gd name="connsiteY3" fmla="*/ 429268 h 661543"/>
              <a:gd name="connsiteX4" fmla="*/ 588038 w 1076110"/>
              <a:gd name="connsiteY4" fmla="*/ 405747 h 661543"/>
              <a:gd name="connsiteX5" fmla="*/ 720347 w 1076110"/>
              <a:gd name="connsiteY5" fmla="*/ 282259 h 661543"/>
              <a:gd name="connsiteX6" fmla="*/ 876177 w 1076110"/>
              <a:gd name="connsiteY6" fmla="*/ 191113 h 661543"/>
              <a:gd name="connsiteX7" fmla="*/ 1076110 w 1076110"/>
              <a:gd name="connsiteY7" fmla="*/ 0 h 66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110" h="661543">
                <a:moveTo>
                  <a:pt x="0" y="661543"/>
                </a:moveTo>
                <a:lnTo>
                  <a:pt x="385165" y="493952"/>
                </a:lnTo>
                <a:lnTo>
                  <a:pt x="438088" y="482192"/>
                </a:lnTo>
                <a:lnTo>
                  <a:pt x="543935" y="429268"/>
                </a:lnTo>
                <a:lnTo>
                  <a:pt x="588038" y="405747"/>
                </a:lnTo>
                <a:lnTo>
                  <a:pt x="720347" y="282259"/>
                </a:lnTo>
                <a:lnTo>
                  <a:pt x="876177" y="191113"/>
                </a:lnTo>
                <a:lnTo>
                  <a:pt x="107611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A0F87576-4C99-337C-084B-557338920BEF}"/>
              </a:ext>
            </a:extLst>
          </p:cNvPr>
          <p:cNvSpPr/>
          <p:nvPr/>
        </p:nvSpPr>
        <p:spPr>
          <a:xfrm>
            <a:off x="9668561" y="1918716"/>
            <a:ext cx="607968" cy="117840"/>
          </a:xfrm>
          <a:custGeom>
            <a:avLst/>
            <a:gdLst>
              <a:gd name="connsiteX0" fmla="*/ 0 w 1625947"/>
              <a:gd name="connsiteY0" fmla="*/ 46812 h 190370"/>
              <a:gd name="connsiteX1" fmla="*/ 171645 w 1625947"/>
              <a:gd name="connsiteY1" fmla="*/ 0 h 190370"/>
              <a:gd name="connsiteX2" fmla="*/ 318324 w 1625947"/>
              <a:gd name="connsiteY2" fmla="*/ 0 h 190370"/>
              <a:gd name="connsiteX3" fmla="*/ 355773 w 1625947"/>
              <a:gd name="connsiteY3" fmla="*/ 0 h 190370"/>
              <a:gd name="connsiteX4" fmla="*/ 1388765 w 1625947"/>
              <a:gd name="connsiteY4" fmla="*/ 190370 h 190370"/>
              <a:gd name="connsiteX5" fmla="*/ 1625947 w 1625947"/>
              <a:gd name="connsiteY5" fmla="*/ 184128 h 19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947" h="190370">
                <a:moveTo>
                  <a:pt x="0" y="46812"/>
                </a:moveTo>
                <a:lnTo>
                  <a:pt x="171645" y="0"/>
                </a:lnTo>
                <a:lnTo>
                  <a:pt x="318324" y="0"/>
                </a:lnTo>
                <a:lnTo>
                  <a:pt x="355773" y="0"/>
                </a:lnTo>
                <a:lnTo>
                  <a:pt x="1388765" y="190370"/>
                </a:lnTo>
                <a:lnTo>
                  <a:pt x="1625947" y="184128"/>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F42E065C-3A8D-DBCB-3E80-8379D21918B8}"/>
              </a:ext>
            </a:extLst>
          </p:cNvPr>
          <p:cNvSpPr/>
          <p:nvPr/>
        </p:nvSpPr>
        <p:spPr>
          <a:xfrm>
            <a:off x="9749104" y="2582164"/>
            <a:ext cx="317545" cy="49321"/>
          </a:xfrm>
          <a:custGeom>
            <a:avLst/>
            <a:gdLst>
              <a:gd name="connsiteX0" fmla="*/ 0 w 333513"/>
              <a:gd name="connsiteY0" fmla="*/ 0 h 68469"/>
              <a:gd name="connsiteX1" fmla="*/ 70678 w 333513"/>
              <a:gd name="connsiteY1" fmla="*/ 17669 h 68469"/>
              <a:gd name="connsiteX2" fmla="*/ 90557 w 333513"/>
              <a:gd name="connsiteY2" fmla="*/ 26504 h 68469"/>
              <a:gd name="connsiteX3" fmla="*/ 218661 w 333513"/>
              <a:gd name="connsiteY3" fmla="*/ 33130 h 68469"/>
              <a:gd name="connsiteX4" fmla="*/ 302592 w 333513"/>
              <a:gd name="connsiteY4" fmla="*/ 68469 h 68469"/>
              <a:gd name="connsiteX5" fmla="*/ 333513 w 333513"/>
              <a:gd name="connsiteY5" fmla="*/ 55217 h 6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513" h="68469">
                <a:moveTo>
                  <a:pt x="0" y="0"/>
                </a:moveTo>
                <a:lnTo>
                  <a:pt x="70678" y="17669"/>
                </a:lnTo>
                <a:lnTo>
                  <a:pt x="90557" y="26504"/>
                </a:lnTo>
                <a:lnTo>
                  <a:pt x="218661" y="33130"/>
                </a:lnTo>
                <a:lnTo>
                  <a:pt x="302592" y="68469"/>
                </a:lnTo>
                <a:lnTo>
                  <a:pt x="333513" y="5521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5" name="TextBox 934">
            <a:extLst>
              <a:ext uri="{FF2B5EF4-FFF2-40B4-BE49-F238E27FC236}">
                <a16:creationId xmlns:a16="http://schemas.microsoft.com/office/drawing/2014/main" id="{78E5C306-E337-A0A1-295A-EE796E67D6C2}"/>
              </a:ext>
            </a:extLst>
          </p:cNvPr>
          <p:cNvSpPr txBox="1"/>
          <p:nvPr/>
        </p:nvSpPr>
        <p:spPr>
          <a:xfrm>
            <a:off x="10277639" y="756960"/>
            <a:ext cx="1332481" cy="646331"/>
          </a:xfrm>
          <a:prstGeom prst="rect">
            <a:avLst/>
          </a:prstGeom>
          <a:noFill/>
        </p:spPr>
        <p:txBody>
          <a:bodyPr wrap="none" rtlCol="0">
            <a:spAutoFit/>
          </a:bodyPr>
          <a:lstStyle/>
          <a:p>
            <a:r>
              <a:rPr lang="en-GB" dirty="0"/>
              <a:t>Roads, good</a:t>
            </a:r>
          </a:p>
          <a:p>
            <a:endParaRPr lang="en-GB" dirty="0"/>
          </a:p>
        </p:txBody>
      </p:sp>
      <p:sp>
        <p:nvSpPr>
          <p:cNvPr id="936" name="TextBox 935">
            <a:extLst>
              <a:ext uri="{FF2B5EF4-FFF2-40B4-BE49-F238E27FC236}">
                <a16:creationId xmlns:a16="http://schemas.microsoft.com/office/drawing/2014/main" id="{5321158E-5B33-F368-02DB-DCED87CE4DA2}"/>
              </a:ext>
            </a:extLst>
          </p:cNvPr>
          <p:cNvSpPr txBox="1"/>
          <p:nvPr/>
        </p:nvSpPr>
        <p:spPr>
          <a:xfrm>
            <a:off x="10309700" y="1791970"/>
            <a:ext cx="1832233" cy="369332"/>
          </a:xfrm>
          <a:prstGeom prst="rect">
            <a:avLst/>
          </a:prstGeom>
          <a:noFill/>
        </p:spPr>
        <p:txBody>
          <a:bodyPr wrap="none" rtlCol="0">
            <a:spAutoFit/>
          </a:bodyPr>
          <a:lstStyle/>
          <a:p>
            <a:r>
              <a:rPr lang="en-GB" dirty="0"/>
              <a:t>Tracks labelled FP</a:t>
            </a:r>
          </a:p>
        </p:txBody>
      </p:sp>
      <p:sp>
        <p:nvSpPr>
          <p:cNvPr id="67" name="TextBox 66">
            <a:extLst>
              <a:ext uri="{FF2B5EF4-FFF2-40B4-BE49-F238E27FC236}">
                <a16:creationId xmlns:a16="http://schemas.microsoft.com/office/drawing/2014/main" id="{2509DEBA-065D-F3BD-9267-C7C5AC14692B}"/>
              </a:ext>
            </a:extLst>
          </p:cNvPr>
          <p:cNvSpPr txBox="1"/>
          <p:nvPr/>
        </p:nvSpPr>
        <p:spPr>
          <a:xfrm>
            <a:off x="10335263" y="2476044"/>
            <a:ext cx="1357744" cy="369332"/>
          </a:xfrm>
          <a:prstGeom prst="rect">
            <a:avLst/>
          </a:prstGeom>
          <a:noFill/>
        </p:spPr>
        <p:txBody>
          <a:bodyPr wrap="none" rtlCol="0">
            <a:spAutoFit/>
          </a:bodyPr>
          <a:lstStyle/>
          <a:p>
            <a:r>
              <a:rPr lang="en-GB" dirty="0"/>
              <a:t>Other Tracks</a:t>
            </a:r>
          </a:p>
        </p:txBody>
      </p:sp>
      <p:sp>
        <p:nvSpPr>
          <p:cNvPr id="68" name="Freeform: Shape 67">
            <a:extLst>
              <a:ext uri="{FF2B5EF4-FFF2-40B4-BE49-F238E27FC236}">
                <a16:creationId xmlns:a16="http://schemas.microsoft.com/office/drawing/2014/main" id="{A0418B2D-EDC1-9E54-D5DF-EF201FD9AA63}"/>
              </a:ext>
            </a:extLst>
          </p:cNvPr>
          <p:cNvSpPr/>
          <p:nvPr/>
        </p:nvSpPr>
        <p:spPr>
          <a:xfrm rot="2517648">
            <a:off x="9638442" y="1182360"/>
            <a:ext cx="607968" cy="411904"/>
          </a:xfrm>
          <a:custGeom>
            <a:avLst/>
            <a:gdLst>
              <a:gd name="connsiteX0" fmla="*/ 0 w 1076110"/>
              <a:gd name="connsiteY0" fmla="*/ 661543 h 661543"/>
              <a:gd name="connsiteX1" fmla="*/ 385165 w 1076110"/>
              <a:gd name="connsiteY1" fmla="*/ 493952 h 661543"/>
              <a:gd name="connsiteX2" fmla="*/ 438088 w 1076110"/>
              <a:gd name="connsiteY2" fmla="*/ 482192 h 661543"/>
              <a:gd name="connsiteX3" fmla="*/ 543935 w 1076110"/>
              <a:gd name="connsiteY3" fmla="*/ 429268 h 661543"/>
              <a:gd name="connsiteX4" fmla="*/ 588038 w 1076110"/>
              <a:gd name="connsiteY4" fmla="*/ 405747 h 661543"/>
              <a:gd name="connsiteX5" fmla="*/ 720347 w 1076110"/>
              <a:gd name="connsiteY5" fmla="*/ 282259 h 661543"/>
              <a:gd name="connsiteX6" fmla="*/ 876177 w 1076110"/>
              <a:gd name="connsiteY6" fmla="*/ 191113 h 661543"/>
              <a:gd name="connsiteX7" fmla="*/ 1076110 w 1076110"/>
              <a:gd name="connsiteY7" fmla="*/ 0 h 66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110" h="661543">
                <a:moveTo>
                  <a:pt x="0" y="661543"/>
                </a:moveTo>
                <a:lnTo>
                  <a:pt x="385165" y="493952"/>
                </a:lnTo>
                <a:lnTo>
                  <a:pt x="438088" y="482192"/>
                </a:lnTo>
                <a:lnTo>
                  <a:pt x="543935" y="429268"/>
                </a:lnTo>
                <a:lnTo>
                  <a:pt x="588038" y="405747"/>
                </a:lnTo>
                <a:lnTo>
                  <a:pt x="720347" y="282259"/>
                </a:lnTo>
                <a:lnTo>
                  <a:pt x="876177" y="191113"/>
                </a:lnTo>
                <a:lnTo>
                  <a:pt x="1076110" y="0"/>
                </a:lnTo>
              </a:path>
            </a:pathLst>
          </a:cu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108836C5-BB9A-4735-474D-EF2EF794B7EB}"/>
              </a:ext>
            </a:extLst>
          </p:cNvPr>
          <p:cNvSpPr txBox="1"/>
          <p:nvPr/>
        </p:nvSpPr>
        <p:spPr>
          <a:xfrm>
            <a:off x="10335263" y="1181228"/>
            <a:ext cx="1305229" cy="646331"/>
          </a:xfrm>
          <a:prstGeom prst="rect">
            <a:avLst/>
          </a:prstGeom>
          <a:noFill/>
        </p:spPr>
        <p:txBody>
          <a:bodyPr wrap="none" rtlCol="0">
            <a:spAutoFit/>
          </a:bodyPr>
          <a:lstStyle/>
          <a:p>
            <a:r>
              <a:rPr lang="en-GB" dirty="0"/>
              <a:t>Roads, poor</a:t>
            </a:r>
          </a:p>
          <a:p>
            <a:endParaRPr lang="en-GB" dirty="0"/>
          </a:p>
        </p:txBody>
      </p:sp>
    </p:spTree>
    <p:extLst>
      <p:ext uri="{BB962C8B-B14F-4D97-AF65-F5344CB8AC3E}">
        <p14:creationId xmlns:p14="http://schemas.microsoft.com/office/powerpoint/2010/main" val="116780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a:extLst>
              <a:ext uri="{FF2B5EF4-FFF2-40B4-BE49-F238E27FC236}">
                <a16:creationId xmlns:a16="http://schemas.microsoft.com/office/drawing/2014/main" id="{D75FA10E-1B2E-69E9-DB57-B8767645B4E4}"/>
              </a:ext>
            </a:extLst>
          </p:cNvPr>
          <p:cNvSpPr/>
          <p:nvPr/>
        </p:nvSpPr>
        <p:spPr>
          <a:xfrm rot="21382225">
            <a:off x="6670460" y="2862558"/>
            <a:ext cx="184182" cy="2320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3676BF06-761D-557E-8527-C6221E00688D}"/>
              </a:ext>
            </a:extLst>
          </p:cNvPr>
          <p:cNvSpPr/>
          <p:nvPr/>
        </p:nvSpPr>
        <p:spPr>
          <a:xfrm rot="915421">
            <a:off x="3981628" y="3500889"/>
            <a:ext cx="582455" cy="78777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6B1607D0-BB85-F480-5743-0876414A2E33}"/>
              </a:ext>
            </a:extLst>
          </p:cNvPr>
          <p:cNvSpPr/>
          <p:nvPr/>
        </p:nvSpPr>
        <p:spPr>
          <a:xfrm rot="18298836">
            <a:off x="8794542" y="1905984"/>
            <a:ext cx="501128" cy="26063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C2FB7901-3872-8AD3-0D8E-A8E5124061A2}"/>
              </a:ext>
            </a:extLst>
          </p:cNvPr>
          <p:cNvSpPr/>
          <p:nvPr/>
        </p:nvSpPr>
        <p:spPr>
          <a:xfrm rot="17855793">
            <a:off x="6614594" y="3400017"/>
            <a:ext cx="440135" cy="12267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9B8D1323-CF00-4D8A-0086-58F0CFFC8F10}"/>
              </a:ext>
            </a:extLst>
          </p:cNvPr>
          <p:cNvSpPr/>
          <p:nvPr/>
        </p:nvSpPr>
        <p:spPr>
          <a:xfrm rot="4186971">
            <a:off x="6357032" y="5030029"/>
            <a:ext cx="807140" cy="60767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193EC71-656D-F2B3-3AE7-5DCE3A1894B5}"/>
              </a:ext>
            </a:extLst>
          </p:cNvPr>
          <p:cNvSpPr/>
          <p:nvPr/>
        </p:nvSpPr>
        <p:spPr>
          <a:xfrm rot="1465548">
            <a:off x="8103406" y="4258142"/>
            <a:ext cx="421271" cy="49825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AE043422-2C81-34D6-7397-972EBD725B36}"/>
              </a:ext>
            </a:extLst>
          </p:cNvPr>
          <p:cNvSpPr/>
          <p:nvPr/>
        </p:nvSpPr>
        <p:spPr>
          <a:xfrm>
            <a:off x="3627972" y="4293265"/>
            <a:ext cx="426950" cy="48680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CE4EAA6-0F26-F12B-2AFA-47162DC78452}"/>
              </a:ext>
            </a:extLst>
          </p:cNvPr>
          <p:cNvSpPr/>
          <p:nvPr/>
        </p:nvSpPr>
        <p:spPr>
          <a:xfrm rot="19857556">
            <a:off x="3272581" y="1296146"/>
            <a:ext cx="415249" cy="23014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FABF1CD3-B058-F9E9-032F-71178C90769D}"/>
              </a:ext>
            </a:extLst>
          </p:cNvPr>
          <p:cNvSpPr/>
          <p:nvPr/>
        </p:nvSpPr>
        <p:spPr>
          <a:xfrm rot="2559454">
            <a:off x="7607191" y="5803153"/>
            <a:ext cx="705750" cy="65588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Freeform: Shape 116">
            <a:extLst>
              <a:ext uri="{FF2B5EF4-FFF2-40B4-BE49-F238E27FC236}">
                <a16:creationId xmlns:a16="http://schemas.microsoft.com/office/drawing/2014/main" id="{2378564C-0071-1075-85C3-FA7429D6F3A0}"/>
              </a:ext>
            </a:extLst>
          </p:cNvPr>
          <p:cNvSpPr/>
          <p:nvPr/>
        </p:nvSpPr>
        <p:spPr>
          <a:xfrm>
            <a:off x="4545972" y="1164006"/>
            <a:ext cx="388355" cy="1835861"/>
          </a:xfrm>
          <a:custGeom>
            <a:avLst/>
            <a:gdLst>
              <a:gd name="connsiteX0" fmla="*/ 70610 w 388355"/>
              <a:gd name="connsiteY0" fmla="*/ 0 h 1835861"/>
              <a:gd name="connsiteX1" fmla="*/ 7061 w 388355"/>
              <a:gd name="connsiteY1" fmla="*/ 444843 h 1835861"/>
              <a:gd name="connsiteX2" fmla="*/ 7061 w 388355"/>
              <a:gd name="connsiteY2" fmla="*/ 843790 h 1835861"/>
              <a:gd name="connsiteX3" fmla="*/ 0 w 388355"/>
              <a:gd name="connsiteY3" fmla="*/ 907339 h 1835861"/>
              <a:gd name="connsiteX4" fmla="*/ 38836 w 388355"/>
              <a:gd name="connsiteY4" fmla="*/ 1002662 h 1835861"/>
              <a:gd name="connsiteX5" fmla="*/ 310684 w 388355"/>
              <a:gd name="connsiteY5" fmla="*/ 1486341 h 1835861"/>
              <a:gd name="connsiteX6" fmla="*/ 338928 w 388355"/>
              <a:gd name="connsiteY6" fmla="*/ 1556951 h 1835861"/>
              <a:gd name="connsiteX7" fmla="*/ 356581 w 388355"/>
              <a:gd name="connsiteY7" fmla="*/ 1599317 h 1835861"/>
              <a:gd name="connsiteX8" fmla="*/ 377764 w 388355"/>
              <a:gd name="connsiteY8" fmla="*/ 1669927 h 1835861"/>
              <a:gd name="connsiteX9" fmla="*/ 388355 w 388355"/>
              <a:gd name="connsiteY9" fmla="*/ 1754659 h 1835861"/>
              <a:gd name="connsiteX10" fmla="*/ 356581 w 388355"/>
              <a:gd name="connsiteY10" fmla="*/ 1786434 h 1835861"/>
              <a:gd name="connsiteX11" fmla="*/ 328337 w 388355"/>
              <a:gd name="connsiteY11" fmla="*/ 1835861 h 183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355" h="1835861">
                <a:moveTo>
                  <a:pt x="70610" y="0"/>
                </a:moveTo>
                <a:lnTo>
                  <a:pt x="7061" y="444843"/>
                </a:lnTo>
                <a:lnTo>
                  <a:pt x="7061" y="843790"/>
                </a:lnTo>
                <a:lnTo>
                  <a:pt x="0" y="907339"/>
                </a:lnTo>
                <a:lnTo>
                  <a:pt x="38836" y="1002662"/>
                </a:lnTo>
                <a:lnTo>
                  <a:pt x="310684" y="1486341"/>
                </a:lnTo>
                <a:lnTo>
                  <a:pt x="338928" y="1556951"/>
                </a:lnTo>
                <a:lnTo>
                  <a:pt x="356581" y="1599317"/>
                </a:lnTo>
                <a:lnTo>
                  <a:pt x="377764" y="1669927"/>
                </a:lnTo>
                <a:lnTo>
                  <a:pt x="388355" y="1754659"/>
                </a:lnTo>
                <a:lnTo>
                  <a:pt x="356581" y="1786434"/>
                </a:lnTo>
                <a:lnTo>
                  <a:pt x="328337" y="1835861"/>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F5527116-09CE-7F9D-A1C0-00ED056019FE}"/>
              </a:ext>
            </a:extLst>
          </p:cNvPr>
          <p:cNvSpPr/>
          <p:nvPr/>
        </p:nvSpPr>
        <p:spPr>
          <a:xfrm>
            <a:off x="9727583" y="3688356"/>
            <a:ext cx="368440" cy="36844"/>
          </a:xfrm>
          <a:custGeom>
            <a:avLst/>
            <a:gdLst>
              <a:gd name="connsiteX0" fmla="*/ 368440 w 368440"/>
              <a:gd name="connsiteY0" fmla="*/ 0 h 36844"/>
              <a:gd name="connsiteX1" fmla="*/ 207666 w 368440"/>
              <a:gd name="connsiteY1" fmla="*/ 36844 h 36844"/>
              <a:gd name="connsiteX2" fmla="*/ 120580 w 368440"/>
              <a:gd name="connsiteY2" fmla="*/ 20097 h 36844"/>
              <a:gd name="connsiteX3" fmla="*/ 63640 w 368440"/>
              <a:gd name="connsiteY3" fmla="*/ 3350 h 36844"/>
              <a:gd name="connsiteX4" fmla="*/ 0 w 368440"/>
              <a:gd name="connsiteY4" fmla="*/ 0 h 3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40" h="36844">
                <a:moveTo>
                  <a:pt x="368440" y="0"/>
                </a:moveTo>
                <a:lnTo>
                  <a:pt x="207666" y="36844"/>
                </a:lnTo>
                <a:lnTo>
                  <a:pt x="120580" y="20097"/>
                </a:lnTo>
                <a:lnTo>
                  <a:pt x="63640" y="3350"/>
                </a:lnTo>
                <a:lnTo>
                  <a:pt x="0" y="0"/>
                </a:lnTo>
              </a:path>
            </a:pathLst>
          </a:custGeom>
          <a:noFill/>
          <a:ln w="3810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BB4E5236-25BE-AA19-1DE6-3D7605ED47B7}"/>
              </a:ext>
            </a:extLst>
          </p:cNvPr>
          <p:cNvSpPr/>
          <p:nvPr/>
        </p:nvSpPr>
        <p:spPr>
          <a:xfrm>
            <a:off x="9708520" y="3740407"/>
            <a:ext cx="223118" cy="380278"/>
          </a:xfrm>
          <a:custGeom>
            <a:avLst/>
            <a:gdLst>
              <a:gd name="connsiteX0" fmla="*/ 0 w 160774"/>
              <a:gd name="connsiteY0" fmla="*/ 247859 h 247859"/>
              <a:gd name="connsiteX1" fmla="*/ 53591 w 160774"/>
              <a:gd name="connsiteY1" fmla="*/ 180870 h 247859"/>
              <a:gd name="connsiteX2" fmla="*/ 66989 w 160774"/>
              <a:gd name="connsiteY2" fmla="*/ 113881 h 247859"/>
              <a:gd name="connsiteX3" fmla="*/ 87086 w 160774"/>
              <a:gd name="connsiteY3" fmla="*/ 73688 h 247859"/>
              <a:gd name="connsiteX4" fmla="*/ 117231 w 160774"/>
              <a:gd name="connsiteY4" fmla="*/ 33494 h 247859"/>
              <a:gd name="connsiteX5" fmla="*/ 160774 w 160774"/>
              <a:gd name="connsiteY5" fmla="*/ 0 h 2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74" h="247859">
                <a:moveTo>
                  <a:pt x="0" y="247859"/>
                </a:moveTo>
                <a:lnTo>
                  <a:pt x="53591" y="180870"/>
                </a:lnTo>
                <a:lnTo>
                  <a:pt x="66989" y="113881"/>
                </a:lnTo>
                <a:lnTo>
                  <a:pt x="87086" y="73688"/>
                </a:lnTo>
                <a:lnTo>
                  <a:pt x="117231" y="33494"/>
                </a:lnTo>
                <a:lnTo>
                  <a:pt x="160774"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09E9F26-E792-8B13-0731-5F451C13BE2A}"/>
              </a:ext>
            </a:extLst>
          </p:cNvPr>
          <p:cNvSpPr/>
          <p:nvPr/>
        </p:nvSpPr>
        <p:spPr>
          <a:xfrm>
            <a:off x="8417771" y="2637323"/>
            <a:ext cx="1539795" cy="1841153"/>
          </a:xfrm>
          <a:custGeom>
            <a:avLst/>
            <a:gdLst>
              <a:gd name="connsiteX0" fmla="*/ 0 w 792480"/>
              <a:gd name="connsiteY0" fmla="*/ 961292 h 961292"/>
              <a:gd name="connsiteX1" fmla="*/ 792480 w 792480"/>
              <a:gd name="connsiteY1" fmla="*/ 0 h 961292"/>
            </a:gdLst>
            <a:ahLst/>
            <a:cxnLst>
              <a:cxn ang="0">
                <a:pos x="connsiteX0" y="connsiteY0"/>
              </a:cxn>
              <a:cxn ang="0">
                <a:pos x="connsiteX1" y="connsiteY1"/>
              </a:cxn>
            </a:cxnLst>
            <a:rect l="l" t="t" r="r" b="b"/>
            <a:pathLst>
              <a:path w="792480" h="961292">
                <a:moveTo>
                  <a:pt x="0" y="961292"/>
                </a:moveTo>
                <a:lnTo>
                  <a:pt x="792480" y="0"/>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FB0333A5-B74C-8DEA-51BB-21EC050B7893}"/>
              </a:ext>
            </a:extLst>
          </p:cNvPr>
          <p:cNvSpPr/>
          <p:nvPr/>
        </p:nvSpPr>
        <p:spPr>
          <a:xfrm>
            <a:off x="8151752" y="4137087"/>
            <a:ext cx="526648" cy="150471"/>
          </a:xfrm>
          <a:custGeom>
            <a:avLst/>
            <a:gdLst>
              <a:gd name="connsiteX0" fmla="*/ 0 w 526648"/>
              <a:gd name="connsiteY0" fmla="*/ 150471 h 150471"/>
              <a:gd name="connsiteX1" fmla="*/ 72341 w 526648"/>
              <a:gd name="connsiteY1" fmla="*/ 107066 h 150471"/>
              <a:gd name="connsiteX2" fmla="*/ 150470 w 526648"/>
              <a:gd name="connsiteY2" fmla="*/ 72341 h 150471"/>
              <a:gd name="connsiteX3" fmla="*/ 526648 w 526648"/>
              <a:gd name="connsiteY3" fmla="*/ 0 h 150471"/>
              <a:gd name="connsiteX4" fmla="*/ 526648 w 526648"/>
              <a:gd name="connsiteY4" fmla="*/ 0 h 15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150471">
                <a:moveTo>
                  <a:pt x="0" y="150471"/>
                </a:moveTo>
                <a:lnTo>
                  <a:pt x="72341" y="107066"/>
                </a:lnTo>
                <a:lnTo>
                  <a:pt x="150470" y="72341"/>
                </a:lnTo>
                <a:lnTo>
                  <a:pt x="526648" y="0"/>
                </a:lnTo>
                <a:lnTo>
                  <a:pt x="526648"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2782879-46D0-34D1-E53B-A8B36268717B}"/>
              </a:ext>
            </a:extLst>
          </p:cNvPr>
          <p:cNvSpPr/>
          <p:nvPr/>
        </p:nvSpPr>
        <p:spPr>
          <a:xfrm>
            <a:off x="3471990" y="3031499"/>
            <a:ext cx="440953" cy="1375558"/>
          </a:xfrm>
          <a:custGeom>
            <a:avLst/>
            <a:gdLst>
              <a:gd name="connsiteX0" fmla="*/ 291402 w 572756"/>
              <a:gd name="connsiteY0" fmla="*/ 1353178 h 1353178"/>
              <a:gd name="connsiteX1" fmla="*/ 160774 w 572756"/>
              <a:gd name="connsiteY1" fmla="*/ 1279490 h 1353178"/>
              <a:gd name="connsiteX2" fmla="*/ 66989 w 572756"/>
              <a:gd name="connsiteY2" fmla="*/ 1199103 h 1353178"/>
              <a:gd name="connsiteX3" fmla="*/ 0 w 572756"/>
              <a:gd name="connsiteY3" fmla="*/ 1125415 h 1353178"/>
              <a:gd name="connsiteX4" fmla="*/ 33494 w 572756"/>
              <a:gd name="connsiteY4" fmla="*/ 1048378 h 1353178"/>
              <a:gd name="connsiteX5" fmla="*/ 73688 w 572756"/>
              <a:gd name="connsiteY5" fmla="*/ 994786 h 1353178"/>
              <a:gd name="connsiteX6" fmla="*/ 127279 w 572756"/>
              <a:gd name="connsiteY6" fmla="*/ 941195 h 1353178"/>
              <a:gd name="connsiteX7" fmla="*/ 194268 w 572756"/>
              <a:gd name="connsiteY7" fmla="*/ 854110 h 1353178"/>
              <a:gd name="connsiteX8" fmla="*/ 328246 w 572756"/>
              <a:gd name="connsiteY8" fmla="*/ 679938 h 1353178"/>
              <a:gd name="connsiteX9" fmla="*/ 368439 w 572756"/>
              <a:gd name="connsiteY9" fmla="*/ 606250 h 1353178"/>
              <a:gd name="connsiteX10" fmla="*/ 411982 w 572756"/>
              <a:gd name="connsiteY10" fmla="*/ 505767 h 1353178"/>
              <a:gd name="connsiteX11" fmla="*/ 452176 w 572756"/>
              <a:gd name="connsiteY11" fmla="*/ 405283 h 1353178"/>
              <a:gd name="connsiteX12" fmla="*/ 472272 w 572756"/>
              <a:gd name="connsiteY12" fmla="*/ 378488 h 1353178"/>
              <a:gd name="connsiteX13" fmla="*/ 472272 w 572756"/>
              <a:gd name="connsiteY13" fmla="*/ 344993 h 1353178"/>
              <a:gd name="connsiteX14" fmla="*/ 472272 w 572756"/>
              <a:gd name="connsiteY14" fmla="*/ 211015 h 1353178"/>
              <a:gd name="connsiteX15" fmla="*/ 478971 w 572756"/>
              <a:gd name="connsiteY15" fmla="*/ 197617 h 1353178"/>
              <a:gd name="connsiteX16" fmla="*/ 472272 w 572756"/>
              <a:gd name="connsiteY16" fmla="*/ 77037 h 1353178"/>
              <a:gd name="connsiteX17" fmla="*/ 485670 w 572756"/>
              <a:gd name="connsiteY17" fmla="*/ 33494 h 1353178"/>
              <a:gd name="connsiteX18" fmla="*/ 505767 w 572756"/>
              <a:gd name="connsiteY18" fmla="*/ 26795 h 1353178"/>
              <a:gd name="connsiteX19" fmla="*/ 572756 w 572756"/>
              <a:gd name="connsiteY19" fmla="*/ 0 h 1353178"/>
              <a:gd name="connsiteX0" fmla="*/ 423370 w 572756"/>
              <a:gd name="connsiteY0" fmla="*/ 1353178 h 1353178"/>
              <a:gd name="connsiteX1" fmla="*/ 160774 w 572756"/>
              <a:gd name="connsiteY1" fmla="*/ 1279490 h 1353178"/>
              <a:gd name="connsiteX2" fmla="*/ 66989 w 572756"/>
              <a:gd name="connsiteY2" fmla="*/ 1199103 h 1353178"/>
              <a:gd name="connsiteX3" fmla="*/ 0 w 572756"/>
              <a:gd name="connsiteY3" fmla="*/ 1125415 h 1353178"/>
              <a:gd name="connsiteX4" fmla="*/ 33494 w 572756"/>
              <a:gd name="connsiteY4" fmla="*/ 1048378 h 1353178"/>
              <a:gd name="connsiteX5" fmla="*/ 73688 w 572756"/>
              <a:gd name="connsiteY5" fmla="*/ 994786 h 1353178"/>
              <a:gd name="connsiteX6" fmla="*/ 127279 w 572756"/>
              <a:gd name="connsiteY6" fmla="*/ 941195 h 1353178"/>
              <a:gd name="connsiteX7" fmla="*/ 194268 w 572756"/>
              <a:gd name="connsiteY7" fmla="*/ 854110 h 1353178"/>
              <a:gd name="connsiteX8" fmla="*/ 328246 w 572756"/>
              <a:gd name="connsiteY8" fmla="*/ 679938 h 1353178"/>
              <a:gd name="connsiteX9" fmla="*/ 368439 w 572756"/>
              <a:gd name="connsiteY9" fmla="*/ 606250 h 1353178"/>
              <a:gd name="connsiteX10" fmla="*/ 411982 w 572756"/>
              <a:gd name="connsiteY10" fmla="*/ 505767 h 1353178"/>
              <a:gd name="connsiteX11" fmla="*/ 452176 w 572756"/>
              <a:gd name="connsiteY11" fmla="*/ 405283 h 1353178"/>
              <a:gd name="connsiteX12" fmla="*/ 472272 w 572756"/>
              <a:gd name="connsiteY12" fmla="*/ 378488 h 1353178"/>
              <a:gd name="connsiteX13" fmla="*/ 472272 w 572756"/>
              <a:gd name="connsiteY13" fmla="*/ 344993 h 1353178"/>
              <a:gd name="connsiteX14" fmla="*/ 472272 w 572756"/>
              <a:gd name="connsiteY14" fmla="*/ 211015 h 1353178"/>
              <a:gd name="connsiteX15" fmla="*/ 478971 w 572756"/>
              <a:gd name="connsiteY15" fmla="*/ 197617 h 1353178"/>
              <a:gd name="connsiteX16" fmla="*/ 472272 w 572756"/>
              <a:gd name="connsiteY16" fmla="*/ 77037 h 1353178"/>
              <a:gd name="connsiteX17" fmla="*/ 485670 w 572756"/>
              <a:gd name="connsiteY17" fmla="*/ 33494 h 1353178"/>
              <a:gd name="connsiteX18" fmla="*/ 505767 w 572756"/>
              <a:gd name="connsiteY18" fmla="*/ 26795 h 1353178"/>
              <a:gd name="connsiteX19" fmla="*/ 572756 w 572756"/>
              <a:gd name="connsiteY19" fmla="*/ 0 h 135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2756" h="1353178">
                <a:moveTo>
                  <a:pt x="423370" y="1353178"/>
                </a:moveTo>
                <a:lnTo>
                  <a:pt x="160774" y="1279490"/>
                </a:lnTo>
                <a:lnTo>
                  <a:pt x="66989" y="1199103"/>
                </a:lnTo>
                <a:lnTo>
                  <a:pt x="0" y="1125415"/>
                </a:lnTo>
                <a:lnTo>
                  <a:pt x="33494" y="1048378"/>
                </a:lnTo>
                <a:lnTo>
                  <a:pt x="73688" y="994786"/>
                </a:lnTo>
                <a:lnTo>
                  <a:pt x="127279" y="941195"/>
                </a:lnTo>
                <a:lnTo>
                  <a:pt x="194268" y="854110"/>
                </a:lnTo>
                <a:lnTo>
                  <a:pt x="328246" y="679938"/>
                </a:lnTo>
                <a:lnTo>
                  <a:pt x="368439" y="606250"/>
                </a:lnTo>
                <a:lnTo>
                  <a:pt x="411982" y="505767"/>
                </a:lnTo>
                <a:lnTo>
                  <a:pt x="452176" y="405283"/>
                </a:lnTo>
                <a:lnTo>
                  <a:pt x="472272" y="378488"/>
                </a:lnTo>
                <a:lnTo>
                  <a:pt x="472272" y="344993"/>
                </a:lnTo>
                <a:lnTo>
                  <a:pt x="472272" y="211015"/>
                </a:lnTo>
                <a:lnTo>
                  <a:pt x="478971" y="197617"/>
                </a:lnTo>
                <a:lnTo>
                  <a:pt x="472272" y="77037"/>
                </a:lnTo>
                <a:lnTo>
                  <a:pt x="485670" y="33494"/>
                </a:lnTo>
                <a:lnTo>
                  <a:pt x="505767" y="26795"/>
                </a:lnTo>
                <a:lnTo>
                  <a:pt x="572756"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8A672121-3370-A277-5FD9-D7A802F35861}"/>
              </a:ext>
            </a:extLst>
          </p:cNvPr>
          <p:cNvSpPr/>
          <p:nvPr/>
        </p:nvSpPr>
        <p:spPr>
          <a:xfrm>
            <a:off x="5648348" y="3077469"/>
            <a:ext cx="351692" cy="1500554"/>
          </a:xfrm>
          <a:custGeom>
            <a:avLst/>
            <a:gdLst>
              <a:gd name="connsiteX0" fmla="*/ 123929 w 401934"/>
              <a:gd name="connsiteY0" fmla="*/ 1500554 h 1500554"/>
              <a:gd name="connsiteX1" fmla="*/ 100483 w 401934"/>
              <a:gd name="connsiteY1" fmla="*/ 1349829 h 1500554"/>
              <a:gd name="connsiteX2" fmla="*/ 50242 w 401934"/>
              <a:gd name="connsiteY2" fmla="*/ 1195754 h 1500554"/>
              <a:gd name="connsiteX3" fmla="*/ 20097 w 401934"/>
              <a:gd name="connsiteY3" fmla="*/ 1078523 h 1500554"/>
              <a:gd name="connsiteX4" fmla="*/ 0 w 401934"/>
              <a:gd name="connsiteY4" fmla="*/ 907701 h 1500554"/>
              <a:gd name="connsiteX5" fmla="*/ 0 w 401934"/>
              <a:gd name="connsiteY5" fmla="*/ 756976 h 1500554"/>
              <a:gd name="connsiteX6" fmla="*/ 3349 w 401934"/>
              <a:gd name="connsiteY6" fmla="*/ 710084 h 1500554"/>
              <a:gd name="connsiteX7" fmla="*/ 117231 w 401934"/>
              <a:gd name="connsiteY7" fmla="*/ 750277 h 1500554"/>
              <a:gd name="connsiteX8" fmla="*/ 227762 w 401934"/>
              <a:gd name="connsiteY8" fmla="*/ 689987 h 1500554"/>
              <a:gd name="connsiteX9" fmla="*/ 284703 w 401934"/>
              <a:gd name="connsiteY9" fmla="*/ 572756 h 1500554"/>
              <a:gd name="connsiteX10" fmla="*/ 288053 w 401934"/>
              <a:gd name="connsiteY10" fmla="*/ 505767 h 1500554"/>
              <a:gd name="connsiteX11" fmla="*/ 274655 w 401934"/>
              <a:gd name="connsiteY11" fmla="*/ 452176 h 1500554"/>
              <a:gd name="connsiteX12" fmla="*/ 251209 w 401934"/>
              <a:gd name="connsiteY12" fmla="*/ 411983 h 1500554"/>
              <a:gd name="connsiteX13" fmla="*/ 291402 w 401934"/>
              <a:gd name="connsiteY13" fmla="*/ 211016 h 1500554"/>
              <a:gd name="connsiteX14" fmla="*/ 318198 w 401934"/>
              <a:gd name="connsiteY14" fmla="*/ 113882 h 1500554"/>
              <a:gd name="connsiteX15" fmla="*/ 401934 w 401934"/>
              <a:gd name="connsiteY15" fmla="*/ 0 h 1500554"/>
              <a:gd name="connsiteX0" fmla="*/ 123929 w 401934"/>
              <a:gd name="connsiteY0" fmla="*/ 1500554 h 1500554"/>
              <a:gd name="connsiteX1" fmla="*/ 100483 w 401934"/>
              <a:gd name="connsiteY1" fmla="*/ 1349829 h 1500554"/>
              <a:gd name="connsiteX2" fmla="*/ 50242 w 401934"/>
              <a:gd name="connsiteY2" fmla="*/ 1195754 h 1500554"/>
              <a:gd name="connsiteX3" fmla="*/ 81539 w 401934"/>
              <a:gd name="connsiteY3" fmla="*/ 1092980 h 1500554"/>
              <a:gd name="connsiteX4" fmla="*/ 0 w 401934"/>
              <a:gd name="connsiteY4" fmla="*/ 907701 h 1500554"/>
              <a:gd name="connsiteX5" fmla="*/ 0 w 401934"/>
              <a:gd name="connsiteY5" fmla="*/ 756976 h 1500554"/>
              <a:gd name="connsiteX6" fmla="*/ 3349 w 401934"/>
              <a:gd name="connsiteY6" fmla="*/ 710084 h 1500554"/>
              <a:gd name="connsiteX7" fmla="*/ 117231 w 401934"/>
              <a:gd name="connsiteY7" fmla="*/ 750277 h 1500554"/>
              <a:gd name="connsiteX8" fmla="*/ 227762 w 401934"/>
              <a:gd name="connsiteY8" fmla="*/ 689987 h 1500554"/>
              <a:gd name="connsiteX9" fmla="*/ 284703 w 401934"/>
              <a:gd name="connsiteY9" fmla="*/ 572756 h 1500554"/>
              <a:gd name="connsiteX10" fmla="*/ 288053 w 401934"/>
              <a:gd name="connsiteY10" fmla="*/ 505767 h 1500554"/>
              <a:gd name="connsiteX11" fmla="*/ 274655 w 401934"/>
              <a:gd name="connsiteY11" fmla="*/ 452176 h 1500554"/>
              <a:gd name="connsiteX12" fmla="*/ 251209 w 401934"/>
              <a:gd name="connsiteY12" fmla="*/ 411983 h 1500554"/>
              <a:gd name="connsiteX13" fmla="*/ 291402 w 401934"/>
              <a:gd name="connsiteY13" fmla="*/ 211016 h 1500554"/>
              <a:gd name="connsiteX14" fmla="*/ 318198 w 401934"/>
              <a:gd name="connsiteY14" fmla="*/ 113882 h 1500554"/>
              <a:gd name="connsiteX15" fmla="*/ 401934 w 401934"/>
              <a:gd name="connsiteY15" fmla="*/ 0 h 1500554"/>
              <a:gd name="connsiteX0" fmla="*/ 123929 w 401934"/>
              <a:gd name="connsiteY0" fmla="*/ 1500554 h 1500554"/>
              <a:gd name="connsiteX1" fmla="*/ 100483 w 401934"/>
              <a:gd name="connsiteY1" fmla="*/ 1349829 h 1500554"/>
              <a:gd name="connsiteX2" fmla="*/ 50242 w 401934"/>
              <a:gd name="connsiteY2" fmla="*/ 1195754 h 1500554"/>
              <a:gd name="connsiteX3" fmla="*/ 81539 w 401934"/>
              <a:gd name="connsiteY3" fmla="*/ 1092980 h 1500554"/>
              <a:gd name="connsiteX4" fmla="*/ 0 w 401934"/>
              <a:gd name="connsiteY4" fmla="*/ 907701 h 1500554"/>
              <a:gd name="connsiteX5" fmla="*/ 0 w 401934"/>
              <a:gd name="connsiteY5" fmla="*/ 756976 h 1500554"/>
              <a:gd name="connsiteX6" fmla="*/ 3349 w 401934"/>
              <a:gd name="connsiteY6" fmla="*/ 710084 h 1500554"/>
              <a:gd name="connsiteX7" fmla="*/ 117231 w 401934"/>
              <a:gd name="connsiteY7" fmla="*/ 750277 h 1500554"/>
              <a:gd name="connsiteX8" fmla="*/ 227762 w 401934"/>
              <a:gd name="connsiteY8" fmla="*/ 689987 h 1500554"/>
              <a:gd name="connsiteX9" fmla="*/ 284703 w 401934"/>
              <a:gd name="connsiteY9" fmla="*/ 572756 h 1500554"/>
              <a:gd name="connsiteX10" fmla="*/ 288053 w 401934"/>
              <a:gd name="connsiteY10" fmla="*/ 505767 h 1500554"/>
              <a:gd name="connsiteX11" fmla="*/ 274655 w 401934"/>
              <a:gd name="connsiteY11" fmla="*/ 452176 h 1500554"/>
              <a:gd name="connsiteX12" fmla="*/ 251209 w 401934"/>
              <a:gd name="connsiteY12" fmla="*/ 411983 h 1500554"/>
              <a:gd name="connsiteX13" fmla="*/ 291402 w 401934"/>
              <a:gd name="connsiteY13" fmla="*/ 211016 h 1500554"/>
              <a:gd name="connsiteX14" fmla="*/ 318198 w 401934"/>
              <a:gd name="connsiteY14" fmla="*/ 113882 h 1500554"/>
              <a:gd name="connsiteX15" fmla="*/ 401934 w 401934"/>
              <a:gd name="connsiteY15" fmla="*/ 0 h 1500554"/>
              <a:gd name="connsiteX0" fmla="*/ 123929 w 401934"/>
              <a:gd name="connsiteY0" fmla="*/ 1500554 h 1500554"/>
              <a:gd name="connsiteX1" fmla="*/ 100483 w 401934"/>
              <a:gd name="connsiteY1" fmla="*/ 1349829 h 1500554"/>
              <a:gd name="connsiteX2" fmla="*/ 50242 w 401934"/>
              <a:gd name="connsiteY2" fmla="*/ 1195754 h 1500554"/>
              <a:gd name="connsiteX3" fmla="*/ 81539 w 401934"/>
              <a:gd name="connsiteY3" fmla="*/ 1092980 h 1500554"/>
              <a:gd name="connsiteX4" fmla="*/ 144569 w 401934"/>
              <a:gd name="connsiteY4" fmla="*/ 929386 h 1500554"/>
              <a:gd name="connsiteX5" fmla="*/ 0 w 401934"/>
              <a:gd name="connsiteY5" fmla="*/ 756976 h 1500554"/>
              <a:gd name="connsiteX6" fmla="*/ 3349 w 401934"/>
              <a:gd name="connsiteY6" fmla="*/ 710084 h 1500554"/>
              <a:gd name="connsiteX7" fmla="*/ 117231 w 401934"/>
              <a:gd name="connsiteY7" fmla="*/ 750277 h 1500554"/>
              <a:gd name="connsiteX8" fmla="*/ 227762 w 401934"/>
              <a:gd name="connsiteY8" fmla="*/ 689987 h 1500554"/>
              <a:gd name="connsiteX9" fmla="*/ 284703 w 401934"/>
              <a:gd name="connsiteY9" fmla="*/ 572756 h 1500554"/>
              <a:gd name="connsiteX10" fmla="*/ 288053 w 401934"/>
              <a:gd name="connsiteY10" fmla="*/ 505767 h 1500554"/>
              <a:gd name="connsiteX11" fmla="*/ 274655 w 401934"/>
              <a:gd name="connsiteY11" fmla="*/ 452176 h 1500554"/>
              <a:gd name="connsiteX12" fmla="*/ 251209 w 401934"/>
              <a:gd name="connsiteY12" fmla="*/ 411983 h 1500554"/>
              <a:gd name="connsiteX13" fmla="*/ 291402 w 401934"/>
              <a:gd name="connsiteY13" fmla="*/ 211016 h 1500554"/>
              <a:gd name="connsiteX14" fmla="*/ 318198 w 401934"/>
              <a:gd name="connsiteY14" fmla="*/ 113882 h 1500554"/>
              <a:gd name="connsiteX15" fmla="*/ 401934 w 401934"/>
              <a:gd name="connsiteY15" fmla="*/ 0 h 1500554"/>
              <a:gd name="connsiteX0" fmla="*/ 120580 w 398585"/>
              <a:gd name="connsiteY0" fmla="*/ 1500554 h 1500554"/>
              <a:gd name="connsiteX1" fmla="*/ 97134 w 398585"/>
              <a:gd name="connsiteY1" fmla="*/ 1349829 h 1500554"/>
              <a:gd name="connsiteX2" fmla="*/ 46893 w 398585"/>
              <a:gd name="connsiteY2" fmla="*/ 1195754 h 1500554"/>
              <a:gd name="connsiteX3" fmla="*/ 78190 w 398585"/>
              <a:gd name="connsiteY3" fmla="*/ 1092980 h 1500554"/>
              <a:gd name="connsiteX4" fmla="*/ 141220 w 398585"/>
              <a:gd name="connsiteY4" fmla="*/ 929386 h 1500554"/>
              <a:gd name="connsiteX5" fmla="*/ 148449 w 398585"/>
              <a:gd name="connsiteY5" fmla="*/ 825646 h 1500554"/>
              <a:gd name="connsiteX6" fmla="*/ 0 w 398585"/>
              <a:gd name="connsiteY6" fmla="*/ 710084 h 1500554"/>
              <a:gd name="connsiteX7" fmla="*/ 113882 w 398585"/>
              <a:gd name="connsiteY7" fmla="*/ 750277 h 1500554"/>
              <a:gd name="connsiteX8" fmla="*/ 224413 w 398585"/>
              <a:gd name="connsiteY8" fmla="*/ 689987 h 1500554"/>
              <a:gd name="connsiteX9" fmla="*/ 281354 w 398585"/>
              <a:gd name="connsiteY9" fmla="*/ 572756 h 1500554"/>
              <a:gd name="connsiteX10" fmla="*/ 284704 w 398585"/>
              <a:gd name="connsiteY10" fmla="*/ 505767 h 1500554"/>
              <a:gd name="connsiteX11" fmla="*/ 271306 w 398585"/>
              <a:gd name="connsiteY11" fmla="*/ 452176 h 1500554"/>
              <a:gd name="connsiteX12" fmla="*/ 247860 w 398585"/>
              <a:gd name="connsiteY12" fmla="*/ 411983 h 1500554"/>
              <a:gd name="connsiteX13" fmla="*/ 288053 w 398585"/>
              <a:gd name="connsiteY13" fmla="*/ 211016 h 1500554"/>
              <a:gd name="connsiteX14" fmla="*/ 314849 w 398585"/>
              <a:gd name="connsiteY14" fmla="*/ 113882 h 1500554"/>
              <a:gd name="connsiteX15" fmla="*/ 398585 w 398585"/>
              <a:gd name="connsiteY15" fmla="*/ 0 h 1500554"/>
              <a:gd name="connsiteX0" fmla="*/ 73687 w 351692"/>
              <a:gd name="connsiteY0" fmla="*/ 1500554 h 1500554"/>
              <a:gd name="connsiteX1" fmla="*/ 50241 w 351692"/>
              <a:gd name="connsiteY1" fmla="*/ 1349829 h 1500554"/>
              <a:gd name="connsiteX2" fmla="*/ 0 w 351692"/>
              <a:gd name="connsiteY2" fmla="*/ 1195754 h 1500554"/>
              <a:gd name="connsiteX3" fmla="*/ 31297 w 351692"/>
              <a:gd name="connsiteY3" fmla="*/ 1092980 h 1500554"/>
              <a:gd name="connsiteX4" fmla="*/ 94327 w 351692"/>
              <a:gd name="connsiteY4" fmla="*/ 929386 h 1500554"/>
              <a:gd name="connsiteX5" fmla="*/ 101556 w 351692"/>
              <a:gd name="connsiteY5" fmla="*/ 825646 h 1500554"/>
              <a:gd name="connsiteX6" fmla="*/ 112133 w 351692"/>
              <a:gd name="connsiteY6" fmla="*/ 782369 h 1500554"/>
              <a:gd name="connsiteX7" fmla="*/ 66989 w 351692"/>
              <a:gd name="connsiteY7" fmla="*/ 750277 h 1500554"/>
              <a:gd name="connsiteX8" fmla="*/ 177520 w 351692"/>
              <a:gd name="connsiteY8" fmla="*/ 689987 h 1500554"/>
              <a:gd name="connsiteX9" fmla="*/ 234461 w 351692"/>
              <a:gd name="connsiteY9" fmla="*/ 572756 h 1500554"/>
              <a:gd name="connsiteX10" fmla="*/ 237811 w 351692"/>
              <a:gd name="connsiteY10" fmla="*/ 505767 h 1500554"/>
              <a:gd name="connsiteX11" fmla="*/ 224413 w 351692"/>
              <a:gd name="connsiteY11" fmla="*/ 452176 h 1500554"/>
              <a:gd name="connsiteX12" fmla="*/ 200967 w 351692"/>
              <a:gd name="connsiteY12" fmla="*/ 411983 h 1500554"/>
              <a:gd name="connsiteX13" fmla="*/ 241160 w 351692"/>
              <a:gd name="connsiteY13" fmla="*/ 211016 h 1500554"/>
              <a:gd name="connsiteX14" fmla="*/ 267956 w 351692"/>
              <a:gd name="connsiteY14" fmla="*/ 113882 h 1500554"/>
              <a:gd name="connsiteX15" fmla="*/ 351692 w 351692"/>
              <a:gd name="connsiteY15" fmla="*/ 0 h 1500554"/>
              <a:gd name="connsiteX0" fmla="*/ 73687 w 351692"/>
              <a:gd name="connsiteY0" fmla="*/ 1500554 h 1500554"/>
              <a:gd name="connsiteX1" fmla="*/ 50241 w 351692"/>
              <a:gd name="connsiteY1" fmla="*/ 1349829 h 1500554"/>
              <a:gd name="connsiteX2" fmla="*/ 0 w 351692"/>
              <a:gd name="connsiteY2" fmla="*/ 1195754 h 1500554"/>
              <a:gd name="connsiteX3" fmla="*/ 31297 w 351692"/>
              <a:gd name="connsiteY3" fmla="*/ 1092980 h 1500554"/>
              <a:gd name="connsiteX4" fmla="*/ 94327 w 351692"/>
              <a:gd name="connsiteY4" fmla="*/ 929386 h 1500554"/>
              <a:gd name="connsiteX5" fmla="*/ 101556 w 351692"/>
              <a:gd name="connsiteY5" fmla="*/ 825646 h 1500554"/>
              <a:gd name="connsiteX6" fmla="*/ 112133 w 351692"/>
              <a:gd name="connsiteY6" fmla="*/ 782369 h 1500554"/>
              <a:gd name="connsiteX7" fmla="*/ 117789 w 351692"/>
              <a:gd name="connsiteY7" fmla="*/ 734816 h 1500554"/>
              <a:gd name="connsiteX8" fmla="*/ 177520 w 351692"/>
              <a:gd name="connsiteY8" fmla="*/ 689987 h 1500554"/>
              <a:gd name="connsiteX9" fmla="*/ 234461 w 351692"/>
              <a:gd name="connsiteY9" fmla="*/ 572756 h 1500554"/>
              <a:gd name="connsiteX10" fmla="*/ 237811 w 351692"/>
              <a:gd name="connsiteY10" fmla="*/ 505767 h 1500554"/>
              <a:gd name="connsiteX11" fmla="*/ 224413 w 351692"/>
              <a:gd name="connsiteY11" fmla="*/ 452176 h 1500554"/>
              <a:gd name="connsiteX12" fmla="*/ 200967 w 351692"/>
              <a:gd name="connsiteY12" fmla="*/ 411983 h 1500554"/>
              <a:gd name="connsiteX13" fmla="*/ 241160 w 351692"/>
              <a:gd name="connsiteY13" fmla="*/ 211016 h 1500554"/>
              <a:gd name="connsiteX14" fmla="*/ 267956 w 351692"/>
              <a:gd name="connsiteY14" fmla="*/ 113882 h 1500554"/>
              <a:gd name="connsiteX15" fmla="*/ 351692 w 351692"/>
              <a:gd name="connsiteY15" fmla="*/ 0 h 150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1692" h="1500554">
                <a:moveTo>
                  <a:pt x="73687" y="1500554"/>
                </a:moveTo>
                <a:lnTo>
                  <a:pt x="50241" y="1349829"/>
                </a:lnTo>
                <a:lnTo>
                  <a:pt x="0" y="1195754"/>
                </a:lnTo>
                <a:lnTo>
                  <a:pt x="31297" y="1092980"/>
                </a:lnTo>
                <a:cubicBezTo>
                  <a:pt x="58330" y="1027606"/>
                  <a:pt x="121507" y="991146"/>
                  <a:pt x="94327" y="929386"/>
                </a:cubicBezTo>
                <a:lnTo>
                  <a:pt x="101556" y="825646"/>
                </a:lnTo>
                <a:lnTo>
                  <a:pt x="112133" y="782369"/>
                </a:lnTo>
                <a:lnTo>
                  <a:pt x="117789" y="734816"/>
                </a:lnTo>
                <a:lnTo>
                  <a:pt x="177520" y="689987"/>
                </a:lnTo>
                <a:lnTo>
                  <a:pt x="234461" y="572756"/>
                </a:lnTo>
                <a:lnTo>
                  <a:pt x="237811" y="505767"/>
                </a:lnTo>
                <a:lnTo>
                  <a:pt x="224413" y="452176"/>
                </a:lnTo>
                <a:lnTo>
                  <a:pt x="200967" y="411983"/>
                </a:lnTo>
                <a:lnTo>
                  <a:pt x="241160" y="211016"/>
                </a:lnTo>
                <a:lnTo>
                  <a:pt x="267956" y="113882"/>
                </a:lnTo>
                <a:lnTo>
                  <a:pt x="351692" y="0"/>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7CE256EF-4CD8-20EB-8D6B-D9856FEF8A59}"/>
              </a:ext>
            </a:extLst>
          </p:cNvPr>
          <p:cNvSpPr/>
          <p:nvPr/>
        </p:nvSpPr>
        <p:spPr>
          <a:xfrm>
            <a:off x="5821583" y="1958688"/>
            <a:ext cx="296712" cy="1127002"/>
          </a:xfrm>
          <a:custGeom>
            <a:avLst/>
            <a:gdLst>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54075 w 311499"/>
              <a:gd name="connsiteY9" fmla="*/ 204317 h 1018233"/>
              <a:gd name="connsiteX10" fmla="*/ 60290 w 311499"/>
              <a:gd name="connsiteY10" fmla="*/ 77038 h 1018233"/>
              <a:gd name="connsiteX11" fmla="*/ 0 w 311499"/>
              <a:gd name="connsiteY11" fmla="*/ 0 h 1018233"/>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97896 w 311499"/>
              <a:gd name="connsiteY9" fmla="*/ 172182 h 1018233"/>
              <a:gd name="connsiteX10" fmla="*/ 60290 w 311499"/>
              <a:gd name="connsiteY10" fmla="*/ 77038 h 1018233"/>
              <a:gd name="connsiteX11" fmla="*/ 0 w 311499"/>
              <a:gd name="connsiteY11" fmla="*/ 0 h 1018233"/>
              <a:gd name="connsiteX0" fmla="*/ 73688 w 311499"/>
              <a:gd name="connsiteY0" fmla="*/ 1018233 h 1018233"/>
              <a:gd name="connsiteX1" fmla="*/ 180870 w 311499"/>
              <a:gd name="connsiteY1" fmla="*/ 847411 h 1018233"/>
              <a:gd name="connsiteX2" fmla="*/ 207666 w 311499"/>
              <a:gd name="connsiteY2" fmla="*/ 736879 h 1018233"/>
              <a:gd name="connsiteX3" fmla="*/ 190919 w 311499"/>
              <a:gd name="connsiteY3" fmla="*/ 639745 h 1018233"/>
              <a:gd name="connsiteX4" fmla="*/ 194268 w 311499"/>
              <a:gd name="connsiteY4" fmla="*/ 566058 h 1018233"/>
              <a:gd name="connsiteX5" fmla="*/ 207666 w 311499"/>
              <a:gd name="connsiteY5" fmla="*/ 535912 h 1018233"/>
              <a:gd name="connsiteX6" fmla="*/ 308150 w 311499"/>
              <a:gd name="connsiteY6" fmla="*/ 442128 h 1018233"/>
              <a:gd name="connsiteX7" fmla="*/ 311499 w 311499"/>
              <a:gd name="connsiteY7" fmla="*/ 405284 h 1018233"/>
              <a:gd name="connsiteX8" fmla="*/ 244510 w 311499"/>
              <a:gd name="connsiteY8" fmla="*/ 257908 h 1018233"/>
              <a:gd name="connsiteX9" fmla="*/ 197896 w 311499"/>
              <a:gd name="connsiteY9" fmla="*/ 172182 h 1018233"/>
              <a:gd name="connsiteX10" fmla="*/ 101189 w 311499"/>
              <a:gd name="connsiteY10" fmla="*/ 39060 h 1018233"/>
              <a:gd name="connsiteX11" fmla="*/ 0 w 311499"/>
              <a:gd name="connsiteY11" fmla="*/ 0 h 1018233"/>
              <a:gd name="connsiteX0" fmla="*/ 47396 w 285207"/>
              <a:gd name="connsiteY0" fmla="*/ 1102954 h 1102954"/>
              <a:gd name="connsiteX1" fmla="*/ 154578 w 285207"/>
              <a:gd name="connsiteY1" fmla="*/ 932132 h 1102954"/>
              <a:gd name="connsiteX2" fmla="*/ 181374 w 285207"/>
              <a:gd name="connsiteY2" fmla="*/ 821600 h 1102954"/>
              <a:gd name="connsiteX3" fmla="*/ 164627 w 285207"/>
              <a:gd name="connsiteY3" fmla="*/ 724466 h 1102954"/>
              <a:gd name="connsiteX4" fmla="*/ 167976 w 285207"/>
              <a:gd name="connsiteY4" fmla="*/ 650779 h 1102954"/>
              <a:gd name="connsiteX5" fmla="*/ 181374 w 285207"/>
              <a:gd name="connsiteY5" fmla="*/ 620633 h 1102954"/>
              <a:gd name="connsiteX6" fmla="*/ 281858 w 285207"/>
              <a:gd name="connsiteY6" fmla="*/ 526849 h 1102954"/>
              <a:gd name="connsiteX7" fmla="*/ 285207 w 285207"/>
              <a:gd name="connsiteY7" fmla="*/ 490005 h 1102954"/>
              <a:gd name="connsiteX8" fmla="*/ 218218 w 285207"/>
              <a:gd name="connsiteY8" fmla="*/ 342629 h 1102954"/>
              <a:gd name="connsiteX9" fmla="*/ 171604 w 285207"/>
              <a:gd name="connsiteY9" fmla="*/ 256903 h 1102954"/>
              <a:gd name="connsiteX10" fmla="*/ 74897 w 285207"/>
              <a:gd name="connsiteY10" fmla="*/ 123781 h 1102954"/>
              <a:gd name="connsiteX11" fmla="*/ 0 w 285207"/>
              <a:gd name="connsiteY11" fmla="*/ 0 h 11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207" h="1102954">
                <a:moveTo>
                  <a:pt x="47396" y="1102954"/>
                </a:moveTo>
                <a:lnTo>
                  <a:pt x="154578" y="932132"/>
                </a:lnTo>
                <a:lnTo>
                  <a:pt x="181374" y="821600"/>
                </a:lnTo>
                <a:lnTo>
                  <a:pt x="164627" y="724466"/>
                </a:lnTo>
                <a:lnTo>
                  <a:pt x="167976" y="650779"/>
                </a:lnTo>
                <a:lnTo>
                  <a:pt x="181374" y="620633"/>
                </a:lnTo>
                <a:lnTo>
                  <a:pt x="281858" y="526849"/>
                </a:lnTo>
                <a:lnTo>
                  <a:pt x="285207" y="490005"/>
                </a:lnTo>
                <a:lnTo>
                  <a:pt x="218218" y="342629"/>
                </a:lnTo>
                <a:lnTo>
                  <a:pt x="171604" y="256903"/>
                </a:lnTo>
                <a:lnTo>
                  <a:pt x="74897" y="123781"/>
                </a:lnTo>
                <a:lnTo>
                  <a:pt x="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69FE417D-19B0-FED9-C8EB-9D163CF41C3D}"/>
              </a:ext>
            </a:extLst>
          </p:cNvPr>
          <p:cNvSpPr/>
          <p:nvPr/>
        </p:nvSpPr>
        <p:spPr>
          <a:xfrm>
            <a:off x="6045060" y="2297167"/>
            <a:ext cx="821206" cy="444704"/>
          </a:xfrm>
          <a:custGeom>
            <a:avLst/>
            <a:gdLst>
              <a:gd name="connsiteX0" fmla="*/ 0 w 756976"/>
              <a:gd name="connsiteY0" fmla="*/ 0 h 425380"/>
              <a:gd name="connsiteX1" fmla="*/ 190919 w 756976"/>
              <a:gd name="connsiteY1" fmla="*/ 127279 h 425380"/>
              <a:gd name="connsiteX2" fmla="*/ 234461 w 756976"/>
              <a:gd name="connsiteY2" fmla="*/ 160773 h 425380"/>
              <a:gd name="connsiteX3" fmla="*/ 338294 w 756976"/>
              <a:gd name="connsiteY3" fmla="*/ 194268 h 425380"/>
              <a:gd name="connsiteX4" fmla="*/ 629697 w 756976"/>
              <a:gd name="connsiteY4" fmla="*/ 348342 h 425380"/>
              <a:gd name="connsiteX5" fmla="*/ 700035 w 756976"/>
              <a:gd name="connsiteY5" fmla="*/ 405283 h 425380"/>
              <a:gd name="connsiteX6" fmla="*/ 756976 w 756976"/>
              <a:gd name="connsiteY6" fmla="*/ 425380 h 425380"/>
              <a:gd name="connsiteX7" fmla="*/ 756976 w 756976"/>
              <a:gd name="connsiteY7" fmla="*/ 425380 h 42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76" h="425380">
                <a:moveTo>
                  <a:pt x="0" y="0"/>
                </a:moveTo>
                <a:lnTo>
                  <a:pt x="190919" y="127279"/>
                </a:lnTo>
                <a:lnTo>
                  <a:pt x="234461" y="160773"/>
                </a:lnTo>
                <a:lnTo>
                  <a:pt x="338294" y="194268"/>
                </a:lnTo>
                <a:lnTo>
                  <a:pt x="629697" y="348342"/>
                </a:lnTo>
                <a:lnTo>
                  <a:pt x="700035" y="405283"/>
                </a:lnTo>
                <a:lnTo>
                  <a:pt x="756976" y="425380"/>
                </a:lnTo>
                <a:lnTo>
                  <a:pt x="756976" y="42538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13D1E420-70C6-B7B8-6805-79531A1DF3F7}"/>
              </a:ext>
            </a:extLst>
          </p:cNvPr>
          <p:cNvSpPr/>
          <p:nvPr/>
        </p:nvSpPr>
        <p:spPr>
          <a:xfrm>
            <a:off x="4233380" y="4187955"/>
            <a:ext cx="242566" cy="590415"/>
          </a:xfrm>
          <a:custGeom>
            <a:avLst/>
            <a:gdLst>
              <a:gd name="connsiteX0" fmla="*/ 0 w 524934"/>
              <a:gd name="connsiteY0" fmla="*/ 1320800 h 1320800"/>
              <a:gd name="connsiteX1" fmla="*/ 33867 w 524934"/>
              <a:gd name="connsiteY1" fmla="*/ 821267 h 1320800"/>
              <a:gd name="connsiteX2" fmla="*/ 63500 w 524934"/>
              <a:gd name="connsiteY2" fmla="*/ 643467 h 1320800"/>
              <a:gd name="connsiteX3" fmla="*/ 186267 w 524934"/>
              <a:gd name="connsiteY3" fmla="*/ 364067 h 1320800"/>
              <a:gd name="connsiteX4" fmla="*/ 296334 w 524934"/>
              <a:gd name="connsiteY4" fmla="*/ 173567 h 1320800"/>
              <a:gd name="connsiteX5" fmla="*/ 448734 w 524934"/>
              <a:gd name="connsiteY5" fmla="*/ 50800 h 1320800"/>
              <a:gd name="connsiteX6" fmla="*/ 524934 w 524934"/>
              <a:gd name="connsiteY6"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934" h="1320800">
                <a:moveTo>
                  <a:pt x="0" y="1320800"/>
                </a:moveTo>
                <a:lnTo>
                  <a:pt x="33867" y="821267"/>
                </a:lnTo>
                <a:lnTo>
                  <a:pt x="63500" y="643467"/>
                </a:lnTo>
                <a:lnTo>
                  <a:pt x="186267" y="364067"/>
                </a:lnTo>
                <a:lnTo>
                  <a:pt x="296334" y="173567"/>
                </a:lnTo>
                <a:lnTo>
                  <a:pt x="448734" y="50800"/>
                </a:lnTo>
                <a:lnTo>
                  <a:pt x="524934"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F2780D22-69C8-BAD6-84FB-61223128804C}"/>
              </a:ext>
            </a:extLst>
          </p:cNvPr>
          <p:cNvSpPr/>
          <p:nvPr/>
        </p:nvSpPr>
        <p:spPr>
          <a:xfrm>
            <a:off x="7947519" y="1962662"/>
            <a:ext cx="1011866" cy="646331"/>
          </a:xfrm>
          <a:custGeom>
            <a:avLst/>
            <a:gdLst>
              <a:gd name="connsiteX0" fmla="*/ 0 w 2216258"/>
              <a:gd name="connsiteY0" fmla="*/ 1402596 h 1402596"/>
              <a:gd name="connsiteX1" fmla="*/ 131736 w 2216258"/>
              <a:gd name="connsiteY1" fmla="*/ 1247613 h 1402596"/>
              <a:gd name="connsiteX2" fmla="*/ 526943 w 2216258"/>
              <a:gd name="connsiteY2" fmla="*/ 891152 h 1402596"/>
              <a:gd name="connsiteX3" fmla="*/ 976393 w 2216258"/>
              <a:gd name="connsiteY3" fmla="*/ 480447 h 1402596"/>
              <a:gd name="connsiteX4" fmla="*/ 1053885 w 2216258"/>
              <a:gd name="connsiteY4" fmla="*/ 364210 h 1402596"/>
              <a:gd name="connsiteX5" fmla="*/ 1193370 w 2216258"/>
              <a:gd name="connsiteY5" fmla="*/ 340962 h 1402596"/>
              <a:gd name="connsiteX6" fmla="*/ 1356102 w 2216258"/>
              <a:gd name="connsiteY6" fmla="*/ 348711 h 1402596"/>
              <a:gd name="connsiteX7" fmla="*/ 1728061 w 2216258"/>
              <a:gd name="connsiteY7" fmla="*/ 240223 h 1402596"/>
              <a:gd name="connsiteX8" fmla="*/ 1976034 w 2216258"/>
              <a:gd name="connsiteY8" fmla="*/ 92989 h 1402596"/>
              <a:gd name="connsiteX9" fmla="*/ 2216258 w 2216258"/>
              <a:gd name="connsiteY9" fmla="*/ 0 h 14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258" h="1402596">
                <a:moveTo>
                  <a:pt x="0" y="1402596"/>
                </a:moveTo>
                <a:lnTo>
                  <a:pt x="131736" y="1247613"/>
                </a:lnTo>
                <a:lnTo>
                  <a:pt x="526943" y="891152"/>
                </a:lnTo>
                <a:lnTo>
                  <a:pt x="976393" y="480447"/>
                </a:lnTo>
                <a:lnTo>
                  <a:pt x="1053885" y="364210"/>
                </a:lnTo>
                <a:lnTo>
                  <a:pt x="1193370" y="340962"/>
                </a:lnTo>
                <a:lnTo>
                  <a:pt x="1356102" y="348711"/>
                </a:lnTo>
                <a:lnTo>
                  <a:pt x="1728061" y="240223"/>
                </a:lnTo>
                <a:lnTo>
                  <a:pt x="1976034" y="92989"/>
                </a:lnTo>
                <a:lnTo>
                  <a:pt x="2216258"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C3FA0ADB-9783-23E8-1675-1B6C63AB5292}"/>
              </a:ext>
            </a:extLst>
          </p:cNvPr>
          <p:cNvSpPr/>
          <p:nvPr/>
        </p:nvSpPr>
        <p:spPr>
          <a:xfrm>
            <a:off x="1092093" y="3949164"/>
            <a:ext cx="2378989" cy="240224"/>
          </a:xfrm>
          <a:custGeom>
            <a:avLst/>
            <a:gdLst>
              <a:gd name="connsiteX0" fmla="*/ 2378989 w 2378989"/>
              <a:gd name="connsiteY0" fmla="*/ 232475 h 240224"/>
              <a:gd name="connsiteX1" fmla="*/ 1983783 w 2378989"/>
              <a:gd name="connsiteY1" fmla="*/ 216976 h 240224"/>
              <a:gd name="connsiteX2" fmla="*/ 1534332 w 2378989"/>
              <a:gd name="connsiteY2" fmla="*/ 240224 h 240224"/>
              <a:gd name="connsiteX3" fmla="*/ 1363850 w 2378989"/>
              <a:gd name="connsiteY3" fmla="*/ 185980 h 240224"/>
              <a:gd name="connsiteX4" fmla="*/ 1170122 w 2378989"/>
              <a:gd name="connsiteY4" fmla="*/ 209227 h 240224"/>
              <a:gd name="connsiteX5" fmla="*/ 875654 w 2378989"/>
              <a:gd name="connsiteY5" fmla="*/ 240224 h 240224"/>
              <a:gd name="connsiteX6" fmla="*/ 650928 w 2378989"/>
              <a:gd name="connsiteY6" fmla="*/ 185980 h 240224"/>
              <a:gd name="connsiteX7" fmla="*/ 519193 w 2378989"/>
              <a:gd name="connsiteY7" fmla="*/ 178230 h 240224"/>
              <a:gd name="connsiteX8" fmla="*/ 426203 w 2378989"/>
              <a:gd name="connsiteY8" fmla="*/ 154983 h 240224"/>
              <a:gd name="connsiteX9" fmla="*/ 364210 w 2378989"/>
              <a:gd name="connsiteY9" fmla="*/ 100739 h 240224"/>
              <a:gd name="connsiteX10" fmla="*/ 309966 w 2378989"/>
              <a:gd name="connsiteY10" fmla="*/ 46495 h 240224"/>
              <a:gd name="connsiteX11" fmla="*/ 185979 w 2378989"/>
              <a:gd name="connsiteY11" fmla="*/ 23247 h 240224"/>
              <a:gd name="connsiteX12" fmla="*/ 0 w 2378989"/>
              <a:gd name="connsiteY12" fmla="*/ 0 h 24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8989" h="240224">
                <a:moveTo>
                  <a:pt x="2378989" y="232475"/>
                </a:moveTo>
                <a:lnTo>
                  <a:pt x="1983783" y="216976"/>
                </a:lnTo>
                <a:lnTo>
                  <a:pt x="1534332" y="240224"/>
                </a:lnTo>
                <a:lnTo>
                  <a:pt x="1363850" y="185980"/>
                </a:lnTo>
                <a:lnTo>
                  <a:pt x="1170122" y="209227"/>
                </a:lnTo>
                <a:lnTo>
                  <a:pt x="875654" y="240224"/>
                </a:lnTo>
                <a:lnTo>
                  <a:pt x="650928" y="185980"/>
                </a:lnTo>
                <a:lnTo>
                  <a:pt x="519193" y="178230"/>
                </a:lnTo>
                <a:lnTo>
                  <a:pt x="426203" y="154983"/>
                </a:lnTo>
                <a:lnTo>
                  <a:pt x="364210" y="100739"/>
                </a:lnTo>
                <a:lnTo>
                  <a:pt x="309966" y="46495"/>
                </a:lnTo>
                <a:lnTo>
                  <a:pt x="185979" y="23247"/>
                </a:lnTo>
                <a:lnTo>
                  <a:pt x="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5C8040AC-EFB1-55D4-4D63-BD541C82ECDB}"/>
              </a:ext>
            </a:extLst>
          </p:cNvPr>
          <p:cNvSpPr/>
          <p:nvPr/>
        </p:nvSpPr>
        <p:spPr>
          <a:xfrm>
            <a:off x="1940085" y="1761899"/>
            <a:ext cx="711675" cy="1947582"/>
          </a:xfrm>
          <a:custGeom>
            <a:avLst/>
            <a:gdLst>
              <a:gd name="connsiteX0" fmla="*/ 0 w 1181100"/>
              <a:gd name="connsiteY0" fmla="*/ 2324100 h 2324100"/>
              <a:gd name="connsiteX1" fmla="*/ 495300 w 1181100"/>
              <a:gd name="connsiteY1" fmla="*/ 1889760 h 2324100"/>
              <a:gd name="connsiteX2" fmla="*/ 647700 w 1181100"/>
              <a:gd name="connsiteY2" fmla="*/ 1714500 h 2324100"/>
              <a:gd name="connsiteX3" fmla="*/ 670560 w 1181100"/>
              <a:gd name="connsiteY3" fmla="*/ 1600200 h 2324100"/>
              <a:gd name="connsiteX4" fmla="*/ 609600 w 1181100"/>
              <a:gd name="connsiteY4" fmla="*/ 1478280 h 2324100"/>
              <a:gd name="connsiteX5" fmla="*/ 571500 w 1181100"/>
              <a:gd name="connsiteY5" fmla="*/ 1348740 h 2324100"/>
              <a:gd name="connsiteX6" fmla="*/ 541020 w 1181100"/>
              <a:gd name="connsiteY6" fmla="*/ 1264920 h 2324100"/>
              <a:gd name="connsiteX7" fmla="*/ 579120 w 1181100"/>
              <a:gd name="connsiteY7" fmla="*/ 1196340 h 2324100"/>
              <a:gd name="connsiteX8" fmla="*/ 586740 w 1181100"/>
              <a:gd name="connsiteY8" fmla="*/ 1089660 h 2324100"/>
              <a:gd name="connsiteX9" fmla="*/ 647700 w 1181100"/>
              <a:gd name="connsiteY9" fmla="*/ 960120 h 2324100"/>
              <a:gd name="connsiteX10" fmla="*/ 662940 w 1181100"/>
              <a:gd name="connsiteY10" fmla="*/ 876300 h 2324100"/>
              <a:gd name="connsiteX11" fmla="*/ 807720 w 1181100"/>
              <a:gd name="connsiteY11" fmla="*/ 685800 h 2324100"/>
              <a:gd name="connsiteX12" fmla="*/ 937260 w 1181100"/>
              <a:gd name="connsiteY12" fmla="*/ 487680 h 2324100"/>
              <a:gd name="connsiteX13" fmla="*/ 1074420 w 1181100"/>
              <a:gd name="connsiteY13" fmla="*/ 274320 h 2324100"/>
              <a:gd name="connsiteX14" fmla="*/ 1181100 w 1181100"/>
              <a:gd name="connsiteY14" fmla="*/ 0 h 2324100"/>
              <a:gd name="connsiteX15" fmla="*/ 1173480 w 1181100"/>
              <a:gd name="connsiteY15" fmla="*/ 0 h 2324100"/>
              <a:gd name="connsiteX0" fmla="*/ 0 w 711675"/>
              <a:gd name="connsiteY0" fmla="*/ 1947582 h 1947582"/>
              <a:gd name="connsiteX1" fmla="*/ 25875 w 711675"/>
              <a:gd name="connsiteY1" fmla="*/ 1889760 h 1947582"/>
              <a:gd name="connsiteX2" fmla="*/ 178275 w 711675"/>
              <a:gd name="connsiteY2" fmla="*/ 1714500 h 1947582"/>
              <a:gd name="connsiteX3" fmla="*/ 201135 w 711675"/>
              <a:gd name="connsiteY3" fmla="*/ 1600200 h 1947582"/>
              <a:gd name="connsiteX4" fmla="*/ 140175 w 711675"/>
              <a:gd name="connsiteY4" fmla="*/ 1478280 h 1947582"/>
              <a:gd name="connsiteX5" fmla="*/ 102075 w 711675"/>
              <a:gd name="connsiteY5" fmla="*/ 1348740 h 1947582"/>
              <a:gd name="connsiteX6" fmla="*/ 71595 w 711675"/>
              <a:gd name="connsiteY6" fmla="*/ 1264920 h 1947582"/>
              <a:gd name="connsiteX7" fmla="*/ 109695 w 711675"/>
              <a:gd name="connsiteY7" fmla="*/ 1196340 h 1947582"/>
              <a:gd name="connsiteX8" fmla="*/ 117315 w 711675"/>
              <a:gd name="connsiteY8" fmla="*/ 1089660 h 1947582"/>
              <a:gd name="connsiteX9" fmla="*/ 178275 w 711675"/>
              <a:gd name="connsiteY9" fmla="*/ 960120 h 1947582"/>
              <a:gd name="connsiteX10" fmla="*/ 193515 w 711675"/>
              <a:gd name="connsiteY10" fmla="*/ 876300 h 1947582"/>
              <a:gd name="connsiteX11" fmla="*/ 338295 w 711675"/>
              <a:gd name="connsiteY11" fmla="*/ 685800 h 1947582"/>
              <a:gd name="connsiteX12" fmla="*/ 467835 w 711675"/>
              <a:gd name="connsiteY12" fmla="*/ 487680 h 1947582"/>
              <a:gd name="connsiteX13" fmla="*/ 604995 w 711675"/>
              <a:gd name="connsiteY13" fmla="*/ 274320 h 1947582"/>
              <a:gd name="connsiteX14" fmla="*/ 711675 w 711675"/>
              <a:gd name="connsiteY14" fmla="*/ 0 h 1947582"/>
              <a:gd name="connsiteX15" fmla="*/ 704055 w 711675"/>
              <a:gd name="connsiteY15" fmla="*/ 0 h 194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1675" h="1947582">
                <a:moveTo>
                  <a:pt x="0" y="1947582"/>
                </a:moveTo>
                <a:lnTo>
                  <a:pt x="25875" y="1889760"/>
                </a:lnTo>
                <a:lnTo>
                  <a:pt x="178275" y="1714500"/>
                </a:lnTo>
                <a:lnTo>
                  <a:pt x="201135" y="1600200"/>
                </a:lnTo>
                <a:lnTo>
                  <a:pt x="140175" y="1478280"/>
                </a:lnTo>
                <a:lnTo>
                  <a:pt x="102075" y="1348740"/>
                </a:lnTo>
                <a:lnTo>
                  <a:pt x="71595" y="1264920"/>
                </a:lnTo>
                <a:lnTo>
                  <a:pt x="109695" y="1196340"/>
                </a:lnTo>
                <a:lnTo>
                  <a:pt x="117315" y="1089660"/>
                </a:lnTo>
                <a:lnTo>
                  <a:pt x="178275" y="960120"/>
                </a:lnTo>
                <a:lnTo>
                  <a:pt x="193515" y="876300"/>
                </a:lnTo>
                <a:lnTo>
                  <a:pt x="338295" y="685800"/>
                </a:lnTo>
                <a:lnTo>
                  <a:pt x="467835" y="487680"/>
                </a:lnTo>
                <a:lnTo>
                  <a:pt x="604995" y="274320"/>
                </a:lnTo>
                <a:lnTo>
                  <a:pt x="711675" y="0"/>
                </a:lnTo>
                <a:lnTo>
                  <a:pt x="704055" y="0"/>
                </a:lnTo>
              </a:path>
            </a:pathLst>
          </a:custGeom>
          <a:noFill/>
          <a:ln w="3810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E6CB7C72-C0FB-B1A8-578D-1DEF45C7A9DC}"/>
              </a:ext>
            </a:extLst>
          </p:cNvPr>
          <p:cNvSpPr/>
          <p:nvPr/>
        </p:nvSpPr>
        <p:spPr>
          <a:xfrm>
            <a:off x="2712720" y="786539"/>
            <a:ext cx="107798" cy="547522"/>
          </a:xfrm>
          <a:custGeom>
            <a:avLst/>
            <a:gdLst>
              <a:gd name="connsiteX0" fmla="*/ 121920 w 121920"/>
              <a:gd name="connsiteY0" fmla="*/ 533400 h 533400"/>
              <a:gd name="connsiteX1" fmla="*/ 0 w 121920"/>
              <a:gd name="connsiteY1" fmla="*/ 350520 h 533400"/>
              <a:gd name="connsiteX2" fmla="*/ 30480 w 121920"/>
              <a:gd name="connsiteY2" fmla="*/ 167640 h 533400"/>
              <a:gd name="connsiteX3" fmla="*/ 99060 w 121920"/>
              <a:gd name="connsiteY3" fmla="*/ 0 h 533400"/>
              <a:gd name="connsiteX0" fmla="*/ 107798 w 107798"/>
              <a:gd name="connsiteY0" fmla="*/ 547522 h 547522"/>
              <a:gd name="connsiteX1" fmla="*/ 0 w 107798"/>
              <a:gd name="connsiteY1" fmla="*/ 350520 h 547522"/>
              <a:gd name="connsiteX2" fmla="*/ 30480 w 107798"/>
              <a:gd name="connsiteY2" fmla="*/ 167640 h 547522"/>
              <a:gd name="connsiteX3" fmla="*/ 99060 w 107798"/>
              <a:gd name="connsiteY3" fmla="*/ 0 h 547522"/>
            </a:gdLst>
            <a:ahLst/>
            <a:cxnLst>
              <a:cxn ang="0">
                <a:pos x="connsiteX0" y="connsiteY0"/>
              </a:cxn>
              <a:cxn ang="0">
                <a:pos x="connsiteX1" y="connsiteY1"/>
              </a:cxn>
              <a:cxn ang="0">
                <a:pos x="connsiteX2" y="connsiteY2"/>
              </a:cxn>
              <a:cxn ang="0">
                <a:pos x="connsiteX3" y="connsiteY3"/>
              </a:cxn>
            </a:cxnLst>
            <a:rect l="l" t="t" r="r" b="b"/>
            <a:pathLst>
              <a:path w="107798" h="547522">
                <a:moveTo>
                  <a:pt x="107798" y="547522"/>
                </a:moveTo>
                <a:lnTo>
                  <a:pt x="0" y="350520"/>
                </a:lnTo>
                <a:lnTo>
                  <a:pt x="30480" y="167640"/>
                </a:lnTo>
                <a:lnTo>
                  <a:pt x="9906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Shape 35">
            <a:extLst>
              <a:ext uri="{FF2B5EF4-FFF2-40B4-BE49-F238E27FC236}">
                <a16:creationId xmlns:a16="http://schemas.microsoft.com/office/drawing/2014/main" id="{29486EDB-B732-74C9-182C-0A6AC1B9749B}"/>
              </a:ext>
            </a:extLst>
          </p:cNvPr>
          <p:cNvSpPr/>
          <p:nvPr/>
        </p:nvSpPr>
        <p:spPr>
          <a:xfrm>
            <a:off x="2350008" y="4168295"/>
            <a:ext cx="850392" cy="1152144"/>
          </a:xfrm>
          <a:custGeom>
            <a:avLst/>
            <a:gdLst>
              <a:gd name="connsiteX0" fmla="*/ 0 w 850392"/>
              <a:gd name="connsiteY0" fmla="*/ 0 h 1152144"/>
              <a:gd name="connsiteX1" fmla="*/ 283464 w 850392"/>
              <a:gd name="connsiteY1" fmla="*/ 1152144 h 1152144"/>
              <a:gd name="connsiteX2" fmla="*/ 850392 w 850392"/>
              <a:gd name="connsiteY2" fmla="*/ 1042416 h 1152144"/>
            </a:gdLst>
            <a:ahLst/>
            <a:cxnLst>
              <a:cxn ang="0">
                <a:pos x="connsiteX0" y="connsiteY0"/>
              </a:cxn>
              <a:cxn ang="0">
                <a:pos x="connsiteX1" y="connsiteY1"/>
              </a:cxn>
              <a:cxn ang="0">
                <a:pos x="connsiteX2" y="connsiteY2"/>
              </a:cxn>
            </a:cxnLst>
            <a:rect l="l" t="t" r="r" b="b"/>
            <a:pathLst>
              <a:path w="850392" h="1152144">
                <a:moveTo>
                  <a:pt x="0" y="0"/>
                </a:moveTo>
                <a:lnTo>
                  <a:pt x="283464" y="1152144"/>
                </a:lnTo>
                <a:lnTo>
                  <a:pt x="850392" y="1042416"/>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437271F2-0B9E-2E42-77CB-4B38A226B0F7}"/>
              </a:ext>
            </a:extLst>
          </p:cNvPr>
          <p:cNvSpPr/>
          <p:nvPr/>
        </p:nvSpPr>
        <p:spPr>
          <a:xfrm>
            <a:off x="6637525" y="5255813"/>
            <a:ext cx="215021" cy="157834"/>
          </a:xfrm>
          <a:custGeom>
            <a:avLst/>
            <a:gdLst>
              <a:gd name="connsiteX0" fmla="*/ 0 w 146957"/>
              <a:gd name="connsiteY0" fmla="*/ 126546 h 126546"/>
              <a:gd name="connsiteX1" fmla="*/ 77561 w 146957"/>
              <a:gd name="connsiteY1" fmla="*/ 69396 h 126546"/>
              <a:gd name="connsiteX2" fmla="*/ 146957 w 146957"/>
              <a:gd name="connsiteY2" fmla="*/ 0 h 126546"/>
            </a:gdLst>
            <a:ahLst/>
            <a:cxnLst>
              <a:cxn ang="0">
                <a:pos x="connsiteX0" y="connsiteY0"/>
              </a:cxn>
              <a:cxn ang="0">
                <a:pos x="connsiteX1" y="connsiteY1"/>
              </a:cxn>
              <a:cxn ang="0">
                <a:pos x="connsiteX2" y="connsiteY2"/>
              </a:cxn>
            </a:cxnLst>
            <a:rect l="l" t="t" r="r" b="b"/>
            <a:pathLst>
              <a:path w="146957" h="126546">
                <a:moveTo>
                  <a:pt x="0" y="126546"/>
                </a:moveTo>
                <a:lnTo>
                  <a:pt x="77561" y="69396"/>
                </a:lnTo>
                <a:lnTo>
                  <a:pt x="146957"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AB2824D-CD42-A709-C0CB-0D4A8B8CC934}"/>
              </a:ext>
            </a:extLst>
          </p:cNvPr>
          <p:cNvSpPr txBox="1"/>
          <p:nvPr/>
        </p:nvSpPr>
        <p:spPr>
          <a:xfrm>
            <a:off x="7326029" y="318021"/>
            <a:ext cx="4136628" cy="369332"/>
          </a:xfrm>
          <a:prstGeom prst="rect">
            <a:avLst/>
          </a:prstGeom>
          <a:solidFill>
            <a:schemeClr val="bg1"/>
          </a:solidFill>
          <a:ln w="38100">
            <a:solidFill>
              <a:schemeClr val="accent1"/>
            </a:solidFill>
          </a:ln>
        </p:spPr>
        <p:txBody>
          <a:bodyPr wrap="square" rtlCol="0">
            <a:spAutoFit/>
          </a:bodyPr>
          <a:lstStyle/>
          <a:p>
            <a:r>
              <a:rPr lang="en-GB" dirty="0"/>
              <a:t>Present Day Rights of Way &amp; Structures</a:t>
            </a:r>
          </a:p>
        </p:txBody>
      </p:sp>
      <p:sp>
        <p:nvSpPr>
          <p:cNvPr id="41" name="Freeform: Shape 40">
            <a:extLst>
              <a:ext uri="{FF2B5EF4-FFF2-40B4-BE49-F238E27FC236}">
                <a16:creationId xmlns:a16="http://schemas.microsoft.com/office/drawing/2014/main" id="{C65613C4-8773-554A-62F6-D9A9422BA6B0}"/>
              </a:ext>
            </a:extLst>
          </p:cNvPr>
          <p:cNvSpPr/>
          <p:nvPr/>
        </p:nvSpPr>
        <p:spPr>
          <a:xfrm>
            <a:off x="8664520" y="3904837"/>
            <a:ext cx="1110928" cy="260893"/>
          </a:xfrm>
          <a:custGeom>
            <a:avLst/>
            <a:gdLst>
              <a:gd name="connsiteX0" fmla="*/ 0 w 2387600"/>
              <a:gd name="connsiteY0" fmla="*/ 791634 h 825500"/>
              <a:gd name="connsiteX1" fmla="*/ 368300 w 2387600"/>
              <a:gd name="connsiteY1" fmla="*/ 745067 h 825500"/>
              <a:gd name="connsiteX2" fmla="*/ 508000 w 2387600"/>
              <a:gd name="connsiteY2" fmla="*/ 745067 h 825500"/>
              <a:gd name="connsiteX3" fmla="*/ 651933 w 2387600"/>
              <a:gd name="connsiteY3" fmla="*/ 774700 h 825500"/>
              <a:gd name="connsiteX4" fmla="*/ 728133 w 2387600"/>
              <a:gd name="connsiteY4" fmla="*/ 791634 h 825500"/>
              <a:gd name="connsiteX5" fmla="*/ 884766 w 2387600"/>
              <a:gd name="connsiteY5" fmla="*/ 787400 h 825500"/>
              <a:gd name="connsiteX6" fmla="*/ 1041400 w 2387600"/>
              <a:gd name="connsiteY6" fmla="*/ 774700 h 825500"/>
              <a:gd name="connsiteX7" fmla="*/ 1282700 w 2387600"/>
              <a:gd name="connsiteY7" fmla="*/ 825500 h 825500"/>
              <a:gd name="connsiteX8" fmla="*/ 1464733 w 2387600"/>
              <a:gd name="connsiteY8" fmla="*/ 757767 h 825500"/>
              <a:gd name="connsiteX9" fmla="*/ 1735666 w 2387600"/>
              <a:gd name="connsiteY9" fmla="*/ 651934 h 825500"/>
              <a:gd name="connsiteX10" fmla="*/ 2006600 w 2387600"/>
              <a:gd name="connsiteY10" fmla="*/ 503767 h 825500"/>
              <a:gd name="connsiteX11" fmla="*/ 2137833 w 2387600"/>
              <a:gd name="connsiteY11" fmla="*/ 334434 h 825500"/>
              <a:gd name="connsiteX12" fmla="*/ 2209800 w 2387600"/>
              <a:gd name="connsiteY12" fmla="*/ 173567 h 825500"/>
              <a:gd name="connsiteX13" fmla="*/ 2345266 w 2387600"/>
              <a:gd name="connsiteY13" fmla="*/ 67734 h 825500"/>
              <a:gd name="connsiteX14" fmla="*/ 2387600 w 2387600"/>
              <a:gd name="connsiteY14" fmla="*/ 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7600" h="825500">
                <a:moveTo>
                  <a:pt x="0" y="791634"/>
                </a:moveTo>
                <a:lnTo>
                  <a:pt x="368300" y="745067"/>
                </a:lnTo>
                <a:lnTo>
                  <a:pt x="508000" y="745067"/>
                </a:lnTo>
                <a:lnTo>
                  <a:pt x="651933" y="774700"/>
                </a:lnTo>
                <a:lnTo>
                  <a:pt x="728133" y="791634"/>
                </a:lnTo>
                <a:lnTo>
                  <a:pt x="884766" y="787400"/>
                </a:lnTo>
                <a:lnTo>
                  <a:pt x="1041400" y="774700"/>
                </a:lnTo>
                <a:lnTo>
                  <a:pt x="1282700" y="825500"/>
                </a:lnTo>
                <a:lnTo>
                  <a:pt x="1464733" y="757767"/>
                </a:lnTo>
                <a:lnTo>
                  <a:pt x="1735666" y="651934"/>
                </a:lnTo>
                <a:lnTo>
                  <a:pt x="2006600" y="503767"/>
                </a:lnTo>
                <a:lnTo>
                  <a:pt x="2137833" y="334434"/>
                </a:lnTo>
                <a:lnTo>
                  <a:pt x="2209800" y="173567"/>
                </a:lnTo>
                <a:lnTo>
                  <a:pt x="2345266" y="67734"/>
                </a:lnTo>
                <a:lnTo>
                  <a:pt x="238760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C439DB80-5416-E373-E06D-EA4C92A01F9C}"/>
              </a:ext>
            </a:extLst>
          </p:cNvPr>
          <p:cNvSpPr/>
          <p:nvPr/>
        </p:nvSpPr>
        <p:spPr>
          <a:xfrm>
            <a:off x="4621557" y="4425800"/>
            <a:ext cx="851668" cy="208060"/>
          </a:xfrm>
          <a:custGeom>
            <a:avLst/>
            <a:gdLst>
              <a:gd name="connsiteX0" fmla="*/ 0 w 1778000"/>
              <a:gd name="connsiteY0" fmla="*/ 0 h 546100"/>
              <a:gd name="connsiteX1" fmla="*/ 495300 w 1778000"/>
              <a:gd name="connsiteY1" fmla="*/ 283633 h 546100"/>
              <a:gd name="connsiteX2" fmla="*/ 719666 w 1778000"/>
              <a:gd name="connsiteY2" fmla="*/ 309033 h 546100"/>
              <a:gd name="connsiteX3" fmla="*/ 876300 w 1778000"/>
              <a:gd name="connsiteY3" fmla="*/ 334433 h 546100"/>
              <a:gd name="connsiteX4" fmla="*/ 1066800 w 1778000"/>
              <a:gd name="connsiteY4" fmla="*/ 364066 h 546100"/>
              <a:gd name="connsiteX5" fmla="*/ 1303866 w 1778000"/>
              <a:gd name="connsiteY5" fmla="*/ 423333 h 546100"/>
              <a:gd name="connsiteX6" fmla="*/ 1617133 w 1778000"/>
              <a:gd name="connsiteY6" fmla="*/ 508000 h 546100"/>
              <a:gd name="connsiteX7" fmla="*/ 1778000 w 1778000"/>
              <a:gd name="connsiteY7" fmla="*/ 5461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00" h="546100">
                <a:moveTo>
                  <a:pt x="0" y="0"/>
                </a:moveTo>
                <a:lnTo>
                  <a:pt x="495300" y="283633"/>
                </a:lnTo>
                <a:lnTo>
                  <a:pt x="719666" y="309033"/>
                </a:lnTo>
                <a:lnTo>
                  <a:pt x="876300" y="334433"/>
                </a:lnTo>
                <a:lnTo>
                  <a:pt x="1066800" y="364066"/>
                </a:lnTo>
                <a:lnTo>
                  <a:pt x="1303866" y="423333"/>
                </a:lnTo>
                <a:lnTo>
                  <a:pt x="1617133" y="508000"/>
                </a:lnTo>
                <a:lnTo>
                  <a:pt x="1778000" y="5461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Shape 50">
            <a:extLst>
              <a:ext uri="{FF2B5EF4-FFF2-40B4-BE49-F238E27FC236}">
                <a16:creationId xmlns:a16="http://schemas.microsoft.com/office/drawing/2014/main" id="{9B091524-AFBD-07B3-7EB9-7577C6D8CC4C}"/>
              </a:ext>
            </a:extLst>
          </p:cNvPr>
          <p:cNvSpPr/>
          <p:nvPr/>
        </p:nvSpPr>
        <p:spPr>
          <a:xfrm>
            <a:off x="3951011" y="4092355"/>
            <a:ext cx="156009" cy="590415"/>
          </a:xfrm>
          <a:custGeom>
            <a:avLst/>
            <a:gdLst>
              <a:gd name="connsiteX0" fmla="*/ 0 w 351366"/>
              <a:gd name="connsiteY0" fmla="*/ 1253067 h 1253067"/>
              <a:gd name="connsiteX1" fmla="*/ 67733 w 351366"/>
              <a:gd name="connsiteY1" fmla="*/ 787400 h 1253067"/>
              <a:gd name="connsiteX2" fmla="*/ 139700 w 351366"/>
              <a:gd name="connsiteY2" fmla="*/ 491067 h 1253067"/>
              <a:gd name="connsiteX3" fmla="*/ 194733 w 351366"/>
              <a:gd name="connsiteY3" fmla="*/ 249767 h 1253067"/>
              <a:gd name="connsiteX4" fmla="*/ 249766 w 351366"/>
              <a:gd name="connsiteY4" fmla="*/ 160867 h 1253067"/>
              <a:gd name="connsiteX5" fmla="*/ 309033 w 351366"/>
              <a:gd name="connsiteY5" fmla="*/ 118534 h 1253067"/>
              <a:gd name="connsiteX6" fmla="*/ 342900 w 351366"/>
              <a:gd name="connsiteY6" fmla="*/ 71967 h 1253067"/>
              <a:gd name="connsiteX7" fmla="*/ 351366 w 351366"/>
              <a:gd name="connsiteY7" fmla="*/ 0 h 12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366" h="1253067">
                <a:moveTo>
                  <a:pt x="0" y="1253067"/>
                </a:moveTo>
                <a:lnTo>
                  <a:pt x="67733" y="787400"/>
                </a:lnTo>
                <a:lnTo>
                  <a:pt x="139700" y="491067"/>
                </a:lnTo>
                <a:lnTo>
                  <a:pt x="194733" y="249767"/>
                </a:lnTo>
                <a:lnTo>
                  <a:pt x="249766" y="160867"/>
                </a:lnTo>
                <a:lnTo>
                  <a:pt x="309033" y="118534"/>
                </a:lnTo>
                <a:lnTo>
                  <a:pt x="342900" y="71967"/>
                </a:lnTo>
                <a:lnTo>
                  <a:pt x="351366"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reeform: Shape 52">
            <a:extLst>
              <a:ext uri="{FF2B5EF4-FFF2-40B4-BE49-F238E27FC236}">
                <a16:creationId xmlns:a16="http://schemas.microsoft.com/office/drawing/2014/main" id="{C86658CD-418F-4353-2C49-F13441546024}"/>
              </a:ext>
            </a:extLst>
          </p:cNvPr>
          <p:cNvSpPr/>
          <p:nvPr/>
        </p:nvSpPr>
        <p:spPr>
          <a:xfrm>
            <a:off x="3433701" y="4864269"/>
            <a:ext cx="161511" cy="1222513"/>
          </a:xfrm>
          <a:custGeom>
            <a:avLst/>
            <a:gdLst>
              <a:gd name="connsiteX0" fmla="*/ 0 w 161511"/>
              <a:gd name="connsiteY0" fmla="*/ 0 h 1222513"/>
              <a:gd name="connsiteX1" fmla="*/ 161511 w 161511"/>
              <a:gd name="connsiteY1" fmla="*/ 397565 h 1222513"/>
              <a:gd name="connsiteX2" fmla="*/ 72058 w 161511"/>
              <a:gd name="connsiteY2" fmla="*/ 988944 h 1222513"/>
              <a:gd name="connsiteX3" fmla="*/ 74543 w 161511"/>
              <a:gd name="connsiteY3" fmla="*/ 1222513 h 1222513"/>
            </a:gdLst>
            <a:ahLst/>
            <a:cxnLst>
              <a:cxn ang="0">
                <a:pos x="connsiteX0" y="connsiteY0"/>
              </a:cxn>
              <a:cxn ang="0">
                <a:pos x="connsiteX1" y="connsiteY1"/>
              </a:cxn>
              <a:cxn ang="0">
                <a:pos x="connsiteX2" y="connsiteY2"/>
              </a:cxn>
              <a:cxn ang="0">
                <a:pos x="connsiteX3" y="connsiteY3"/>
              </a:cxn>
            </a:cxnLst>
            <a:rect l="l" t="t" r="r" b="b"/>
            <a:pathLst>
              <a:path w="161511" h="1222513">
                <a:moveTo>
                  <a:pt x="0" y="0"/>
                </a:moveTo>
                <a:lnTo>
                  <a:pt x="161511" y="397565"/>
                </a:lnTo>
                <a:lnTo>
                  <a:pt x="72058" y="988944"/>
                </a:lnTo>
                <a:cubicBezTo>
                  <a:pt x="72886" y="1066800"/>
                  <a:pt x="73715" y="1144657"/>
                  <a:pt x="74543" y="1222513"/>
                </a:cubicBezTo>
              </a:path>
            </a:pathLst>
          </a:custGeom>
          <a:noFill/>
          <a:ln w="38100">
            <a:solidFill>
              <a:srgbClr val="B698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Shape 63">
            <a:extLst>
              <a:ext uri="{FF2B5EF4-FFF2-40B4-BE49-F238E27FC236}">
                <a16:creationId xmlns:a16="http://schemas.microsoft.com/office/drawing/2014/main" id="{DE31E9EB-4EF0-060F-8811-B121C701D5CC}"/>
              </a:ext>
            </a:extLst>
          </p:cNvPr>
          <p:cNvSpPr/>
          <p:nvPr/>
        </p:nvSpPr>
        <p:spPr>
          <a:xfrm>
            <a:off x="6749552" y="5485324"/>
            <a:ext cx="1055290" cy="163890"/>
          </a:xfrm>
          <a:custGeom>
            <a:avLst/>
            <a:gdLst>
              <a:gd name="connsiteX0" fmla="*/ 1731936 w 1731936"/>
              <a:gd name="connsiteY0" fmla="*/ 174356 h 282844"/>
              <a:gd name="connsiteX1" fmla="*/ 1573078 w 1731936"/>
              <a:gd name="connsiteY1" fmla="*/ 189854 h 282844"/>
              <a:gd name="connsiteX2" fmla="*/ 1480088 w 1731936"/>
              <a:gd name="connsiteY2" fmla="*/ 197604 h 282844"/>
              <a:gd name="connsiteX3" fmla="*/ 1379349 w 1731936"/>
              <a:gd name="connsiteY3" fmla="*/ 255722 h 282844"/>
              <a:gd name="connsiteX4" fmla="*/ 1297983 w 1731936"/>
              <a:gd name="connsiteY4" fmla="*/ 282844 h 282844"/>
              <a:gd name="connsiteX5" fmla="*/ 1235990 w 1731936"/>
              <a:gd name="connsiteY5" fmla="*/ 282844 h 282844"/>
              <a:gd name="connsiteX6" fmla="*/ 1084881 w 1731936"/>
              <a:gd name="connsiteY6" fmla="*/ 247973 h 282844"/>
              <a:gd name="connsiteX7" fmla="*/ 1073258 w 1731936"/>
              <a:gd name="connsiteY7" fmla="*/ 259597 h 282844"/>
              <a:gd name="connsiteX8" fmla="*/ 1003515 w 1731936"/>
              <a:gd name="connsiteY8" fmla="*/ 263471 h 282844"/>
              <a:gd name="connsiteX9" fmla="*/ 666427 w 1731936"/>
              <a:gd name="connsiteY9" fmla="*/ 185980 h 282844"/>
              <a:gd name="connsiteX10" fmla="*/ 492071 w 1731936"/>
              <a:gd name="connsiteY10" fmla="*/ 127861 h 282844"/>
              <a:gd name="connsiteX11" fmla="*/ 340963 w 1731936"/>
              <a:gd name="connsiteY11" fmla="*/ 50370 h 282844"/>
              <a:gd name="connsiteX12" fmla="*/ 313841 w 1731936"/>
              <a:gd name="connsiteY12" fmla="*/ 19373 h 282844"/>
              <a:gd name="connsiteX13" fmla="*/ 251848 w 1731936"/>
              <a:gd name="connsiteY13" fmla="*/ 11624 h 282844"/>
              <a:gd name="connsiteX14" fmla="*/ 189854 w 1731936"/>
              <a:gd name="connsiteY14" fmla="*/ 0 h 282844"/>
              <a:gd name="connsiteX15" fmla="*/ 116237 w 1731936"/>
              <a:gd name="connsiteY15" fmla="*/ 73617 h 282844"/>
              <a:gd name="connsiteX16" fmla="*/ 73617 w 1731936"/>
              <a:gd name="connsiteY16" fmla="*/ 108488 h 282844"/>
              <a:gd name="connsiteX17" fmla="*/ 0 w 1731936"/>
              <a:gd name="connsiteY17" fmla="*/ 92990 h 28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1936" h="282844">
                <a:moveTo>
                  <a:pt x="1731936" y="174356"/>
                </a:moveTo>
                <a:lnTo>
                  <a:pt x="1573078" y="189854"/>
                </a:lnTo>
                <a:lnTo>
                  <a:pt x="1480088" y="197604"/>
                </a:lnTo>
                <a:lnTo>
                  <a:pt x="1379349" y="255722"/>
                </a:lnTo>
                <a:lnTo>
                  <a:pt x="1297983" y="282844"/>
                </a:lnTo>
                <a:lnTo>
                  <a:pt x="1235990" y="282844"/>
                </a:lnTo>
                <a:lnTo>
                  <a:pt x="1084881" y="247973"/>
                </a:lnTo>
                <a:lnTo>
                  <a:pt x="1073258" y="259597"/>
                </a:lnTo>
                <a:lnTo>
                  <a:pt x="1003515" y="263471"/>
                </a:lnTo>
                <a:lnTo>
                  <a:pt x="666427" y="185980"/>
                </a:lnTo>
                <a:lnTo>
                  <a:pt x="492071" y="127861"/>
                </a:lnTo>
                <a:lnTo>
                  <a:pt x="340963" y="50370"/>
                </a:lnTo>
                <a:lnTo>
                  <a:pt x="313841" y="19373"/>
                </a:lnTo>
                <a:lnTo>
                  <a:pt x="251848" y="11624"/>
                </a:lnTo>
                <a:lnTo>
                  <a:pt x="189854" y="0"/>
                </a:lnTo>
                <a:lnTo>
                  <a:pt x="116237" y="73617"/>
                </a:lnTo>
                <a:lnTo>
                  <a:pt x="73617" y="108488"/>
                </a:lnTo>
                <a:lnTo>
                  <a:pt x="0" y="9299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F1A81AB9-6ADF-C5C5-1AC1-13543CE1A3AB}"/>
              </a:ext>
            </a:extLst>
          </p:cNvPr>
          <p:cNvSpPr/>
          <p:nvPr/>
        </p:nvSpPr>
        <p:spPr>
          <a:xfrm>
            <a:off x="5946294" y="4435590"/>
            <a:ext cx="921461" cy="218891"/>
          </a:xfrm>
          <a:custGeom>
            <a:avLst/>
            <a:gdLst>
              <a:gd name="connsiteX0" fmla="*/ 0 w 921461"/>
              <a:gd name="connsiteY0" fmla="*/ 218891 h 218891"/>
              <a:gd name="connsiteX1" fmla="*/ 74140 w 921461"/>
              <a:gd name="connsiteY1" fmla="*/ 169464 h 218891"/>
              <a:gd name="connsiteX2" fmla="*/ 243604 w 921461"/>
              <a:gd name="connsiteY2" fmla="*/ 120037 h 218891"/>
              <a:gd name="connsiteX3" fmla="*/ 402477 w 921461"/>
              <a:gd name="connsiteY3" fmla="*/ 77671 h 218891"/>
              <a:gd name="connsiteX4" fmla="*/ 508392 w 921461"/>
              <a:gd name="connsiteY4" fmla="*/ 77671 h 218891"/>
              <a:gd name="connsiteX5" fmla="*/ 688448 w 921461"/>
              <a:gd name="connsiteY5" fmla="*/ 38835 h 218891"/>
              <a:gd name="connsiteX6" fmla="*/ 819076 w 921461"/>
              <a:gd name="connsiteY6" fmla="*/ 17652 h 218891"/>
              <a:gd name="connsiteX7" fmla="*/ 921461 w 921461"/>
              <a:gd name="connsiteY7" fmla="*/ 0 h 21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461" h="218891">
                <a:moveTo>
                  <a:pt x="0" y="218891"/>
                </a:moveTo>
                <a:lnTo>
                  <a:pt x="74140" y="169464"/>
                </a:lnTo>
                <a:lnTo>
                  <a:pt x="243604" y="120037"/>
                </a:lnTo>
                <a:lnTo>
                  <a:pt x="402477" y="77671"/>
                </a:lnTo>
                <a:lnTo>
                  <a:pt x="508392" y="77671"/>
                </a:lnTo>
                <a:lnTo>
                  <a:pt x="688448" y="38835"/>
                </a:lnTo>
                <a:lnTo>
                  <a:pt x="819076" y="17652"/>
                </a:lnTo>
                <a:lnTo>
                  <a:pt x="921461"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1D343A27-2279-1E50-AEAB-75EE99261590}"/>
              </a:ext>
            </a:extLst>
          </p:cNvPr>
          <p:cNvSpPr/>
          <p:nvPr/>
        </p:nvSpPr>
        <p:spPr>
          <a:xfrm>
            <a:off x="8664731" y="4120685"/>
            <a:ext cx="1048353" cy="796489"/>
          </a:xfrm>
          <a:custGeom>
            <a:avLst/>
            <a:gdLst>
              <a:gd name="connsiteX0" fmla="*/ 0 w 1692966"/>
              <a:gd name="connsiteY0" fmla="*/ 1096617 h 1096617"/>
              <a:gd name="connsiteX1" fmla="*/ 473766 w 1692966"/>
              <a:gd name="connsiteY1" fmla="*/ 851452 h 1096617"/>
              <a:gd name="connsiteX2" fmla="*/ 665922 w 1692966"/>
              <a:gd name="connsiteY2" fmla="*/ 748748 h 1096617"/>
              <a:gd name="connsiteX3" fmla="*/ 993913 w 1692966"/>
              <a:gd name="connsiteY3" fmla="*/ 639417 h 1096617"/>
              <a:gd name="connsiteX4" fmla="*/ 1199322 w 1692966"/>
              <a:gd name="connsiteY4" fmla="*/ 500269 h 1096617"/>
              <a:gd name="connsiteX5" fmla="*/ 1315279 w 1692966"/>
              <a:gd name="connsiteY5" fmla="*/ 374374 h 1096617"/>
              <a:gd name="connsiteX6" fmla="*/ 1530626 w 1692966"/>
              <a:gd name="connsiteY6" fmla="*/ 172278 h 1096617"/>
              <a:gd name="connsiteX7" fmla="*/ 1692966 w 1692966"/>
              <a:gd name="connsiteY7" fmla="*/ 0 h 10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966" h="1096617">
                <a:moveTo>
                  <a:pt x="0" y="1096617"/>
                </a:moveTo>
                <a:lnTo>
                  <a:pt x="473766" y="851452"/>
                </a:lnTo>
                <a:lnTo>
                  <a:pt x="665922" y="748748"/>
                </a:lnTo>
                <a:lnTo>
                  <a:pt x="993913" y="639417"/>
                </a:lnTo>
                <a:lnTo>
                  <a:pt x="1199322" y="500269"/>
                </a:lnTo>
                <a:lnTo>
                  <a:pt x="1315279" y="374374"/>
                </a:lnTo>
                <a:lnTo>
                  <a:pt x="1530626" y="172278"/>
                </a:lnTo>
                <a:lnTo>
                  <a:pt x="1692966"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0D506366-54B3-6D22-642F-35FED70DA62D}"/>
              </a:ext>
            </a:extLst>
          </p:cNvPr>
          <p:cNvSpPr/>
          <p:nvPr/>
        </p:nvSpPr>
        <p:spPr>
          <a:xfrm>
            <a:off x="9246261" y="3521792"/>
            <a:ext cx="492981" cy="178904"/>
          </a:xfrm>
          <a:custGeom>
            <a:avLst/>
            <a:gdLst>
              <a:gd name="connsiteX0" fmla="*/ 0 w 492981"/>
              <a:gd name="connsiteY0" fmla="*/ 0 h 178904"/>
              <a:gd name="connsiteX1" fmla="*/ 190831 w 492981"/>
              <a:gd name="connsiteY1" fmla="*/ 27829 h 178904"/>
              <a:gd name="connsiteX2" fmla="*/ 302150 w 492981"/>
              <a:gd name="connsiteY2" fmla="*/ 71561 h 178904"/>
              <a:gd name="connsiteX3" fmla="*/ 492981 w 492981"/>
              <a:gd name="connsiteY3" fmla="*/ 178904 h 178904"/>
            </a:gdLst>
            <a:ahLst/>
            <a:cxnLst>
              <a:cxn ang="0">
                <a:pos x="connsiteX0" y="connsiteY0"/>
              </a:cxn>
              <a:cxn ang="0">
                <a:pos x="connsiteX1" y="connsiteY1"/>
              </a:cxn>
              <a:cxn ang="0">
                <a:pos x="connsiteX2" y="connsiteY2"/>
              </a:cxn>
              <a:cxn ang="0">
                <a:pos x="connsiteX3" y="connsiteY3"/>
              </a:cxn>
            </a:cxnLst>
            <a:rect l="l" t="t" r="r" b="b"/>
            <a:pathLst>
              <a:path w="492981" h="178904">
                <a:moveTo>
                  <a:pt x="0" y="0"/>
                </a:moveTo>
                <a:lnTo>
                  <a:pt x="190831" y="27829"/>
                </a:lnTo>
                <a:lnTo>
                  <a:pt x="302150" y="71561"/>
                </a:lnTo>
                <a:lnTo>
                  <a:pt x="492981" y="178904"/>
                </a:lnTo>
              </a:path>
            </a:pathLst>
          </a:custGeom>
          <a:noFill/>
          <a:ln w="3810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92D050"/>
                </a:solidFill>
              </a:ln>
            </a:endParaRPr>
          </a:p>
        </p:txBody>
      </p:sp>
      <p:sp>
        <p:nvSpPr>
          <p:cNvPr id="112" name="Freeform: Shape 111">
            <a:extLst>
              <a:ext uri="{FF2B5EF4-FFF2-40B4-BE49-F238E27FC236}">
                <a16:creationId xmlns:a16="http://schemas.microsoft.com/office/drawing/2014/main" id="{97C18320-5564-AF80-B4CA-41BDCBB924FC}"/>
              </a:ext>
            </a:extLst>
          </p:cNvPr>
          <p:cNvSpPr/>
          <p:nvPr/>
        </p:nvSpPr>
        <p:spPr>
          <a:xfrm>
            <a:off x="8063897" y="6011812"/>
            <a:ext cx="1600980" cy="193491"/>
          </a:xfrm>
          <a:custGeom>
            <a:avLst/>
            <a:gdLst>
              <a:gd name="connsiteX0" fmla="*/ 0 w 1625947"/>
              <a:gd name="connsiteY0" fmla="*/ 46812 h 190370"/>
              <a:gd name="connsiteX1" fmla="*/ 171645 w 1625947"/>
              <a:gd name="connsiteY1" fmla="*/ 0 h 190370"/>
              <a:gd name="connsiteX2" fmla="*/ 318324 w 1625947"/>
              <a:gd name="connsiteY2" fmla="*/ 0 h 190370"/>
              <a:gd name="connsiteX3" fmla="*/ 355773 w 1625947"/>
              <a:gd name="connsiteY3" fmla="*/ 0 h 190370"/>
              <a:gd name="connsiteX4" fmla="*/ 1388765 w 1625947"/>
              <a:gd name="connsiteY4" fmla="*/ 190370 h 190370"/>
              <a:gd name="connsiteX5" fmla="*/ 1625947 w 1625947"/>
              <a:gd name="connsiteY5" fmla="*/ 184128 h 19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947" h="190370">
                <a:moveTo>
                  <a:pt x="0" y="46812"/>
                </a:moveTo>
                <a:lnTo>
                  <a:pt x="171645" y="0"/>
                </a:lnTo>
                <a:lnTo>
                  <a:pt x="318324" y="0"/>
                </a:lnTo>
                <a:lnTo>
                  <a:pt x="355773" y="0"/>
                </a:lnTo>
                <a:lnTo>
                  <a:pt x="1388765" y="190370"/>
                </a:lnTo>
                <a:lnTo>
                  <a:pt x="1625947" y="184128"/>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Shape 113">
            <a:extLst>
              <a:ext uri="{FF2B5EF4-FFF2-40B4-BE49-F238E27FC236}">
                <a16:creationId xmlns:a16="http://schemas.microsoft.com/office/drawing/2014/main" id="{7E1D5971-508B-DA3F-E742-38921CA12CA7}"/>
              </a:ext>
            </a:extLst>
          </p:cNvPr>
          <p:cNvSpPr/>
          <p:nvPr/>
        </p:nvSpPr>
        <p:spPr>
          <a:xfrm>
            <a:off x="6787762" y="5542790"/>
            <a:ext cx="1231453" cy="1584216"/>
          </a:xfrm>
          <a:custGeom>
            <a:avLst/>
            <a:gdLst>
              <a:gd name="connsiteX0" fmla="*/ 1383224 w 1383224"/>
              <a:gd name="connsiteY0" fmla="*/ 1906292 h 1906292"/>
              <a:gd name="connsiteX1" fmla="*/ 1305732 w 1383224"/>
              <a:gd name="connsiteY1" fmla="*/ 1836549 h 1906292"/>
              <a:gd name="connsiteX2" fmla="*/ 1282485 w 1383224"/>
              <a:gd name="connsiteY2" fmla="*/ 1623448 h 1906292"/>
              <a:gd name="connsiteX3" fmla="*/ 1235990 w 1383224"/>
              <a:gd name="connsiteY3" fmla="*/ 1530458 h 1906292"/>
              <a:gd name="connsiteX4" fmla="*/ 1197244 w 1383224"/>
              <a:gd name="connsiteY4" fmla="*/ 1495587 h 1906292"/>
              <a:gd name="connsiteX5" fmla="*/ 1108129 w 1383224"/>
              <a:gd name="connsiteY5" fmla="*/ 1433594 h 1906292"/>
              <a:gd name="connsiteX6" fmla="*/ 980268 w 1383224"/>
              <a:gd name="connsiteY6" fmla="*/ 1255363 h 1906292"/>
              <a:gd name="connsiteX7" fmla="*/ 926024 w 1383224"/>
              <a:gd name="connsiteY7" fmla="*/ 1189495 h 1906292"/>
              <a:gd name="connsiteX8" fmla="*/ 860156 w 1383224"/>
              <a:gd name="connsiteY8" fmla="*/ 1143000 h 1906292"/>
              <a:gd name="connsiteX9" fmla="*/ 755542 w 1383224"/>
              <a:gd name="connsiteY9" fmla="*/ 1053885 h 1906292"/>
              <a:gd name="connsiteX10" fmla="*/ 674176 w 1383224"/>
              <a:gd name="connsiteY10" fmla="*/ 957021 h 1906292"/>
              <a:gd name="connsiteX11" fmla="*/ 619932 w 1383224"/>
              <a:gd name="connsiteY11" fmla="*/ 887278 h 1906292"/>
              <a:gd name="connsiteX12" fmla="*/ 569563 w 1383224"/>
              <a:gd name="connsiteY12" fmla="*/ 817536 h 1906292"/>
              <a:gd name="connsiteX13" fmla="*/ 298342 w 1383224"/>
              <a:gd name="connsiteY13" fmla="*/ 441702 h 1906292"/>
              <a:gd name="connsiteX14" fmla="*/ 220851 w 1383224"/>
              <a:gd name="connsiteY14" fmla="*/ 263472 h 1906292"/>
              <a:gd name="connsiteX15" fmla="*/ 46495 w 1383224"/>
              <a:gd name="connsiteY15" fmla="*/ 42621 h 1906292"/>
              <a:gd name="connsiteX16" fmla="*/ 0 w 1383224"/>
              <a:gd name="connsiteY16" fmla="*/ 0 h 19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3224" h="1906292">
                <a:moveTo>
                  <a:pt x="1383224" y="1906292"/>
                </a:moveTo>
                <a:lnTo>
                  <a:pt x="1305732" y="1836549"/>
                </a:lnTo>
                <a:lnTo>
                  <a:pt x="1282485" y="1623448"/>
                </a:lnTo>
                <a:lnTo>
                  <a:pt x="1235990" y="1530458"/>
                </a:lnTo>
                <a:lnTo>
                  <a:pt x="1197244" y="1495587"/>
                </a:lnTo>
                <a:lnTo>
                  <a:pt x="1108129" y="1433594"/>
                </a:lnTo>
                <a:lnTo>
                  <a:pt x="980268" y="1255363"/>
                </a:lnTo>
                <a:lnTo>
                  <a:pt x="926024" y="1189495"/>
                </a:lnTo>
                <a:lnTo>
                  <a:pt x="860156" y="1143000"/>
                </a:lnTo>
                <a:lnTo>
                  <a:pt x="755542" y="1053885"/>
                </a:lnTo>
                <a:lnTo>
                  <a:pt x="674176" y="957021"/>
                </a:lnTo>
                <a:lnTo>
                  <a:pt x="619932" y="887278"/>
                </a:lnTo>
                <a:lnTo>
                  <a:pt x="569563" y="817536"/>
                </a:lnTo>
                <a:lnTo>
                  <a:pt x="298342" y="441702"/>
                </a:lnTo>
                <a:lnTo>
                  <a:pt x="220851" y="263472"/>
                </a:lnTo>
                <a:lnTo>
                  <a:pt x="46495" y="42621"/>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Shape 114">
            <a:extLst>
              <a:ext uri="{FF2B5EF4-FFF2-40B4-BE49-F238E27FC236}">
                <a16:creationId xmlns:a16="http://schemas.microsoft.com/office/drawing/2014/main" id="{F852DBD4-14D2-A5EB-6F82-54E983718551}"/>
              </a:ext>
            </a:extLst>
          </p:cNvPr>
          <p:cNvSpPr/>
          <p:nvPr/>
        </p:nvSpPr>
        <p:spPr>
          <a:xfrm>
            <a:off x="4621924" y="1166416"/>
            <a:ext cx="1192695" cy="818984"/>
          </a:xfrm>
          <a:custGeom>
            <a:avLst/>
            <a:gdLst>
              <a:gd name="connsiteX0" fmla="*/ 1192695 w 1192695"/>
              <a:gd name="connsiteY0" fmla="*/ 818984 h 818984"/>
              <a:gd name="connsiteX1" fmla="*/ 985962 w 1192695"/>
              <a:gd name="connsiteY1" fmla="*/ 663933 h 818984"/>
              <a:gd name="connsiteX2" fmla="*/ 862716 w 1192695"/>
              <a:gd name="connsiteY2" fmla="*/ 580445 h 818984"/>
              <a:gd name="connsiteX3" fmla="*/ 727544 w 1192695"/>
              <a:gd name="connsiteY3" fmla="*/ 421419 h 818984"/>
              <a:gd name="connsiteX4" fmla="*/ 536713 w 1192695"/>
              <a:gd name="connsiteY4" fmla="*/ 254441 h 818984"/>
              <a:gd name="connsiteX5" fmla="*/ 333955 w 1192695"/>
              <a:gd name="connsiteY5" fmla="*/ 174928 h 818984"/>
              <a:gd name="connsiteX6" fmla="*/ 0 w 1192695"/>
              <a:gd name="connsiteY6" fmla="*/ 0 h 818984"/>
              <a:gd name="connsiteX7" fmla="*/ 0 w 1192695"/>
              <a:gd name="connsiteY7" fmla="*/ 0 h 81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695" h="818984">
                <a:moveTo>
                  <a:pt x="1192695" y="818984"/>
                </a:moveTo>
                <a:lnTo>
                  <a:pt x="985962" y="663933"/>
                </a:lnTo>
                <a:lnTo>
                  <a:pt x="862716" y="580445"/>
                </a:lnTo>
                <a:lnTo>
                  <a:pt x="727544" y="421419"/>
                </a:lnTo>
                <a:lnTo>
                  <a:pt x="536713" y="254441"/>
                </a:lnTo>
                <a:lnTo>
                  <a:pt x="333955" y="174928"/>
                </a:lnTo>
                <a:lnTo>
                  <a:pt x="0" y="0"/>
                </a:lnTo>
                <a:lnTo>
                  <a:pt x="0" y="0"/>
                </a:lnTo>
              </a:path>
            </a:pathLst>
          </a:custGeom>
          <a:noFill/>
          <a:ln w="38100">
            <a:solidFill>
              <a:srgbClr val="B698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Shape 117">
            <a:extLst>
              <a:ext uri="{FF2B5EF4-FFF2-40B4-BE49-F238E27FC236}">
                <a16:creationId xmlns:a16="http://schemas.microsoft.com/office/drawing/2014/main" id="{52919559-3392-69A2-4922-36AAAFA6082F}"/>
              </a:ext>
            </a:extLst>
          </p:cNvPr>
          <p:cNvSpPr/>
          <p:nvPr/>
        </p:nvSpPr>
        <p:spPr>
          <a:xfrm>
            <a:off x="3991120" y="2925863"/>
            <a:ext cx="722244" cy="331304"/>
          </a:xfrm>
          <a:custGeom>
            <a:avLst/>
            <a:gdLst>
              <a:gd name="connsiteX0" fmla="*/ 722244 w 722244"/>
              <a:gd name="connsiteY0" fmla="*/ 183321 h 331304"/>
              <a:gd name="connsiteX1" fmla="*/ 618435 w 722244"/>
              <a:gd name="connsiteY1" fmla="*/ 161234 h 331304"/>
              <a:gd name="connsiteX2" fmla="*/ 567635 w 722244"/>
              <a:gd name="connsiteY2" fmla="*/ 176695 h 331304"/>
              <a:gd name="connsiteX3" fmla="*/ 538922 w 722244"/>
              <a:gd name="connsiteY3" fmla="*/ 174486 h 331304"/>
              <a:gd name="connsiteX4" fmla="*/ 415235 w 722244"/>
              <a:gd name="connsiteY4" fmla="*/ 24295 h 331304"/>
              <a:gd name="connsiteX5" fmla="*/ 353392 w 722244"/>
              <a:gd name="connsiteY5" fmla="*/ 0 h 331304"/>
              <a:gd name="connsiteX6" fmla="*/ 293757 w 722244"/>
              <a:gd name="connsiteY6" fmla="*/ 39756 h 331304"/>
              <a:gd name="connsiteX7" fmla="*/ 0 w 722244"/>
              <a:gd name="connsiteY7" fmla="*/ 331304 h 33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44" h="331304">
                <a:moveTo>
                  <a:pt x="722244" y="183321"/>
                </a:moveTo>
                <a:lnTo>
                  <a:pt x="618435" y="161234"/>
                </a:lnTo>
                <a:lnTo>
                  <a:pt x="567635" y="176695"/>
                </a:lnTo>
                <a:lnTo>
                  <a:pt x="538922" y="174486"/>
                </a:lnTo>
                <a:lnTo>
                  <a:pt x="415235" y="24295"/>
                </a:lnTo>
                <a:lnTo>
                  <a:pt x="353392" y="0"/>
                </a:lnTo>
                <a:lnTo>
                  <a:pt x="293757" y="39756"/>
                </a:lnTo>
                <a:lnTo>
                  <a:pt x="0" y="331304"/>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7D13DEA3-FDFB-39DE-FEE2-FAA16A71AA35}"/>
              </a:ext>
            </a:extLst>
          </p:cNvPr>
          <p:cNvSpPr/>
          <p:nvPr/>
        </p:nvSpPr>
        <p:spPr>
          <a:xfrm>
            <a:off x="3812216" y="2563636"/>
            <a:ext cx="534504" cy="362227"/>
          </a:xfrm>
          <a:custGeom>
            <a:avLst/>
            <a:gdLst>
              <a:gd name="connsiteX0" fmla="*/ 521252 w 521252"/>
              <a:gd name="connsiteY0" fmla="*/ 362227 h 362227"/>
              <a:gd name="connsiteX1" fmla="*/ 298174 w 521252"/>
              <a:gd name="connsiteY1" fmla="*/ 0 h 362227"/>
              <a:gd name="connsiteX2" fmla="*/ 163444 w 521252"/>
              <a:gd name="connsiteY2" fmla="*/ 150192 h 362227"/>
              <a:gd name="connsiteX3" fmla="*/ 61844 w 521252"/>
              <a:gd name="connsiteY3" fmla="*/ 231913 h 362227"/>
              <a:gd name="connsiteX4" fmla="*/ 0 w 521252"/>
              <a:gd name="connsiteY4" fmla="*/ 273879 h 362227"/>
              <a:gd name="connsiteX0" fmla="*/ 534504 w 534504"/>
              <a:gd name="connsiteY0" fmla="*/ 362227 h 362227"/>
              <a:gd name="connsiteX1" fmla="*/ 311426 w 534504"/>
              <a:gd name="connsiteY1" fmla="*/ 0 h 362227"/>
              <a:gd name="connsiteX2" fmla="*/ 176696 w 534504"/>
              <a:gd name="connsiteY2" fmla="*/ 150192 h 362227"/>
              <a:gd name="connsiteX3" fmla="*/ 75096 w 534504"/>
              <a:gd name="connsiteY3" fmla="*/ 231913 h 362227"/>
              <a:gd name="connsiteX4" fmla="*/ 0 w 534504"/>
              <a:gd name="connsiteY4" fmla="*/ 240749 h 362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04" h="362227">
                <a:moveTo>
                  <a:pt x="534504" y="362227"/>
                </a:moveTo>
                <a:lnTo>
                  <a:pt x="311426" y="0"/>
                </a:lnTo>
                <a:lnTo>
                  <a:pt x="176696" y="150192"/>
                </a:lnTo>
                <a:lnTo>
                  <a:pt x="75096" y="231913"/>
                </a:lnTo>
                <a:cubicBezTo>
                  <a:pt x="54481" y="245902"/>
                  <a:pt x="20615" y="226760"/>
                  <a:pt x="0" y="240749"/>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Shape 122">
            <a:extLst>
              <a:ext uri="{FF2B5EF4-FFF2-40B4-BE49-F238E27FC236}">
                <a16:creationId xmlns:a16="http://schemas.microsoft.com/office/drawing/2014/main" id="{6AFF362A-ED38-8705-320B-28915797A62A}"/>
              </a:ext>
            </a:extLst>
          </p:cNvPr>
          <p:cNvSpPr/>
          <p:nvPr/>
        </p:nvSpPr>
        <p:spPr>
          <a:xfrm>
            <a:off x="2824488" y="1053653"/>
            <a:ext cx="1805388" cy="212919"/>
          </a:xfrm>
          <a:custGeom>
            <a:avLst/>
            <a:gdLst>
              <a:gd name="connsiteX0" fmla="*/ 1860605 w 1860605"/>
              <a:gd name="connsiteY0" fmla="*/ 87465 h 210710"/>
              <a:gd name="connsiteX1" fmla="*/ 1558456 w 1860605"/>
              <a:gd name="connsiteY1" fmla="*/ 11927 h 210710"/>
              <a:gd name="connsiteX2" fmla="*/ 1395454 w 1860605"/>
              <a:gd name="connsiteY2" fmla="*/ 11927 h 210710"/>
              <a:gd name="connsiteX3" fmla="*/ 1041621 w 1860605"/>
              <a:gd name="connsiteY3" fmla="*/ 55659 h 210710"/>
              <a:gd name="connsiteX4" fmla="*/ 946205 w 1860605"/>
              <a:gd name="connsiteY4" fmla="*/ 59635 h 210710"/>
              <a:gd name="connsiteX5" fmla="*/ 886570 w 1860605"/>
              <a:gd name="connsiteY5" fmla="*/ 59635 h 210710"/>
              <a:gd name="connsiteX6" fmla="*/ 858741 w 1860605"/>
              <a:gd name="connsiteY6" fmla="*/ 39757 h 210710"/>
              <a:gd name="connsiteX7" fmla="*/ 826936 w 1860605"/>
              <a:gd name="connsiteY7" fmla="*/ 35781 h 210710"/>
              <a:gd name="connsiteX8" fmla="*/ 803082 w 1860605"/>
              <a:gd name="connsiteY8" fmla="*/ 0 h 210710"/>
              <a:gd name="connsiteX9" fmla="*/ 492981 w 1860605"/>
              <a:gd name="connsiteY9" fmla="*/ 186856 h 210710"/>
              <a:gd name="connsiteX10" fmla="*/ 441297 w 1860605"/>
              <a:gd name="connsiteY10" fmla="*/ 190832 h 210710"/>
              <a:gd name="connsiteX11" fmla="*/ 389614 w 1860605"/>
              <a:gd name="connsiteY11" fmla="*/ 210710 h 210710"/>
              <a:gd name="connsiteX12" fmla="*/ 306125 w 1860605"/>
              <a:gd name="connsiteY12" fmla="*/ 210710 h 210710"/>
              <a:gd name="connsiteX13" fmla="*/ 0 w 1860605"/>
              <a:gd name="connsiteY13" fmla="*/ 210710 h 210710"/>
              <a:gd name="connsiteX0" fmla="*/ 1805388 w 1805388"/>
              <a:gd name="connsiteY0" fmla="*/ 87465 h 212919"/>
              <a:gd name="connsiteX1" fmla="*/ 1503239 w 1805388"/>
              <a:gd name="connsiteY1" fmla="*/ 11927 h 212919"/>
              <a:gd name="connsiteX2" fmla="*/ 1340237 w 1805388"/>
              <a:gd name="connsiteY2" fmla="*/ 11927 h 212919"/>
              <a:gd name="connsiteX3" fmla="*/ 986404 w 1805388"/>
              <a:gd name="connsiteY3" fmla="*/ 55659 h 212919"/>
              <a:gd name="connsiteX4" fmla="*/ 890988 w 1805388"/>
              <a:gd name="connsiteY4" fmla="*/ 59635 h 212919"/>
              <a:gd name="connsiteX5" fmla="*/ 831353 w 1805388"/>
              <a:gd name="connsiteY5" fmla="*/ 59635 h 212919"/>
              <a:gd name="connsiteX6" fmla="*/ 803524 w 1805388"/>
              <a:gd name="connsiteY6" fmla="*/ 39757 h 212919"/>
              <a:gd name="connsiteX7" fmla="*/ 771719 w 1805388"/>
              <a:gd name="connsiteY7" fmla="*/ 35781 h 212919"/>
              <a:gd name="connsiteX8" fmla="*/ 747865 w 1805388"/>
              <a:gd name="connsiteY8" fmla="*/ 0 h 212919"/>
              <a:gd name="connsiteX9" fmla="*/ 437764 w 1805388"/>
              <a:gd name="connsiteY9" fmla="*/ 186856 h 212919"/>
              <a:gd name="connsiteX10" fmla="*/ 386080 w 1805388"/>
              <a:gd name="connsiteY10" fmla="*/ 190832 h 212919"/>
              <a:gd name="connsiteX11" fmla="*/ 334397 w 1805388"/>
              <a:gd name="connsiteY11" fmla="*/ 210710 h 212919"/>
              <a:gd name="connsiteX12" fmla="*/ 250908 w 1805388"/>
              <a:gd name="connsiteY12" fmla="*/ 210710 h 212919"/>
              <a:gd name="connsiteX13" fmla="*/ 0 w 1805388"/>
              <a:gd name="connsiteY13" fmla="*/ 212919 h 21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388" h="212919">
                <a:moveTo>
                  <a:pt x="1805388" y="87465"/>
                </a:moveTo>
                <a:lnTo>
                  <a:pt x="1503239" y="11927"/>
                </a:lnTo>
                <a:lnTo>
                  <a:pt x="1340237" y="11927"/>
                </a:lnTo>
                <a:lnTo>
                  <a:pt x="986404" y="55659"/>
                </a:lnTo>
                <a:lnTo>
                  <a:pt x="890988" y="59635"/>
                </a:lnTo>
                <a:lnTo>
                  <a:pt x="831353" y="59635"/>
                </a:lnTo>
                <a:lnTo>
                  <a:pt x="803524" y="39757"/>
                </a:lnTo>
                <a:lnTo>
                  <a:pt x="771719" y="35781"/>
                </a:lnTo>
                <a:lnTo>
                  <a:pt x="747865" y="0"/>
                </a:lnTo>
                <a:lnTo>
                  <a:pt x="437764" y="186856"/>
                </a:lnTo>
                <a:lnTo>
                  <a:pt x="386080" y="190832"/>
                </a:lnTo>
                <a:lnTo>
                  <a:pt x="334397" y="210710"/>
                </a:lnTo>
                <a:lnTo>
                  <a:pt x="250908" y="210710"/>
                </a:lnTo>
                <a:lnTo>
                  <a:pt x="0" y="212919"/>
                </a:lnTo>
              </a:path>
            </a:pathLst>
          </a:custGeom>
          <a:noFill/>
          <a:ln w="38100">
            <a:solidFill>
              <a:srgbClr val="B698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6641E879-C7B7-E3C9-0620-4F47AAFB2FD1}"/>
              </a:ext>
            </a:extLst>
          </p:cNvPr>
          <p:cNvSpPr/>
          <p:nvPr/>
        </p:nvSpPr>
        <p:spPr>
          <a:xfrm>
            <a:off x="2662892" y="1597090"/>
            <a:ext cx="357836" cy="119305"/>
          </a:xfrm>
          <a:custGeom>
            <a:avLst/>
            <a:gdLst>
              <a:gd name="connsiteX0" fmla="*/ 0 w 772160"/>
              <a:gd name="connsiteY0" fmla="*/ 0 h 270933"/>
              <a:gd name="connsiteX1" fmla="*/ 423333 w 772160"/>
              <a:gd name="connsiteY1" fmla="*/ 230293 h 270933"/>
              <a:gd name="connsiteX2" fmla="*/ 447040 w 772160"/>
              <a:gd name="connsiteY2" fmla="*/ 247226 h 270933"/>
              <a:gd name="connsiteX3" fmla="*/ 562186 w 772160"/>
              <a:gd name="connsiteY3" fmla="*/ 240453 h 270933"/>
              <a:gd name="connsiteX4" fmla="*/ 646853 w 772160"/>
              <a:gd name="connsiteY4" fmla="*/ 267546 h 270933"/>
              <a:gd name="connsiteX5" fmla="*/ 772160 w 772160"/>
              <a:gd name="connsiteY5" fmla="*/ 270933 h 27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 h="270933">
                <a:moveTo>
                  <a:pt x="0" y="0"/>
                </a:moveTo>
                <a:lnTo>
                  <a:pt x="423333" y="230293"/>
                </a:lnTo>
                <a:lnTo>
                  <a:pt x="447040" y="247226"/>
                </a:lnTo>
                <a:lnTo>
                  <a:pt x="562186" y="240453"/>
                </a:lnTo>
                <a:lnTo>
                  <a:pt x="646853" y="267546"/>
                </a:lnTo>
                <a:lnTo>
                  <a:pt x="772160" y="27093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Shape 128">
            <a:extLst>
              <a:ext uri="{FF2B5EF4-FFF2-40B4-BE49-F238E27FC236}">
                <a16:creationId xmlns:a16="http://schemas.microsoft.com/office/drawing/2014/main" id="{74C1EF1D-49BE-A777-C069-2624744D9F48}"/>
              </a:ext>
            </a:extLst>
          </p:cNvPr>
          <p:cNvSpPr/>
          <p:nvPr/>
        </p:nvSpPr>
        <p:spPr>
          <a:xfrm>
            <a:off x="2649273" y="1706655"/>
            <a:ext cx="397073" cy="98427"/>
          </a:xfrm>
          <a:custGeom>
            <a:avLst/>
            <a:gdLst>
              <a:gd name="connsiteX0" fmla="*/ 0 w 856827"/>
              <a:gd name="connsiteY0" fmla="*/ 223520 h 223520"/>
              <a:gd name="connsiteX1" fmla="*/ 785707 w 856827"/>
              <a:gd name="connsiteY1" fmla="*/ 27093 h 223520"/>
              <a:gd name="connsiteX2" fmla="*/ 856827 w 856827"/>
              <a:gd name="connsiteY2" fmla="*/ 0 h 223520"/>
            </a:gdLst>
            <a:ahLst/>
            <a:cxnLst>
              <a:cxn ang="0">
                <a:pos x="connsiteX0" y="connsiteY0"/>
              </a:cxn>
              <a:cxn ang="0">
                <a:pos x="connsiteX1" y="connsiteY1"/>
              </a:cxn>
              <a:cxn ang="0">
                <a:pos x="connsiteX2" y="connsiteY2"/>
              </a:cxn>
            </a:cxnLst>
            <a:rect l="l" t="t" r="r" b="b"/>
            <a:pathLst>
              <a:path w="856827" h="223520">
                <a:moveTo>
                  <a:pt x="0" y="223520"/>
                </a:moveTo>
                <a:lnTo>
                  <a:pt x="785707" y="27093"/>
                </a:lnTo>
                <a:lnTo>
                  <a:pt x="856827"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Shape 132">
            <a:extLst>
              <a:ext uri="{FF2B5EF4-FFF2-40B4-BE49-F238E27FC236}">
                <a16:creationId xmlns:a16="http://schemas.microsoft.com/office/drawing/2014/main" id="{40202598-1CFF-6049-A6E5-5CC43A5E7078}"/>
              </a:ext>
            </a:extLst>
          </p:cNvPr>
          <p:cNvSpPr/>
          <p:nvPr/>
        </p:nvSpPr>
        <p:spPr>
          <a:xfrm>
            <a:off x="2107179" y="2289487"/>
            <a:ext cx="1306600" cy="1236326"/>
          </a:xfrm>
          <a:custGeom>
            <a:avLst/>
            <a:gdLst>
              <a:gd name="connsiteX0" fmla="*/ 0 w 2282614"/>
              <a:gd name="connsiteY0" fmla="*/ 1906693 h 1906693"/>
              <a:gd name="connsiteX1" fmla="*/ 104987 w 2282614"/>
              <a:gd name="connsiteY1" fmla="*/ 1805093 h 1906693"/>
              <a:gd name="connsiteX2" fmla="*/ 233680 w 2282614"/>
              <a:gd name="connsiteY2" fmla="*/ 1706880 h 1906693"/>
              <a:gd name="connsiteX3" fmla="*/ 541867 w 2282614"/>
              <a:gd name="connsiteY3" fmla="*/ 1568027 h 1906693"/>
              <a:gd name="connsiteX4" fmla="*/ 765387 w 2282614"/>
              <a:gd name="connsiteY4" fmla="*/ 1165013 h 1906693"/>
              <a:gd name="connsiteX5" fmla="*/ 1043094 w 2282614"/>
              <a:gd name="connsiteY5" fmla="*/ 765387 h 1906693"/>
              <a:gd name="connsiteX6" fmla="*/ 1120987 w 2282614"/>
              <a:gd name="connsiteY6" fmla="*/ 677333 h 1906693"/>
              <a:gd name="connsiteX7" fmla="*/ 1249680 w 2282614"/>
              <a:gd name="connsiteY7" fmla="*/ 602827 h 1906693"/>
              <a:gd name="connsiteX8" fmla="*/ 1337734 w 2282614"/>
              <a:gd name="connsiteY8" fmla="*/ 531707 h 1906693"/>
              <a:gd name="connsiteX9" fmla="*/ 1842347 w 2282614"/>
              <a:gd name="connsiteY9" fmla="*/ 128693 h 1906693"/>
              <a:gd name="connsiteX10" fmla="*/ 2282614 w 2282614"/>
              <a:gd name="connsiteY10" fmla="*/ 0 h 1906693"/>
              <a:gd name="connsiteX0" fmla="*/ 0 w 2252941"/>
              <a:gd name="connsiteY0" fmla="*/ 2047208 h 2047208"/>
              <a:gd name="connsiteX1" fmla="*/ 104987 w 2252941"/>
              <a:gd name="connsiteY1" fmla="*/ 1945608 h 2047208"/>
              <a:gd name="connsiteX2" fmla="*/ 233680 w 2252941"/>
              <a:gd name="connsiteY2" fmla="*/ 1847395 h 2047208"/>
              <a:gd name="connsiteX3" fmla="*/ 541867 w 2252941"/>
              <a:gd name="connsiteY3" fmla="*/ 170854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7 w 2252941"/>
              <a:gd name="connsiteY9" fmla="*/ 269208 h 2047208"/>
              <a:gd name="connsiteX10" fmla="*/ 2252941 w 2252941"/>
              <a:gd name="connsiteY10" fmla="*/ 0 h 2047208"/>
              <a:gd name="connsiteX0" fmla="*/ 0 w 2252941"/>
              <a:gd name="connsiteY0" fmla="*/ 2047208 h 2047208"/>
              <a:gd name="connsiteX1" fmla="*/ 104987 w 2252941"/>
              <a:gd name="connsiteY1" fmla="*/ 1945608 h 2047208"/>
              <a:gd name="connsiteX2" fmla="*/ 233680 w 2252941"/>
              <a:gd name="connsiteY2" fmla="*/ 1847395 h 2047208"/>
              <a:gd name="connsiteX3" fmla="*/ 541867 w 2252941"/>
              <a:gd name="connsiteY3" fmla="*/ 170854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8 w 2252941"/>
              <a:gd name="connsiteY9" fmla="*/ 159918 h 2047208"/>
              <a:gd name="connsiteX10" fmla="*/ 2252941 w 2252941"/>
              <a:gd name="connsiteY10" fmla="*/ 0 h 2047208"/>
              <a:gd name="connsiteX0" fmla="*/ 0 w 2252941"/>
              <a:gd name="connsiteY0" fmla="*/ 2047208 h 2047208"/>
              <a:gd name="connsiteX1" fmla="*/ 104987 w 2252941"/>
              <a:gd name="connsiteY1" fmla="*/ 1945608 h 2047208"/>
              <a:gd name="connsiteX2" fmla="*/ 233680 w 2252941"/>
              <a:gd name="connsiteY2" fmla="*/ 1847395 h 2047208"/>
              <a:gd name="connsiteX3" fmla="*/ 552250 w 2252941"/>
              <a:gd name="connsiteY3" fmla="*/ 181783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8 w 2252941"/>
              <a:gd name="connsiteY9" fmla="*/ 159918 h 2047208"/>
              <a:gd name="connsiteX10" fmla="*/ 2252941 w 2252941"/>
              <a:gd name="connsiteY10" fmla="*/ 0 h 2047208"/>
              <a:gd name="connsiteX0" fmla="*/ 0 w 2252941"/>
              <a:gd name="connsiteY0" fmla="*/ 2047208 h 2047208"/>
              <a:gd name="connsiteX1" fmla="*/ 104987 w 2252941"/>
              <a:gd name="connsiteY1" fmla="*/ 1945608 h 2047208"/>
              <a:gd name="connsiteX2" fmla="*/ 280412 w 2252941"/>
              <a:gd name="connsiteY2" fmla="*/ 2027724 h 2047208"/>
              <a:gd name="connsiteX3" fmla="*/ 552250 w 2252941"/>
              <a:gd name="connsiteY3" fmla="*/ 1817832 h 2047208"/>
              <a:gd name="connsiteX4" fmla="*/ 765387 w 2252941"/>
              <a:gd name="connsiteY4" fmla="*/ 1305528 h 2047208"/>
              <a:gd name="connsiteX5" fmla="*/ 1043094 w 2252941"/>
              <a:gd name="connsiteY5" fmla="*/ 905902 h 2047208"/>
              <a:gd name="connsiteX6" fmla="*/ 1120987 w 2252941"/>
              <a:gd name="connsiteY6" fmla="*/ 817848 h 2047208"/>
              <a:gd name="connsiteX7" fmla="*/ 1249680 w 2252941"/>
              <a:gd name="connsiteY7" fmla="*/ 743342 h 2047208"/>
              <a:gd name="connsiteX8" fmla="*/ 1337734 w 2252941"/>
              <a:gd name="connsiteY8" fmla="*/ 672222 h 2047208"/>
              <a:gd name="connsiteX9" fmla="*/ 1842348 w 2252941"/>
              <a:gd name="connsiteY9" fmla="*/ 159918 h 2047208"/>
              <a:gd name="connsiteX10" fmla="*/ 2252941 w 2252941"/>
              <a:gd name="connsiteY10" fmla="*/ 0 h 2047208"/>
              <a:gd name="connsiteX0" fmla="*/ 0 w 2252941"/>
              <a:gd name="connsiteY0" fmla="*/ 2047208 h 2147796"/>
              <a:gd name="connsiteX1" fmla="*/ 79023 w 2252941"/>
              <a:gd name="connsiteY1" fmla="*/ 2147796 h 2147796"/>
              <a:gd name="connsiteX2" fmla="*/ 280412 w 2252941"/>
              <a:gd name="connsiteY2" fmla="*/ 2027724 h 2147796"/>
              <a:gd name="connsiteX3" fmla="*/ 552250 w 2252941"/>
              <a:gd name="connsiteY3" fmla="*/ 1817832 h 2147796"/>
              <a:gd name="connsiteX4" fmla="*/ 765387 w 2252941"/>
              <a:gd name="connsiteY4" fmla="*/ 1305528 h 2147796"/>
              <a:gd name="connsiteX5" fmla="*/ 1043094 w 2252941"/>
              <a:gd name="connsiteY5" fmla="*/ 905902 h 2147796"/>
              <a:gd name="connsiteX6" fmla="*/ 1120987 w 2252941"/>
              <a:gd name="connsiteY6" fmla="*/ 817848 h 2147796"/>
              <a:gd name="connsiteX7" fmla="*/ 1249680 w 2252941"/>
              <a:gd name="connsiteY7" fmla="*/ 743342 h 2147796"/>
              <a:gd name="connsiteX8" fmla="*/ 1337734 w 2252941"/>
              <a:gd name="connsiteY8" fmla="*/ 672222 h 2147796"/>
              <a:gd name="connsiteX9" fmla="*/ 1842348 w 2252941"/>
              <a:gd name="connsiteY9" fmla="*/ 159918 h 2147796"/>
              <a:gd name="connsiteX10" fmla="*/ 2252941 w 2252941"/>
              <a:gd name="connsiteY10" fmla="*/ 0 h 2147796"/>
              <a:gd name="connsiteX0" fmla="*/ 0 w 2782575"/>
              <a:gd name="connsiteY0" fmla="*/ 2959788 h 2959788"/>
              <a:gd name="connsiteX1" fmla="*/ 608657 w 2782575"/>
              <a:gd name="connsiteY1" fmla="*/ 2147796 h 2959788"/>
              <a:gd name="connsiteX2" fmla="*/ 810046 w 2782575"/>
              <a:gd name="connsiteY2" fmla="*/ 2027724 h 2959788"/>
              <a:gd name="connsiteX3" fmla="*/ 1081884 w 2782575"/>
              <a:gd name="connsiteY3" fmla="*/ 1817832 h 2959788"/>
              <a:gd name="connsiteX4" fmla="*/ 1295021 w 2782575"/>
              <a:gd name="connsiteY4" fmla="*/ 1305528 h 2959788"/>
              <a:gd name="connsiteX5" fmla="*/ 1572728 w 2782575"/>
              <a:gd name="connsiteY5" fmla="*/ 905902 h 2959788"/>
              <a:gd name="connsiteX6" fmla="*/ 1650621 w 2782575"/>
              <a:gd name="connsiteY6" fmla="*/ 817848 h 2959788"/>
              <a:gd name="connsiteX7" fmla="*/ 1779314 w 2782575"/>
              <a:gd name="connsiteY7" fmla="*/ 743342 h 2959788"/>
              <a:gd name="connsiteX8" fmla="*/ 1867368 w 2782575"/>
              <a:gd name="connsiteY8" fmla="*/ 672222 h 2959788"/>
              <a:gd name="connsiteX9" fmla="*/ 2371982 w 2782575"/>
              <a:gd name="connsiteY9" fmla="*/ 159918 h 2959788"/>
              <a:gd name="connsiteX10" fmla="*/ 2782575 w 2782575"/>
              <a:gd name="connsiteY10" fmla="*/ 0 h 2959788"/>
              <a:gd name="connsiteX0" fmla="*/ 0 w 2782575"/>
              <a:gd name="connsiteY0" fmla="*/ 2959788 h 2959788"/>
              <a:gd name="connsiteX1" fmla="*/ 608657 w 2782575"/>
              <a:gd name="connsiteY1" fmla="*/ 2147796 h 2959788"/>
              <a:gd name="connsiteX2" fmla="*/ 810046 w 2782575"/>
              <a:gd name="connsiteY2" fmla="*/ 2027724 h 2959788"/>
              <a:gd name="connsiteX3" fmla="*/ 1081884 w 2782575"/>
              <a:gd name="connsiteY3" fmla="*/ 1817832 h 2959788"/>
              <a:gd name="connsiteX4" fmla="*/ 1295021 w 2782575"/>
              <a:gd name="connsiteY4" fmla="*/ 1305528 h 2959788"/>
              <a:gd name="connsiteX5" fmla="*/ 1572728 w 2782575"/>
              <a:gd name="connsiteY5" fmla="*/ 905902 h 2959788"/>
              <a:gd name="connsiteX6" fmla="*/ 1650621 w 2782575"/>
              <a:gd name="connsiteY6" fmla="*/ 817848 h 2959788"/>
              <a:gd name="connsiteX7" fmla="*/ 1779314 w 2782575"/>
              <a:gd name="connsiteY7" fmla="*/ 743342 h 2959788"/>
              <a:gd name="connsiteX8" fmla="*/ 1867368 w 2782575"/>
              <a:gd name="connsiteY8" fmla="*/ 672222 h 2959788"/>
              <a:gd name="connsiteX9" fmla="*/ 2371982 w 2782575"/>
              <a:gd name="connsiteY9" fmla="*/ 159918 h 2959788"/>
              <a:gd name="connsiteX10" fmla="*/ 2782575 w 2782575"/>
              <a:gd name="connsiteY10" fmla="*/ 0 h 2959788"/>
              <a:gd name="connsiteX0" fmla="*/ 0 w 2782575"/>
              <a:gd name="connsiteY0" fmla="*/ 2959788 h 2959788"/>
              <a:gd name="connsiteX1" fmla="*/ 390529 w 2782575"/>
              <a:gd name="connsiteY1" fmla="*/ 2380088 h 2959788"/>
              <a:gd name="connsiteX2" fmla="*/ 608657 w 2782575"/>
              <a:gd name="connsiteY2" fmla="*/ 2147796 h 2959788"/>
              <a:gd name="connsiteX3" fmla="*/ 810046 w 2782575"/>
              <a:gd name="connsiteY3" fmla="*/ 2027724 h 2959788"/>
              <a:gd name="connsiteX4" fmla="*/ 1081884 w 2782575"/>
              <a:gd name="connsiteY4" fmla="*/ 1817832 h 2959788"/>
              <a:gd name="connsiteX5" fmla="*/ 1295021 w 2782575"/>
              <a:gd name="connsiteY5" fmla="*/ 1305528 h 2959788"/>
              <a:gd name="connsiteX6" fmla="*/ 1572728 w 2782575"/>
              <a:gd name="connsiteY6" fmla="*/ 905902 h 2959788"/>
              <a:gd name="connsiteX7" fmla="*/ 1650621 w 2782575"/>
              <a:gd name="connsiteY7" fmla="*/ 817848 h 2959788"/>
              <a:gd name="connsiteX8" fmla="*/ 1779314 w 2782575"/>
              <a:gd name="connsiteY8" fmla="*/ 743342 h 2959788"/>
              <a:gd name="connsiteX9" fmla="*/ 1867368 w 2782575"/>
              <a:gd name="connsiteY9" fmla="*/ 672222 h 2959788"/>
              <a:gd name="connsiteX10" fmla="*/ 2371982 w 2782575"/>
              <a:gd name="connsiteY10" fmla="*/ 159918 h 2959788"/>
              <a:gd name="connsiteX11" fmla="*/ 2782575 w 2782575"/>
              <a:gd name="connsiteY11" fmla="*/ 0 h 29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2575" h="2959788">
                <a:moveTo>
                  <a:pt x="0" y="2959788"/>
                </a:moveTo>
                <a:cubicBezTo>
                  <a:pt x="68550" y="2866814"/>
                  <a:pt x="289086" y="2515420"/>
                  <a:pt x="390529" y="2380088"/>
                </a:cubicBezTo>
                <a:cubicBezTo>
                  <a:pt x="491972" y="2244756"/>
                  <a:pt x="542199" y="2210166"/>
                  <a:pt x="608657" y="2147796"/>
                </a:cubicBezTo>
                <a:lnTo>
                  <a:pt x="810046" y="2027724"/>
                </a:lnTo>
                <a:lnTo>
                  <a:pt x="1081884" y="1817832"/>
                </a:lnTo>
                <a:lnTo>
                  <a:pt x="1295021" y="1305528"/>
                </a:lnTo>
                <a:lnTo>
                  <a:pt x="1572728" y="905902"/>
                </a:lnTo>
                <a:lnTo>
                  <a:pt x="1650621" y="817848"/>
                </a:lnTo>
                <a:lnTo>
                  <a:pt x="1779314" y="743342"/>
                </a:lnTo>
                <a:lnTo>
                  <a:pt x="1867368" y="672222"/>
                </a:lnTo>
                <a:lnTo>
                  <a:pt x="2371982" y="159918"/>
                </a:lnTo>
                <a:cubicBezTo>
                  <a:pt x="2518738" y="117020"/>
                  <a:pt x="2635819" y="42898"/>
                  <a:pt x="2782575" y="0"/>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DBACF6D5-7FB9-53B6-00BD-610A5B38F039}"/>
              </a:ext>
            </a:extLst>
          </p:cNvPr>
          <p:cNvSpPr/>
          <p:nvPr/>
        </p:nvSpPr>
        <p:spPr>
          <a:xfrm>
            <a:off x="5418742" y="4246689"/>
            <a:ext cx="219465" cy="359078"/>
          </a:xfrm>
          <a:custGeom>
            <a:avLst/>
            <a:gdLst>
              <a:gd name="connsiteX0" fmla="*/ 283634 w 283634"/>
              <a:gd name="connsiteY0" fmla="*/ 0 h 1164167"/>
              <a:gd name="connsiteX1" fmla="*/ 182034 w 283634"/>
              <a:gd name="connsiteY1" fmla="*/ 127000 h 1164167"/>
              <a:gd name="connsiteX2" fmla="*/ 0 w 283634"/>
              <a:gd name="connsiteY2" fmla="*/ 596900 h 1164167"/>
              <a:gd name="connsiteX3" fmla="*/ 12700 w 283634"/>
              <a:gd name="connsiteY3" fmla="*/ 855133 h 1164167"/>
              <a:gd name="connsiteX4" fmla="*/ 38100 w 283634"/>
              <a:gd name="connsiteY4" fmla="*/ 952500 h 1164167"/>
              <a:gd name="connsiteX5" fmla="*/ 50800 w 283634"/>
              <a:gd name="connsiteY5" fmla="*/ 1164167 h 116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34" h="1164167">
                <a:moveTo>
                  <a:pt x="283634" y="0"/>
                </a:moveTo>
                <a:lnTo>
                  <a:pt x="182034" y="127000"/>
                </a:lnTo>
                <a:lnTo>
                  <a:pt x="0" y="596900"/>
                </a:lnTo>
                <a:lnTo>
                  <a:pt x="12700" y="855133"/>
                </a:lnTo>
                <a:lnTo>
                  <a:pt x="38100" y="952500"/>
                </a:lnTo>
                <a:lnTo>
                  <a:pt x="50800" y="1164167"/>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Shape 139">
            <a:extLst>
              <a:ext uri="{FF2B5EF4-FFF2-40B4-BE49-F238E27FC236}">
                <a16:creationId xmlns:a16="http://schemas.microsoft.com/office/drawing/2014/main" id="{49064E69-7131-A2F2-CCAD-0224CB236890}"/>
              </a:ext>
            </a:extLst>
          </p:cNvPr>
          <p:cNvSpPr/>
          <p:nvPr/>
        </p:nvSpPr>
        <p:spPr>
          <a:xfrm>
            <a:off x="7063220" y="4309683"/>
            <a:ext cx="250665" cy="829668"/>
          </a:xfrm>
          <a:custGeom>
            <a:avLst/>
            <a:gdLst>
              <a:gd name="connsiteX0" fmla="*/ 250665 w 250665"/>
              <a:gd name="connsiteY0" fmla="*/ 829668 h 829668"/>
              <a:gd name="connsiteX1" fmla="*/ 250665 w 250665"/>
              <a:gd name="connsiteY1" fmla="*/ 829668 h 829668"/>
              <a:gd name="connsiteX2" fmla="*/ 151811 w 250665"/>
              <a:gd name="connsiteY2" fmla="*/ 554289 h 829668"/>
              <a:gd name="connsiteX3" fmla="*/ 56488 w 250665"/>
              <a:gd name="connsiteY3" fmla="*/ 201238 h 829668"/>
              <a:gd name="connsiteX4" fmla="*/ 0 w 250665"/>
              <a:gd name="connsiteY4" fmla="*/ 0 h 8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5" h="829668">
                <a:moveTo>
                  <a:pt x="250665" y="829668"/>
                </a:moveTo>
                <a:lnTo>
                  <a:pt x="250665" y="829668"/>
                </a:lnTo>
                <a:lnTo>
                  <a:pt x="151811" y="554289"/>
                </a:lnTo>
                <a:lnTo>
                  <a:pt x="56488" y="201238"/>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Shape 140">
            <a:extLst>
              <a:ext uri="{FF2B5EF4-FFF2-40B4-BE49-F238E27FC236}">
                <a16:creationId xmlns:a16="http://schemas.microsoft.com/office/drawing/2014/main" id="{1B223A6C-2A1C-45BF-0987-353B455A5EDF}"/>
              </a:ext>
            </a:extLst>
          </p:cNvPr>
          <p:cNvSpPr/>
          <p:nvPr/>
        </p:nvSpPr>
        <p:spPr>
          <a:xfrm>
            <a:off x="5786648" y="3825974"/>
            <a:ext cx="774509" cy="64010"/>
          </a:xfrm>
          <a:custGeom>
            <a:avLst/>
            <a:gdLst>
              <a:gd name="connsiteX0" fmla="*/ 0 w 730814"/>
              <a:gd name="connsiteY0" fmla="*/ 0 h 56488"/>
              <a:gd name="connsiteX1" fmla="*/ 229483 w 730814"/>
              <a:gd name="connsiteY1" fmla="*/ 35305 h 56488"/>
              <a:gd name="connsiteX2" fmla="*/ 345989 w 730814"/>
              <a:gd name="connsiteY2" fmla="*/ 56488 h 56488"/>
              <a:gd name="connsiteX3" fmla="*/ 526045 w 730814"/>
              <a:gd name="connsiteY3" fmla="*/ 56488 h 56488"/>
              <a:gd name="connsiteX4" fmla="*/ 688448 w 730814"/>
              <a:gd name="connsiteY4" fmla="*/ 28244 h 56488"/>
              <a:gd name="connsiteX5" fmla="*/ 730814 w 730814"/>
              <a:gd name="connsiteY5" fmla="*/ 0 h 5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14" h="56488">
                <a:moveTo>
                  <a:pt x="0" y="0"/>
                </a:moveTo>
                <a:lnTo>
                  <a:pt x="229483" y="35305"/>
                </a:lnTo>
                <a:lnTo>
                  <a:pt x="345989" y="56488"/>
                </a:lnTo>
                <a:lnTo>
                  <a:pt x="526045" y="56488"/>
                </a:lnTo>
                <a:lnTo>
                  <a:pt x="688448" y="28244"/>
                </a:lnTo>
                <a:lnTo>
                  <a:pt x="730814"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Shape 141">
            <a:extLst>
              <a:ext uri="{FF2B5EF4-FFF2-40B4-BE49-F238E27FC236}">
                <a16:creationId xmlns:a16="http://schemas.microsoft.com/office/drawing/2014/main" id="{B453328B-8BE5-9848-EE55-8486B8E5FFA8}"/>
              </a:ext>
            </a:extLst>
          </p:cNvPr>
          <p:cNvSpPr/>
          <p:nvPr/>
        </p:nvSpPr>
        <p:spPr>
          <a:xfrm>
            <a:off x="7341590" y="3415338"/>
            <a:ext cx="944343" cy="887557"/>
          </a:xfrm>
          <a:custGeom>
            <a:avLst/>
            <a:gdLst>
              <a:gd name="connsiteX0" fmla="*/ 0 w 1794934"/>
              <a:gd name="connsiteY0" fmla="*/ 0 h 1651000"/>
              <a:gd name="connsiteX1" fmla="*/ 313267 w 1794934"/>
              <a:gd name="connsiteY1" fmla="*/ 317500 h 1651000"/>
              <a:gd name="connsiteX2" fmla="*/ 512234 w 1794934"/>
              <a:gd name="connsiteY2" fmla="*/ 512234 h 1651000"/>
              <a:gd name="connsiteX3" fmla="*/ 558800 w 1794934"/>
              <a:gd name="connsiteY3" fmla="*/ 567267 h 1651000"/>
              <a:gd name="connsiteX4" fmla="*/ 626534 w 1794934"/>
              <a:gd name="connsiteY4" fmla="*/ 592667 h 1651000"/>
              <a:gd name="connsiteX5" fmla="*/ 685800 w 1794934"/>
              <a:gd name="connsiteY5" fmla="*/ 677334 h 1651000"/>
              <a:gd name="connsiteX6" fmla="*/ 745067 w 1794934"/>
              <a:gd name="connsiteY6" fmla="*/ 728134 h 1651000"/>
              <a:gd name="connsiteX7" fmla="*/ 812800 w 1794934"/>
              <a:gd name="connsiteY7" fmla="*/ 770467 h 1651000"/>
              <a:gd name="connsiteX8" fmla="*/ 842434 w 1794934"/>
              <a:gd name="connsiteY8" fmla="*/ 804334 h 1651000"/>
              <a:gd name="connsiteX9" fmla="*/ 935567 w 1794934"/>
              <a:gd name="connsiteY9" fmla="*/ 952500 h 1651000"/>
              <a:gd name="connsiteX10" fmla="*/ 1049867 w 1794934"/>
              <a:gd name="connsiteY10" fmla="*/ 1062567 h 1651000"/>
              <a:gd name="connsiteX11" fmla="*/ 1113367 w 1794934"/>
              <a:gd name="connsiteY11" fmla="*/ 1109134 h 1651000"/>
              <a:gd name="connsiteX12" fmla="*/ 1380067 w 1794934"/>
              <a:gd name="connsiteY12" fmla="*/ 1316567 h 1651000"/>
              <a:gd name="connsiteX13" fmla="*/ 1519767 w 1794934"/>
              <a:gd name="connsiteY13" fmla="*/ 1477434 h 1651000"/>
              <a:gd name="connsiteX14" fmla="*/ 1629834 w 1794934"/>
              <a:gd name="connsiteY14" fmla="*/ 1570567 h 1651000"/>
              <a:gd name="connsiteX15" fmla="*/ 1701800 w 1794934"/>
              <a:gd name="connsiteY15" fmla="*/ 1612900 h 1651000"/>
              <a:gd name="connsiteX16" fmla="*/ 1794934 w 1794934"/>
              <a:gd name="connsiteY16" fmla="*/ 1651000 h 1651000"/>
              <a:gd name="connsiteX17" fmla="*/ 1794934 w 1794934"/>
              <a:gd name="connsiteY17" fmla="*/ 16510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934" h="1651000">
                <a:moveTo>
                  <a:pt x="0" y="0"/>
                </a:moveTo>
                <a:lnTo>
                  <a:pt x="313267" y="317500"/>
                </a:lnTo>
                <a:lnTo>
                  <a:pt x="512234" y="512234"/>
                </a:lnTo>
                <a:lnTo>
                  <a:pt x="558800" y="567267"/>
                </a:lnTo>
                <a:lnTo>
                  <a:pt x="626534" y="592667"/>
                </a:lnTo>
                <a:lnTo>
                  <a:pt x="685800" y="677334"/>
                </a:lnTo>
                <a:lnTo>
                  <a:pt x="745067" y="728134"/>
                </a:lnTo>
                <a:lnTo>
                  <a:pt x="812800" y="770467"/>
                </a:lnTo>
                <a:lnTo>
                  <a:pt x="842434" y="804334"/>
                </a:lnTo>
                <a:lnTo>
                  <a:pt x="935567" y="952500"/>
                </a:lnTo>
                <a:lnTo>
                  <a:pt x="1049867" y="1062567"/>
                </a:lnTo>
                <a:lnTo>
                  <a:pt x="1113367" y="1109134"/>
                </a:lnTo>
                <a:lnTo>
                  <a:pt x="1380067" y="1316567"/>
                </a:lnTo>
                <a:lnTo>
                  <a:pt x="1519767" y="1477434"/>
                </a:lnTo>
                <a:lnTo>
                  <a:pt x="1629834" y="1570567"/>
                </a:lnTo>
                <a:lnTo>
                  <a:pt x="1701800" y="1612900"/>
                </a:lnTo>
                <a:lnTo>
                  <a:pt x="1794934" y="1651000"/>
                </a:lnTo>
                <a:lnTo>
                  <a:pt x="1794934" y="16510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Shape 147">
            <a:extLst>
              <a:ext uri="{FF2B5EF4-FFF2-40B4-BE49-F238E27FC236}">
                <a16:creationId xmlns:a16="http://schemas.microsoft.com/office/drawing/2014/main" id="{A9B89468-1AE2-078B-550C-D8679B212498}"/>
              </a:ext>
            </a:extLst>
          </p:cNvPr>
          <p:cNvSpPr/>
          <p:nvPr/>
        </p:nvSpPr>
        <p:spPr>
          <a:xfrm>
            <a:off x="8412568" y="2157185"/>
            <a:ext cx="45719" cy="614834"/>
          </a:xfrm>
          <a:custGeom>
            <a:avLst/>
            <a:gdLst>
              <a:gd name="connsiteX0" fmla="*/ 0 w 21266"/>
              <a:gd name="connsiteY0" fmla="*/ 574158 h 574158"/>
              <a:gd name="connsiteX1" fmla="*/ 21266 w 21266"/>
              <a:gd name="connsiteY1" fmla="*/ 0 h 574158"/>
              <a:gd name="connsiteX2" fmla="*/ 21266 w 21266"/>
              <a:gd name="connsiteY2" fmla="*/ 0 h 574158"/>
            </a:gdLst>
            <a:ahLst/>
            <a:cxnLst>
              <a:cxn ang="0">
                <a:pos x="connsiteX0" y="connsiteY0"/>
              </a:cxn>
              <a:cxn ang="0">
                <a:pos x="connsiteX1" y="connsiteY1"/>
              </a:cxn>
              <a:cxn ang="0">
                <a:pos x="connsiteX2" y="connsiteY2"/>
              </a:cxn>
            </a:cxnLst>
            <a:rect l="l" t="t" r="r" b="b"/>
            <a:pathLst>
              <a:path w="21266" h="574158">
                <a:moveTo>
                  <a:pt x="0" y="574158"/>
                </a:moveTo>
                <a:lnTo>
                  <a:pt x="21266" y="0"/>
                </a:lnTo>
                <a:lnTo>
                  <a:pt x="21266"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3" name="Group 152">
            <a:extLst>
              <a:ext uri="{FF2B5EF4-FFF2-40B4-BE49-F238E27FC236}">
                <a16:creationId xmlns:a16="http://schemas.microsoft.com/office/drawing/2014/main" id="{E7BAC191-3CF6-6FFA-0ECC-304F8A5C6A3E}"/>
              </a:ext>
            </a:extLst>
          </p:cNvPr>
          <p:cNvGrpSpPr/>
          <p:nvPr/>
        </p:nvGrpSpPr>
        <p:grpSpPr>
          <a:xfrm>
            <a:off x="730774" y="681093"/>
            <a:ext cx="8707140" cy="5714845"/>
            <a:chOff x="730774" y="681093"/>
            <a:chExt cx="8707140" cy="5714845"/>
          </a:xfrm>
        </p:grpSpPr>
        <p:sp>
          <p:nvSpPr>
            <p:cNvPr id="46" name="TextBox 45">
              <a:extLst>
                <a:ext uri="{FF2B5EF4-FFF2-40B4-BE49-F238E27FC236}">
                  <a16:creationId xmlns:a16="http://schemas.microsoft.com/office/drawing/2014/main" id="{334E4530-3C6D-4B31-E932-0FB6C7B55352}"/>
                </a:ext>
              </a:extLst>
            </p:cNvPr>
            <p:cNvSpPr txBox="1"/>
            <p:nvPr/>
          </p:nvSpPr>
          <p:spPr>
            <a:xfrm>
              <a:off x="730774" y="1171167"/>
              <a:ext cx="1029897" cy="307777"/>
            </a:xfrm>
            <a:prstGeom prst="rect">
              <a:avLst/>
            </a:prstGeom>
            <a:noFill/>
            <a:ln w="38100">
              <a:noFill/>
            </a:ln>
          </p:spPr>
          <p:txBody>
            <a:bodyPr wrap="none" rtlCol="0">
              <a:spAutoFit/>
            </a:bodyPr>
            <a:lstStyle/>
            <a:p>
              <a:r>
                <a:rPr lang="en-GB" sz="1400" dirty="0" err="1"/>
                <a:t>Totterdown</a:t>
              </a:r>
              <a:endParaRPr lang="en-GB" sz="1400" dirty="0"/>
            </a:p>
          </p:txBody>
        </p:sp>
        <p:sp>
          <p:nvSpPr>
            <p:cNvPr id="47" name="TextBox 46">
              <a:extLst>
                <a:ext uri="{FF2B5EF4-FFF2-40B4-BE49-F238E27FC236}">
                  <a16:creationId xmlns:a16="http://schemas.microsoft.com/office/drawing/2014/main" id="{3319CFF8-B829-518E-D82D-79AD21883E51}"/>
                </a:ext>
              </a:extLst>
            </p:cNvPr>
            <p:cNvSpPr txBox="1"/>
            <p:nvPr/>
          </p:nvSpPr>
          <p:spPr>
            <a:xfrm>
              <a:off x="4503171" y="681093"/>
              <a:ext cx="764953" cy="307777"/>
            </a:xfrm>
            <a:prstGeom prst="rect">
              <a:avLst/>
            </a:prstGeom>
            <a:noFill/>
            <a:ln w="38100">
              <a:noFill/>
            </a:ln>
          </p:spPr>
          <p:txBody>
            <a:bodyPr wrap="none" rtlCol="0">
              <a:spAutoFit/>
            </a:bodyPr>
            <a:lstStyle/>
            <a:p>
              <a:r>
                <a:rPr lang="en-GB" sz="1400" dirty="0"/>
                <a:t>Balsdon</a:t>
              </a:r>
            </a:p>
          </p:txBody>
        </p:sp>
        <p:sp>
          <p:nvSpPr>
            <p:cNvPr id="49" name="TextBox 48">
              <a:extLst>
                <a:ext uri="{FF2B5EF4-FFF2-40B4-BE49-F238E27FC236}">
                  <a16:creationId xmlns:a16="http://schemas.microsoft.com/office/drawing/2014/main" id="{45DCC0DD-49D0-FD2A-0F8A-DB544F517106}"/>
                </a:ext>
              </a:extLst>
            </p:cNvPr>
            <p:cNvSpPr txBox="1"/>
            <p:nvPr/>
          </p:nvSpPr>
          <p:spPr>
            <a:xfrm>
              <a:off x="8258360" y="6088161"/>
              <a:ext cx="1179554" cy="307777"/>
            </a:xfrm>
            <a:prstGeom prst="rect">
              <a:avLst/>
            </a:prstGeom>
            <a:noFill/>
            <a:ln w="38100">
              <a:noFill/>
            </a:ln>
          </p:spPr>
          <p:txBody>
            <a:bodyPr wrap="square" rtlCol="0">
              <a:spAutoFit/>
            </a:bodyPr>
            <a:lstStyle/>
            <a:p>
              <a:r>
                <a:rPr lang="en-GB" sz="1400" dirty="0"/>
                <a:t>Kirby House</a:t>
              </a:r>
            </a:p>
          </p:txBody>
        </p:sp>
        <p:sp>
          <p:nvSpPr>
            <p:cNvPr id="50" name="TextBox 49">
              <a:extLst>
                <a:ext uri="{FF2B5EF4-FFF2-40B4-BE49-F238E27FC236}">
                  <a16:creationId xmlns:a16="http://schemas.microsoft.com/office/drawing/2014/main" id="{E247421B-8106-FBC4-6636-521BF92608E0}"/>
                </a:ext>
              </a:extLst>
            </p:cNvPr>
            <p:cNvSpPr txBox="1"/>
            <p:nvPr/>
          </p:nvSpPr>
          <p:spPr>
            <a:xfrm>
              <a:off x="3468951" y="4692878"/>
              <a:ext cx="744001" cy="307777"/>
            </a:xfrm>
            <a:prstGeom prst="rect">
              <a:avLst/>
            </a:prstGeom>
            <a:noFill/>
            <a:ln w="38100">
              <a:noFill/>
            </a:ln>
          </p:spPr>
          <p:txBody>
            <a:bodyPr wrap="square" rtlCol="0">
              <a:spAutoFit/>
            </a:bodyPr>
            <a:lstStyle/>
            <a:p>
              <a:r>
                <a:rPr lang="en-GB" sz="1400" dirty="0"/>
                <a:t>Church</a:t>
              </a:r>
            </a:p>
          </p:txBody>
        </p:sp>
      </p:grpSp>
      <p:sp>
        <p:nvSpPr>
          <p:cNvPr id="44" name="TextBox 43">
            <a:extLst>
              <a:ext uri="{FF2B5EF4-FFF2-40B4-BE49-F238E27FC236}">
                <a16:creationId xmlns:a16="http://schemas.microsoft.com/office/drawing/2014/main" id="{4A3C3458-81D6-C3EC-CC6C-78FFEE684EB6}"/>
              </a:ext>
            </a:extLst>
          </p:cNvPr>
          <p:cNvSpPr txBox="1"/>
          <p:nvPr/>
        </p:nvSpPr>
        <p:spPr>
          <a:xfrm>
            <a:off x="8480758" y="4205546"/>
            <a:ext cx="1179554" cy="523220"/>
          </a:xfrm>
          <a:prstGeom prst="rect">
            <a:avLst/>
          </a:prstGeom>
          <a:noFill/>
          <a:ln w="38100">
            <a:noFill/>
          </a:ln>
        </p:spPr>
        <p:txBody>
          <a:bodyPr wrap="square" rtlCol="0">
            <a:spAutoFit/>
          </a:bodyPr>
          <a:lstStyle/>
          <a:p>
            <a:r>
              <a:rPr lang="en-GB" sz="1400" dirty="0"/>
              <a:t>Crown &amp; Garter</a:t>
            </a:r>
          </a:p>
        </p:txBody>
      </p:sp>
      <p:sp>
        <p:nvSpPr>
          <p:cNvPr id="3" name="Freeform: Shape 2">
            <a:extLst>
              <a:ext uri="{FF2B5EF4-FFF2-40B4-BE49-F238E27FC236}">
                <a16:creationId xmlns:a16="http://schemas.microsoft.com/office/drawing/2014/main" id="{DE2EF3AD-60D8-E55E-3436-3DA4AABD3BF3}"/>
              </a:ext>
            </a:extLst>
          </p:cNvPr>
          <p:cNvSpPr/>
          <p:nvPr/>
        </p:nvSpPr>
        <p:spPr>
          <a:xfrm>
            <a:off x="3850105" y="3270183"/>
            <a:ext cx="110691" cy="69783"/>
          </a:xfrm>
          <a:custGeom>
            <a:avLst/>
            <a:gdLst>
              <a:gd name="connsiteX0" fmla="*/ 0 w 110691"/>
              <a:gd name="connsiteY0" fmla="*/ 69783 h 69783"/>
              <a:gd name="connsiteX1" fmla="*/ 110691 w 110691"/>
              <a:gd name="connsiteY1" fmla="*/ 0 h 69783"/>
            </a:gdLst>
            <a:ahLst/>
            <a:cxnLst>
              <a:cxn ang="0">
                <a:pos x="connsiteX0" y="connsiteY0"/>
              </a:cxn>
              <a:cxn ang="0">
                <a:pos x="connsiteX1" y="connsiteY1"/>
              </a:cxn>
            </a:cxnLst>
            <a:rect l="l" t="t" r="r" b="b"/>
            <a:pathLst>
              <a:path w="110691" h="69783">
                <a:moveTo>
                  <a:pt x="0" y="69783"/>
                </a:moveTo>
                <a:lnTo>
                  <a:pt x="110691" y="0"/>
                </a:lnTo>
              </a:path>
            </a:pathLst>
          </a:cu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Shape 54">
            <a:extLst>
              <a:ext uri="{FF2B5EF4-FFF2-40B4-BE49-F238E27FC236}">
                <a16:creationId xmlns:a16="http://schemas.microsoft.com/office/drawing/2014/main" id="{11392158-6B72-3530-C7FA-535DA36783B7}"/>
              </a:ext>
            </a:extLst>
          </p:cNvPr>
          <p:cNvSpPr/>
          <p:nvPr/>
        </p:nvSpPr>
        <p:spPr>
          <a:xfrm>
            <a:off x="2929089" y="5378240"/>
            <a:ext cx="265043" cy="874643"/>
          </a:xfrm>
          <a:custGeom>
            <a:avLst/>
            <a:gdLst>
              <a:gd name="connsiteX0" fmla="*/ 265043 w 265043"/>
              <a:gd name="connsiteY0" fmla="*/ 0 h 874643"/>
              <a:gd name="connsiteX1" fmla="*/ 193481 w 265043"/>
              <a:gd name="connsiteY1" fmla="*/ 296848 h 874643"/>
              <a:gd name="connsiteX2" fmla="*/ 121920 w 265043"/>
              <a:gd name="connsiteY2" fmla="*/ 530086 h 874643"/>
              <a:gd name="connsiteX3" fmla="*/ 0 w 265043"/>
              <a:gd name="connsiteY3" fmla="*/ 874643 h 874643"/>
            </a:gdLst>
            <a:ahLst/>
            <a:cxnLst>
              <a:cxn ang="0">
                <a:pos x="connsiteX0" y="connsiteY0"/>
              </a:cxn>
              <a:cxn ang="0">
                <a:pos x="connsiteX1" y="connsiteY1"/>
              </a:cxn>
              <a:cxn ang="0">
                <a:pos x="connsiteX2" y="connsiteY2"/>
              </a:cxn>
              <a:cxn ang="0">
                <a:pos x="connsiteX3" y="connsiteY3"/>
              </a:cxn>
            </a:cxnLst>
            <a:rect l="l" t="t" r="r" b="b"/>
            <a:pathLst>
              <a:path w="265043" h="874643">
                <a:moveTo>
                  <a:pt x="265043" y="0"/>
                </a:moveTo>
                <a:lnTo>
                  <a:pt x="193481" y="296848"/>
                </a:lnTo>
                <a:lnTo>
                  <a:pt x="121920" y="530086"/>
                </a:lnTo>
                <a:lnTo>
                  <a:pt x="0" y="874643"/>
                </a:lnTo>
              </a:path>
            </a:pathLst>
          </a:custGeom>
          <a:noFill/>
          <a:ln w="38100">
            <a:solidFill>
              <a:srgbClr val="B698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Shape 55">
            <a:extLst>
              <a:ext uri="{FF2B5EF4-FFF2-40B4-BE49-F238E27FC236}">
                <a16:creationId xmlns:a16="http://schemas.microsoft.com/office/drawing/2014/main" id="{BB7271B9-C882-E967-2007-F85C102E053C}"/>
              </a:ext>
            </a:extLst>
          </p:cNvPr>
          <p:cNvSpPr/>
          <p:nvPr/>
        </p:nvSpPr>
        <p:spPr>
          <a:xfrm>
            <a:off x="7792761" y="5438274"/>
            <a:ext cx="277652" cy="103656"/>
          </a:xfrm>
          <a:custGeom>
            <a:avLst/>
            <a:gdLst>
              <a:gd name="connsiteX0" fmla="*/ 0 w 277652"/>
              <a:gd name="connsiteY0" fmla="*/ 103656 h 103656"/>
              <a:gd name="connsiteX1" fmla="*/ 0 w 277652"/>
              <a:gd name="connsiteY1" fmla="*/ 103656 h 103656"/>
              <a:gd name="connsiteX2" fmla="*/ 48126 w 277652"/>
              <a:gd name="connsiteY2" fmla="*/ 99954 h 103656"/>
              <a:gd name="connsiteX3" fmla="*/ 66637 w 277652"/>
              <a:gd name="connsiteY3" fmla="*/ 85146 h 103656"/>
              <a:gd name="connsiteX4" fmla="*/ 81445 w 277652"/>
              <a:gd name="connsiteY4" fmla="*/ 77742 h 103656"/>
              <a:gd name="connsiteX5" fmla="*/ 103657 w 277652"/>
              <a:gd name="connsiteY5" fmla="*/ 62934 h 103656"/>
              <a:gd name="connsiteX6" fmla="*/ 211016 w 277652"/>
              <a:gd name="connsiteY6" fmla="*/ 40722 h 103656"/>
              <a:gd name="connsiteX7" fmla="*/ 222122 w 277652"/>
              <a:gd name="connsiteY7" fmla="*/ 18510 h 103656"/>
              <a:gd name="connsiteX8" fmla="*/ 233228 w 277652"/>
              <a:gd name="connsiteY8" fmla="*/ 14808 h 103656"/>
              <a:gd name="connsiteX9" fmla="*/ 270248 w 277652"/>
              <a:gd name="connsiteY9" fmla="*/ 11106 h 103656"/>
              <a:gd name="connsiteX10" fmla="*/ 277652 w 277652"/>
              <a:gd name="connsiteY10" fmla="*/ 0 h 10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652" h="103656">
                <a:moveTo>
                  <a:pt x="0" y="103656"/>
                </a:moveTo>
                <a:lnTo>
                  <a:pt x="0" y="103656"/>
                </a:lnTo>
                <a:cubicBezTo>
                  <a:pt x="16042" y="102422"/>
                  <a:pt x="32624" y="104260"/>
                  <a:pt x="48126" y="99954"/>
                </a:cubicBezTo>
                <a:cubicBezTo>
                  <a:pt x="55739" y="97839"/>
                  <a:pt x="60062" y="89529"/>
                  <a:pt x="66637" y="85146"/>
                </a:cubicBezTo>
                <a:cubicBezTo>
                  <a:pt x="71229" y="82085"/>
                  <a:pt x="76713" y="80581"/>
                  <a:pt x="81445" y="77742"/>
                </a:cubicBezTo>
                <a:cubicBezTo>
                  <a:pt x="89075" y="73164"/>
                  <a:pt x="95158" y="65572"/>
                  <a:pt x="103657" y="62934"/>
                </a:cubicBezTo>
                <a:cubicBezTo>
                  <a:pt x="136310" y="52800"/>
                  <a:pt x="175615" y="46622"/>
                  <a:pt x="211016" y="40722"/>
                </a:cubicBezTo>
                <a:cubicBezTo>
                  <a:pt x="214718" y="33318"/>
                  <a:pt x="216735" y="24795"/>
                  <a:pt x="222122" y="18510"/>
                </a:cubicBezTo>
                <a:cubicBezTo>
                  <a:pt x="224662" y="15547"/>
                  <a:pt x="229402" y="15573"/>
                  <a:pt x="233228" y="14808"/>
                </a:cubicBezTo>
                <a:cubicBezTo>
                  <a:pt x="254356" y="10582"/>
                  <a:pt x="254002" y="11106"/>
                  <a:pt x="270248" y="11106"/>
                </a:cubicBezTo>
                <a:lnTo>
                  <a:pt x="277652"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Shape 56">
            <a:extLst>
              <a:ext uri="{FF2B5EF4-FFF2-40B4-BE49-F238E27FC236}">
                <a16:creationId xmlns:a16="http://schemas.microsoft.com/office/drawing/2014/main" id="{46016EB6-76E3-C3AD-22D1-45A920B6741B}"/>
              </a:ext>
            </a:extLst>
          </p:cNvPr>
          <p:cNvSpPr/>
          <p:nvPr/>
        </p:nvSpPr>
        <p:spPr>
          <a:xfrm>
            <a:off x="8085221" y="4875566"/>
            <a:ext cx="629344" cy="359096"/>
          </a:xfrm>
          <a:custGeom>
            <a:avLst/>
            <a:gdLst>
              <a:gd name="connsiteX0" fmla="*/ 0 w 629344"/>
              <a:gd name="connsiteY0" fmla="*/ 359096 h 359096"/>
              <a:gd name="connsiteX1" fmla="*/ 629344 w 629344"/>
              <a:gd name="connsiteY1" fmla="*/ 0 h 359096"/>
            </a:gdLst>
            <a:ahLst/>
            <a:cxnLst>
              <a:cxn ang="0">
                <a:pos x="connsiteX0" y="connsiteY0"/>
              </a:cxn>
              <a:cxn ang="0">
                <a:pos x="connsiteX1" y="connsiteY1"/>
              </a:cxn>
            </a:cxnLst>
            <a:rect l="l" t="t" r="r" b="b"/>
            <a:pathLst>
              <a:path w="629344" h="359096">
                <a:moveTo>
                  <a:pt x="0" y="359096"/>
                </a:moveTo>
                <a:lnTo>
                  <a:pt x="629344"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Shape 57">
            <a:extLst>
              <a:ext uri="{FF2B5EF4-FFF2-40B4-BE49-F238E27FC236}">
                <a16:creationId xmlns:a16="http://schemas.microsoft.com/office/drawing/2014/main" id="{2FB048E8-3258-DB70-2A88-4B77A7932A1C}"/>
              </a:ext>
            </a:extLst>
          </p:cNvPr>
          <p:cNvSpPr/>
          <p:nvPr/>
        </p:nvSpPr>
        <p:spPr>
          <a:xfrm>
            <a:off x="6556664" y="3415145"/>
            <a:ext cx="786245" cy="585355"/>
          </a:xfrm>
          <a:custGeom>
            <a:avLst/>
            <a:gdLst>
              <a:gd name="connsiteX0" fmla="*/ 519545 w 786245"/>
              <a:gd name="connsiteY0" fmla="*/ 585355 h 585355"/>
              <a:gd name="connsiteX1" fmla="*/ 381000 w 786245"/>
              <a:gd name="connsiteY1" fmla="*/ 554182 h 585355"/>
              <a:gd name="connsiteX2" fmla="*/ 304800 w 786245"/>
              <a:gd name="connsiteY2" fmla="*/ 554182 h 585355"/>
              <a:gd name="connsiteX3" fmla="*/ 197427 w 786245"/>
              <a:gd name="connsiteY3" fmla="*/ 529937 h 585355"/>
              <a:gd name="connsiteX4" fmla="*/ 110836 w 786245"/>
              <a:gd name="connsiteY4" fmla="*/ 523010 h 585355"/>
              <a:gd name="connsiteX5" fmla="*/ 45027 w 786245"/>
              <a:gd name="connsiteY5" fmla="*/ 502228 h 585355"/>
              <a:gd name="connsiteX6" fmla="*/ 0 w 786245"/>
              <a:gd name="connsiteY6" fmla="*/ 412173 h 585355"/>
              <a:gd name="connsiteX7" fmla="*/ 51954 w 786245"/>
              <a:gd name="connsiteY7" fmla="*/ 304800 h 585355"/>
              <a:gd name="connsiteX8" fmla="*/ 65809 w 786245"/>
              <a:gd name="connsiteY8" fmla="*/ 252846 h 585355"/>
              <a:gd name="connsiteX9" fmla="*/ 79663 w 786245"/>
              <a:gd name="connsiteY9" fmla="*/ 197428 h 585355"/>
              <a:gd name="connsiteX10" fmla="*/ 79663 w 786245"/>
              <a:gd name="connsiteY10" fmla="*/ 145473 h 585355"/>
              <a:gd name="connsiteX11" fmla="*/ 79663 w 786245"/>
              <a:gd name="connsiteY11" fmla="*/ 86591 h 585355"/>
              <a:gd name="connsiteX12" fmla="*/ 38100 w 786245"/>
              <a:gd name="connsiteY12" fmla="*/ 17319 h 585355"/>
              <a:gd name="connsiteX13" fmla="*/ 786245 w 786245"/>
              <a:gd name="connsiteY13" fmla="*/ 0 h 58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6245" h="585355">
                <a:moveTo>
                  <a:pt x="519545" y="585355"/>
                </a:moveTo>
                <a:lnTo>
                  <a:pt x="381000" y="554182"/>
                </a:lnTo>
                <a:lnTo>
                  <a:pt x="304800" y="554182"/>
                </a:lnTo>
                <a:lnTo>
                  <a:pt x="197427" y="529937"/>
                </a:lnTo>
                <a:lnTo>
                  <a:pt x="110836" y="523010"/>
                </a:lnTo>
                <a:lnTo>
                  <a:pt x="45027" y="502228"/>
                </a:lnTo>
                <a:lnTo>
                  <a:pt x="0" y="412173"/>
                </a:lnTo>
                <a:lnTo>
                  <a:pt x="51954" y="304800"/>
                </a:lnTo>
                <a:lnTo>
                  <a:pt x="65809" y="252846"/>
                </a:lnTo>
                <a:lnTo>
                  <a:pt x="79663" y="197428"/>
                </a:lnTo>
                <a:lnTo>
                  <a:pt x="79663" y="145473"/>
                </a:lnTo>
                <a:lnTo>
                  <a:pt x="79663" y="86591"/>
                </a:lnTo>
                <a:lnTo>
                  <a:pt x="38100" y="17319"/>
                </a:lnTo>
                <a:lnTo>
                  <a:pt x="786245"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ADCC2383-8E21-112A-50DF-4AEDDD0AB9AF}"/>
              </a:ext>
            </a:extLst>
          </p:cNvPr>
          <p:cNvSpPr/>
          <p:nvPr/>
        </p:nvSpPr>
        <p:spPr>
          <a:xfrm>
            <a:off x="6826827" y="3429000"/>
            <a:ext cx="114300" cy="526473"/>
          </a:xfrm>
          <a:custGeom>
            <a:avLst/>
            <a:gdLst>
              <a:gd name="connsiteX0" fmla="*/ 48491 w 114300"/>
              <a:gd name="connsiteY0" fmla="*/ 526473 h 526473"/>
              <a:gd name="connsiteX1" fmla="*/ 0 w 114300"/>
              <a:gd name="connsiteY1" fmla="*/ 367145 h 526473"/>
              <a:gd name="connsiteX2" fmla="*/ 114300 w 114300"/>
              <a:gd name="connsiteY2" fmla="*/ 0 h 526473"/>
            </a:gdLst>
            <a:ahLst/>
            <a:cxnLst>
              <a:cxn ang="0">
                <a:pos x="connsiteX0" y="connsiteY0"/>
              </a:cxn>
              <a:cxn ang="0">
                <a:pos x="connsiteX1" y="connsiteY1"/>
              </a:cxn>
              <a:cxn ang="0">
                <a:pos x="connsiteX2" y="connsiteY2"/>
              </a:cxn>
            </a:cxnLst>
            <a:rect l="l" t="t" r="r" b="b"/>
            <a:pathLst>
              <a:path w="114300" h="526473">
                <a:moveTo>
                  <a:pt x="48491" y="526473"/>
                </a:moveTo>
                <a:lnTo>
                  <a:pt x="0" y="367145"/>
                </a:lnTo>
                <a:lnTo>
                  <a:pt x="11430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FCF98B9D-7377-192F-32DD-3F6D2F4DF5CC}"/>
              </a:ext>
            </a:extLst>
          </p:cNvPr>
          <p:cNvSpPr/>
          <p:nvPr/>
        </p:nvSpPr>
        <p:spPr>
          <a:xfrm>
            <a:off x="6258909" y="2999867"/>
            <a:ext cx="311727" cy="426028"/>
          </a:xfrm>
          <a:custGeom>
            <a:avLst/>
            <a:gdLst>
              <a:gd name="connsiteX0" fmla="*/ 311727 w 311727"/>
              <a:gd name="connsiteY0" fmla="*/ 426028 h 426028"/>
              <a:gd name="connsiteX1" fmla="*/ 259773 w 311727"/>
              <a:gd name="connsiteY1" fmla="*/ 422564 h 426028"/>
              <a:gd name="connsiteX2" fmla="*/ 218209 w 311727"/>
              <a:gd name="connsiteY2" fmla="*/ 391391 h 426028"/>
              <a:gd name="connsiteX3" fmla="*/ 90055 w 311727"/>
              <a:gd name="connsiteY3" fmla="*/ 152400 h 426028"/>
              <a:gd name="connsiteX4" fmla="*/ 0 w 311727"/>
              <a:gd name="connsiteY4" fmla="*/ 0 h 426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27" h="426028">
                <a:moveTo>
                  <a:pt x="311727" y="426028"/>
                </a:moveTo>
                <a:lnTo>
                  <a:pt x="259773" y="422564"/>
                </a:lnTo>
                <a:lnTo>
                  <a:pt x="218209" y="391391"/>
                </a:lnTo>
                <a:lnTo>
                  <a:pt x="90055" y="152400"/>
                </a:lnTo>
                <a:lnTo>
                  <a:pt x="0" y="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1E0824AA-D440-F810-58D4-16211AA6EEF3}"/>
              </a:ext>
            </a:extLst>
          </p:cNvPr>
          <p:cNvSpPr/>
          <p:nvPr/>
        </p:nvSpPr>
        <p:spPr>
          <a:xfrm>
            <a:off x="6296891" y="5739245"/>
            <a:ext cx="228600" cy="419100"/>
          </a:xfrm>
          <a:custGeom>
            <a:avLst/>
            <a:gdLst>
              <a:gd name="connsiteX0" fmla="*/ 228600 w 228600"/>
              <a:gd name="connsiteY0" fmla="*/ 0 h 419100"/>
              <a:gd name="connsiteX1" fmla="*/ 0 w 228600"/>
              <a:gd name="connsiteY1" fmla="*/ 419100 h 419100"/>
            </a:gdLst>
            <a:ahLst/>
            <a:cxnLst>
              <a:cxn ang="0">
                <a:pos x="connsiteX0" y="connsiteY0"/>
              </a:cxn>
              <a:cxn ang="0">
                <a:pos x="connsiteX1" y="connsiteY1"/>
              </a:cxn>
            </a:cxnLst>
            <a:rect l="l" t="t" r="r" b="b"/>
            <a:pathLst>
              <a:path w="228600" h="419100">
                <a:moveTo>
                  <a:pt x="228600" y="0"/>
                </a:moveTo>
                <a:lnTo>
                  <a:pt x="0" y="41910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58487D7F-BACF-D30B-9FA3-21421B9089BD}"/>
              </a:ext>
            </a:extLst>
          </p:cNvPr>
          <p:cNvSpPr/>
          <p:nvPr/>
        </p:nvSpPr>
        <p:spPr>
          <a:xfrm>
            <a:off x="6945360" y="2617590"/>
            <a:ext cx="1011866" cy="1698942"/>
          </a:xfrm>
          <a:custGeom>
            <a:avLst/>
            <a:gdLst>
              <a:gd name="connsiteX0" fmla="*/ 0 w 944545"/>
              <a:gd name="connsiteY0" fmla="*/ 1611085 h 1611085"/>
              <a:gd name="connsiteX1" fmla="*/ 147376 w 944545"/>
              <a:gd name="connsiteY1" fmla="*/ 1262743 h 1611085"/>
              <a:gd name="connsiteX2" fmla="*/ 224414 w 944545"/>
              <a:gd name="connsiteY2" fmla="*/ 1001485 h 1611085"/>
              <a:gd name="connsiteX3" fmla="*/ 398585 w 944545"/>
              <a:gd name="connsiteY3" fmla="*/ 606250 h 1611085"/>
              <a:gd name="connsiteX4" fmla="*/ 944545 w 944545"/>
              <a:gd name="connsiteY4" fmla="*/ 0 h 1611085"/>
              <a:gd name="connsiteX0" fmla="*/ 0 w 944545"/>
              <a:gd name="connsiteY0" fmla="*/ 1611085 h 1611085"/>
              <a:gd name="connsiteX1" fmla="*/ 147376 w 944545"/>
              <a:gd name="connsiteY1" fmla="*/ 1262743 h 1611085"/>
              <a:gd name="connsiteX2" fmla="*/ 224414 w 944545"/>
              <a:gd name="connsiteY2" fmla="*/ 1001485 h 1611085"/>
              <a:gd name="connsiteX3" fmla="*/ 425856 w 944545"/>
              <a:gd name="connsiteY3" fmla="*/ 622872 h 1611085"/>
              <a:gd name="connsiteX4" fmla="*/ 944545 w 944545"/>
              <a:gd name="connsiteY4" fmla="*/ 0 h 1611085"/>
              <a:gd name="connsiteX0" fmla="*/ 0 w 944545"/>
              <a:gd name="connsiteY0" fmla="*/ 1611085 h 1611085"/>
              <a:gd name="connsiteX1" fmla="*/ 147376 w 944545"/>
              <a:gd name="connsiteY1" fmla="*/ 1262743 h 1611085"/>
              <a:gd name="connsiteX2" fmla="*/ 257139 w 944545"/>
              <a:gd name="connsiteY2" fmla="*/ 998715 h 1611085"/>
              <a:gd name="connsiteX3" fmla="*/ 425856 w 944545"/>
              <a:gd name="connsiteY3" fmla="*/ 622872 h 1611085"/>
              <a:gd name="connsiteX4" fmla="*/ 944545 w 944545"/>
              <a:gd name="connsiteY4" fmla="*/ 0 h 161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45" h="1611085">
                <a:moveTo>
                  <a:pt x="0" y="1611085"/>
                </a:moveTo>
                <a:lnTo>
                  <a:pt x="147376" y="1262743"/>
                </a:lnTo>
                <a:lnTo>
                  <a:pt x="257139" y="998715"/>
                </a:lnTo>
                <a:lnTo>
                  <a:pt x="425856" y="622872"/>
                </a:lnTo>
                <a:cubicBezTo>
                  <a:pt x="607843" y="420789"/>
                  <a:pt x="762558" y="202083"/>
                  <a:pt x="944545" y="0"/>
                </a:cubicBez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15CC9B1-248E-A425-EE8D-6BCB3DF3A8FC}"/>
              </a:ext>
            </a:extLst>
          </p:cNvPr>
          <p:cNvSpPr/>
          <p:nvPr/>
        </p:nvSpPr>
        <p:spPr>
          <a:xfrm>
            <a:off x="4545972" y="4736837"/>
            <a:ext cx="1149223" cy="1719401"/>
          </a:xfrm>
          <a:custGeom>
            <a:avLst/>
            <a:gdLst>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71562 w 1184745"/>
              <a:gd name="connsiteY8" fmla="*/ 413467 h 1765189"/>
              <a:gd name="connsiteX9" fmla="*/ 7952 w 1184745"/>
              <a:gd name="connsiteY9" fmla="*/ 365760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71562 w 1184745"/>
              <a:gd name="connsiteY8" fmla="*/ 413467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127221 w 1184745"/>
              <a:gd name="connsiteY7" fmla="*/ 492980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373712 w 1184745"/>
              <a:gd name="connsiteY6" fmla="*/ 636104 h 1765189"/>
              <a:gd name="connsiteX7" fmla="*/ 206734 w 1184745"/>
              <a:gd name="connsiteY7" fmla="*/ 479728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426721 w 1184745"/>
              <a:gd name="connsiteY6" fmla="*/ 596348 h 1765189"/>
              <a:gd name="connsiteX7" fmla="*/ 206734 w 1184745"/>
              <a:gd name="connsiteY7" fmla="*/ 479728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 name="connsiteX0" fmla="*/ 1184745 w 1184745"/>
              <a:gd name="connsiteY0" fmla="*/ 1765189 h 1765189"/>
              <a:gd name="connsiteX1" fmla="*/ 1113183 w 1184745"/>
              <a:gd name="connsiteY1" fmla="*/ 1447137 h 1765189"/>
              <a:gd name="connsiteX2" fmla="*/ 1041621 w 1184745"/>
              <a:gd name="connsiteY2" fmla="*/ 1272208 h 1765189"/>
              <a:gd name="connsiteX3" fmla="*/ 938254 w 1184745"/>
              <a:gd name="connsiteY3" fmla="*/ 1121133 h 1765189"/>
              <a:gd name="connsiteX4" fmla="*/ 803082 w 1184745"/>
              <a:gd name="connsiteY4" fmla="*/ 882594 h 1765189"/>
              <a:gd name="connsiteX5" fmla="*/ 620202 w 1184745"/>
              <a:gd name="connsiteY5" fmla="*/ 755373 h 1765189"/>
              <a:gd name="connsiteX6" fmla="*/ 426721 w 1184745"/>
              <a:gd name="connsiteY6" fmla="*/ 596348 h 1765189"/>
              <a:gd name="connsiteX7" fmla="*/ 215569 w 1184745"/>
              <a:gd name="connsiteY7" fmla="*/ 470893 h 1765189"/>
              <a:gd name="connsiteX8" fmla="*/ 142240 w 1184745"/>
              <a:gd name="connsiteY8" fmla="*/ 389171 h 1765189"/>
              <a:gd name="connsiteX9" fmla="*/ 58752 w 1184745"/>
              <a:gd name="connsiteY9" fmla="*/ 348091 h 1765189"/>
              <a:gd name="connsiteX10" fmla="*/ 7952 w 1184745"/>
              <a:gd name="connsiteY10" fmla="*/ 286246 h 1765189"/>
              <a:gd name="connsiteX11" fmla="*/ 0 w 1184745"/>
              <a:gd name="connsiteY11" fmla="*/ 0 h 1765189"/>
              <a:gd name="connsiteX12" fmla="*/ 0 w 1184745"/>
              <a:gd name="connsiteY12" fmla="*/ 0 h 1765189"/>
              <a:gd name="connsiteX13" fmla="*/ 0 w 1184745"/>
              <a:gd name="connsiteY13" fmla="*/ 0 h 1765189"/>
              <a:gd name="connsiteX14" fmla="*/ 0 w 1184745"/>
              <a:gd name="connsiteY14" fmla="*/ 0 h 17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4745" h="1765189">
                <a:moveTo>
                  <a:pt x="1184745" y="1765189"/>
                </a:moveTo>
                <a:lnTo>
                  <a:pt x="1113183" y="1447137"/>
                </a:lnTo>
                <a:lnTo>
                  <a:pt x="1041621" y="1272208"/>
                </a:lnTo>
                <a:lnTo>
                  <a:pt x="938254" y="1121133"/>
                </a:lnTo>
                <a:lnTo>
                  <a:pt x="803082" y="882594"/>
                </a:lnTo>
                <a:lnTo>
                  <a:pt x="620202" y="755373"/>
                </a:lnTo>
                <a:lnTo>
                  <a:pt x="426721" y="596348"/>
                </a:lnTo>
                <a:lnTo>
                  <a:pt x="215569" y="470893"/>
                </a:lnTo>
                <a:lnTo>
                  <a:pt x="142240" y="389171"/>
                </a:lnTo>
                <a:lnTo>
                  <a:pt x="58752" y="348091"/>
                </a:lnTo>
                <a:lnTo>
                  <a:pt x="7952" y="286246"/>
                </a:lnTo>
                <a:lnTo>
                  <a:pt x="0" y="0"/>
                </a:lnTo>
                <a:lnTo>
                  <a:pt x="0" y="0"/>
                </a:lnTo>
                <a:lnTo>
                  <a:pt x="0" y="0"/>
                </a:lnTo>
                <a:lnTo>
                  <a:pt x="0" y="0"/>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18819E7B-FE18-A9E0-2AFC-3EFBF4EA7F92}"/>
              </a:ext>
            </a:extLst>
          </p:cNvPr>
          <p:cNvSpPr/>
          <p:nvPr/>
        </p:nvSpPr>
        <p:spPr>
          <a:xfrm>
            <a:off x="4530927" y="4588993"/>
            <a:ext cx="2150133" cy="813952"/>
          </a:xfrm>
          <a:custGeom>
            <a:avLst/>
            <a:gdLst>
              <a:gd name="connsiteX0" fmla="*/ 2408464 w 2408464"/>
              <a:gd name="connsiteY0" fmla="*/ 1004207 h 1004207"/>
              <a:gd name="connsiteX1" fmla="*/ 2363561 w 2408464"/>
              <a:gd name="connsiteY1" fmla="*/ 889907 h 1004207"/>
              <a:gd name="connsiteX2" fmla="*/ 2343150 w 2408464"/>
              <a:gd name="connsiteY2" fmla="*/ 881743 h 1004207"/>
              <a:gd name="connsiteX3" fmla="*/ 2302329 w 2408464"/>
              <a:gd name="connsiteY3" fmla="*/ 840921 h 1004207"/>
              <a:gd name="connsiteX4" fmla="*/ 2228850 w 2408464"/>
              <a:gd name="connsiteY4" fmla="*/ 808264 h 1004207"/>
              <a:gd name="connsiteX5" fmla="*/ 2085975 w 2408464"/>
              <a:gd name="connsiteY5" fmla="*/ 714375 h 1004207"/>
              <a:gd name="connsiteX6" fmla="*/ 1992086 w 2408464"/>
              <a:gd name="connsiteY6" fmla="*/ 644978 h 1004207"/>
              <a:gd name="connsiteX7" fmla="*/ 1975757 w 2408464"/>
              <a:gd name="connsiteY7" fmla="*/ 608239 h 1004207"/>
              <a:gd name="connsiteX8" fmla="*/ 1951264 w 2408464"/>
              <a:gd name="connsiteY8" fmla="*/ 542925 h 1004207"/>
              <a:gd name="connsiteX9" fmla="*/ 1873704 w 2408464"/>
              <a:gd name="connsiteY9" fmla="*/ 375557 h 1004207"/>
              <a:gd name="connsiteX10" fmla="*/ 1804307 w 2408464"/>
              <a:gd name="connsiteY10" fmla="*/ 273503 h 1004207"/>
              <a:gd name="connsiteX11" fmla="*/ 1645104 w 2408464"/>
              <a:gd name="connsiteY11" fmla="*/ 151039 h 1004207"/>
              <a:gd name="connsiteX12" fmla="*/ 1477736 w 2408464"/>
              <a:gd name="connsiteY12" fmla="*/ 32657 h 1004207"/>
              <a:gd name="connsiteX13" fmla="*/ 1298121 w 2408464"/>
              <a:gd name="connsiteY13" fmla="*/ 0 h 1004207"/>
              <a:gd name="connsiteX14" fmla="*/ 1208314 w 2408464"/>
              <a:gd name="connsiteY14" fmla="*/ 24493 h 1004207"/>
              <a:gd name="connsiteX15" fmla="*/ 1081768 w 2408464"/>
              <a:gd name="connsiteY15" fmla="*/ 36739 h 1004207"/>
              <a:gd name="connsiteX16" fmla="*/ 1057275 w 2408464"/>
              <a:gd name="connsiteY16" fmla="*/ 48985 h 1004207"/>
              <a:gd name="connsiteX17" fmla="*/ 951139 w 2408464"/>
              <a:gd name="connsiteY17" fmla="*/ 69396 h 1004207"/>
              <a:gd name="connsiteX18" fmla="*/ 640896 w 2408464"/>
              <a:gd name="connsiteY18" fmla="*/ 57150 h 1004207"/>
              <a:gd name="connsiteX19" fmla="*/ 502104 w 2408464"/>
              <a:gd name="connsiteY19" fmla="*/ 65314 h 1004207"/>
              <a:gd name="connsiteX20" fmla="*/ 424543 w 2408464"/>
              <a:gd name="connsiteY20" fmla="*/ 65314 h 1004207"/>
              <a:gd name="connsiteX21" fmla="*/ 257175 w 2408464"/>
              <a:gd name="connsiteY21" fmla="*/ 61232 h 1004207"/>
              <a:gd name="connsiteX22" fmla="*/ 0 w 2408464"/>
              <a:gd name="connsiteY22" fmla="*/ 142875 h 1004207"/>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126546 h 979714"/>
              <a:gd name="connsiteX12" fmla="*/ 1477736 w 2408464"/>
              <a:gd name="connsiteY12" fmla="*/ 8164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126546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804307 w 2408464"/>
              <a:gd name="connsiteY10" fmla="*/ 249010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873704 w 2408464"/>
              <a:gd name="connsiteY9" fmla="*/ 351064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951264 w 2408464"/>
              <a:gd name="connsiteY8" fmla="*/ 518432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75757 w 2408464"/>
              <a:gd name="connsiteY7" fmla="*/ 583746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92086 w 2408464"/>
              <a:gd name="connsiteY6" fmla="*/ 620485 h 979714"/>
              <a:gd name="connsiteX7" fmla="*/ 1940700 w 2408464"/>
              <a:gd name="connsiteY7" fmla="*/ 627567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33658 w 2408464"/>
              <a:gd name="connsiteY6" fmla="*/ 716892 h 979714"/>
              <a:gd name="connsiteX7" fmla="*/ 1940700 w 2408464"/>
              <a:gd name="connsiteY7" fmla="*/ 627567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85975 w 2408464"/>
              <a:gd name="connsiteY5" fmla="*/ 689882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77211 w 2408464"/>
              <a:gd name="connsiteY5" fmla="*/ 748310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228850 w 2408464"/>
              <a:gd name="connsiteY4" fmla="*/ 783771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302329 w 2408464"/>
              <a:gd name="connsiteY3" fmla="*/ 8164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343150 w 2408464"/>
              <a:gd name="connsiteY2" fmla="*/ 857250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363561 w 2408464"/>
              <a:gd name="connsiteY1" fmla="*/ 865414 h 979714"/>
              <a:gd name="connsiteX2" fmla="*/ 2232136 w 2408464"/>
              <a:gd name="connsiteY2" fmla="*/ 880621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408464 w 2408464"/>
              <a:gd name="connsiteY0" fmla="*/ 979714 h 979714"/>
              <a:gd name="connsiteX1" fmla="*/ 2264233 w 2408464"/>
              <a:gd name="connsiteY1" fmla="*/ 903393 h 979714"/>
              <a:gd name="connsiteX2" fmla="*/ 2232136 w 2408464"/>
              <a:gd name="connsiteY2" fmla="*/ 880621 h 979714"/>
              <a:gd name="connsiteX3" fmla="*/ 2223451 w 2408464"/>
              <a:gd name="connsiteY3" fmla="*/ 857328 h 979714"/>
              <a:gd name="connsiteX4" fmla="*/ 2109073 w 2408464"/>
              <a:gd name="connsiteY4" fmla="*/ 821749 h 979714"/>
              <a:gd name="connsiteX5" fmla="*/ 2030468 w 2408464"/>
              <a:gd name="connsiteY5" fmla="*/ 765838 h 979714"/>
              <a:gd name="connsiteX6" fmla="*/ 1933658 w 2408464"/>
              <a:gd name="connsiteY6" fmla="*/ 716892 h 979714"/>
              <a:gd name="connsiteX7" fmla="*/ 1893958 w 2408464"/>
              <a:gd name="connsiteY7" fmla="*/ 659703 h 979714"/>
              <a:gd name="connsiteX8" fmla="*/ 1866543 w 2408464"/>
              <a:gd name="connsiteY8" fmla="*/ 603153 h 979714"/>
              <a:gd name="connsiteX9" fmla="*/ 1788983 w 2408464"/>
              <a:gd name="connsiteY9" fmla="*/ 462078 h 979714"/>
              <a:gd name="connsiteX10" fmla="*/ 1731271 w 2408464"/>
              <a:gd name="connsiteY10" fmla="*/ 357102 h 979714"/>
              <a:gd name="connsiteX11" fmla="*/ 1645104 w 2408464"/>
              <a:gd name="connsiteY11" fmla="*/ 220031 h 979714"/>
              <a:gd name="connsiteX12" fmla="*/ 1477736 w 2408464"/>
              <a:gd name="connsiteY12" fmla="*/ 81199 h 979714"/>
              <a:gd name="connsiteX13" fmla="*/ 1298121 w 2408464"/>
              <a:gd name="connsiteY13" fmla="*/ 13485 h 979714"/>
              <a:gd name="connsiteX14" fmla="*/ 1208314 w 2408464"/>
              <a:gd name="connsiteY14" fmla="*/ 0 h 979714"/>
              <a:gd name="connsiteX15" fmla="*/ 1081768 w 2408464"/>
              <a:gd name="connsiteY15" fmla="*/ 12246 h 979714"/>
              <a:gd name="connsiteX16" fmla="*/ 1057275 w 2408464"/>
              <a:gd name="connsiteY16" fmla="*/ 24492 h 979714"/>
              <a:gd name="connsiteX17" fmla="*/ 951139 w 2408464"/>
              <a:gd name="connsiteY17" fmla="*/ 44903 h 979714"/>
              <a:gd name="connsiteX18" fmla="*/ 640896 w 2408464"/>
              <a:gd name="connsiteY18" fmla="*/ 32657 h 979714"/>
              <a:gd name="connsiteX19" fmla="*/ 502104 w 2408464"/>
              <a:gd name="connsiteY19" fmla="*/ 40821 h 979714"/>
              <a:gd name="connsiteX20" fmla="*/ 424543 w 2408464"/>
              <a:gd name="connsiteY20" fmla="*/ 40821 h 979714"/>
              <a:gd name="connsiteX21" fmla="*/ 257175 w 2408464"/>
              <a:gd name="connsiteY21" fmla="*/ 36739 h 979714"/>
              <a:gd name="connsiteX22" fmla="*/ 0 w 2408464"/>
              <a:gd name="connsiteY22" fmla="*/ 118382 h 979714"/>
              <a:gd name="connsiteX0" fmla="*/ 2291608 w 2291608"/>
              <a:gd name="connsiteY0" fmla="*/ 935893 h 935893"/>
              <a:gd name="connsiteX1" fmla="*/ 2264233 w 2291608"/>
              <a:gd name="connsiteY1" fmla="*/ 903393 h 935893"/>
              <a:gd name="connsiteX2" fmla="*/ 2232136 w 2291608"/>
              <a:gd name="connsiteY2" fmla="*/ 880621 h 935893"/>
              <a:gd name="connsiteX3" fmla="*/ 2223451 w 2291608"/>
              <a:gd name="connsiteY3" fmla="*/ 857328 h 935893"/>
              <a:gd name="connsiteX4" fmla="*/ 2109073 w 2291608"/>
              <a:gd name="connsiteY4" fmla="*/ 821749 h 935893"/>
              <a:gd name="connsiteX5" fmla="*/ 2030468 w 2291608"/>
              <a:gd name="connsiteY5" fmla="*/ 765838 h 935893"/>
              <a:gd name="connsiteX6" fmla="*/ 1933658 w 2291608"/>
              <a:gd name="connsiteY6" fmla="*/ 716892 h 935893"/>
              <a:gd name="connsiteX7" fmla="*/ 1893958 w 2291608"/>
              <a:gd name="connsiteY7" fmla="*/ 659703 h 935893"/>
              <a:gd name="connsiteX8" fmla="*/ 1866543 w 2291608"/>
              <a:gd name="connsiteY8" fmla="*/ 603153 h 935893"/>
              <a:gd name="connsiteX9" fmla="*/ 1788983 w 2291608"/>
              <a:gd name="connsiteY9" fmla="*/ 462078 h 935893"/>
              <a:gd name="connsiteX10" fmla="*/ 1731271 w 2291608"/>
              <a:gd name="connsiteY10" fmla="*/ 357102 h 935893"/>
              <a:gd name="connsiteX11" fmla="*/ 1645104 w 2291608"/>
              <a:gd name="connsiteY11" fmla="*/ 220031 h 935893"/>
              <a:gd name="connsiteX12" fmla="*/ 1477736 w 2291608"/>
              <a:gd name="connsiteY12" fmla="*/ 81199 h 935893"/>
              <a:gd name="connsiteX13" fmla="*/ 1298121 w 2291608"/>
              <a:gd name="connsiteY13" fmla="*/ 13485 h 935893"/>
              <a:gd name="connsiteX14" fmla="*/ 1208314 w 2291608"/>
              <a:gd name="connsiteY14" fmla="*/ 0 h 935893"/>
              <a:gd name="connsiteX15" fmla="*/ 1081768 w 2291608"/>
              <a:gd name="connsiteY15" fmla="*/ 12246 h 935893"/>
              <a:gd name="connsiteX16" fmla="*/ 1057275 w 2291608"/>
              <a:gd name="connsiteY16" fmla="*/ 24492 h 935893"/>
              <a:gd name="connsiteX17" fmla="*/ 951139 w 2291608"/>
              <a:gd name="connsiteY17" fmla="*/ 44903 h 935893"/>
              <a:gd name="connsiteX18" fmla="*/ 640896 w 2291608"/>
              <a:gd name="connsiteY18" fmla="*/ 32657 h 935893"/>
              <a:gd name="connsiteX19" fmla="*/ 502104 w 2291608"/>
              <a:gd name="connsiteY19" fmla="*/ 40821 h 935893"/>
              <a:gd name="connsiteX20" fmla="*/ 424543 w 2291608"/>
              <a:gd name="connsiteY20" fmla="*/ 40821 h 935893"/>
              <a:gd name="connsiteX21" fmla="*/ 257175 w 2291608"/>
              <a:gd name="connsiteY21" fmla="*/ 36739 h 935893"/>
              <a:gd name="connsiteX22" fmla="*/ 0 w 2291608"/>
              <a:gd name="connsiteY22" fmla="*/ 118382 h 93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1608" h="935893">
                <a:moveTo>
                  <a:pt x="2291608" y="935893"/>
                </a:moveTo>
                <a:lnTo>
                  <a:pt x="2264233" y="903393"/>
                </a:lnTo>
                <a:lnTo>
                  <a:pt x="2232136" y="880621"/>
                </a:lnTo>
                <a:lnTo>
                  <a:pt x="2223451" y="857328"/>
                </a:lnTo>
                <a:lnTo>
                  <a:pt x="2109073" y="821749"/>
                </a:lnTo>
                <a:lnTo>
                  <a:pt x="2030468" y="765838"/>
                </a:lnTo>
                <a:lnTo>
                  <a:pt x="1933658" y="716892"/>
                </a:lnTo>
                <a:lnTo>
                  <a:pt x="1893958" y="659703"/>
                </a:lnTo>
                <a:lnTo>
                  <a:pt x="1866543" y="603153"/>
                </a:lnTo>
                <a:lnTo>
                  <a:pt x="1788983" y="462078"/>
                </a:lnTo>
                <a:lnTo>
                  <a:pt x="1731271" y="357102"/>
                </a:lnTo>
                <a:lnTo>
                  <a:pt x="1645104" y="220031"/>
                </a:lnTo>
                <a:lnTo>
                  <a:pt x="1477736" y="81199"/>
                </a:lnTo>
                <a:lnTo>
                  <a:pt x="1298121" y="13485"/>
                </a:lnTo>
                <a:lnTo>
                  <a:pt x="1208314" y="0"/>
                </a:lnTo>
                <a:lnTo>
                  <a:pt x="1081768" y="12246"/>
                </a:lnTo>
                <a:lnTo>
                  <a:pt x="1057275" y="24492"/>
                </a:lnTo>
                <a:lnTo>
                  <a:pt x="951139" y="44903"/>
                </a:lnTo>
                <a:lnTo>
                  <a:pt x="640896" y="32657"/>
                </a:lnTo>
                <a:lnTo>
                  <a:pt x="502104" y="40821"/>
                </a:lnTo>
                <a:lnTo>
                  <a:pt x="424543" y="40821"/>
                </a:lnTo>
                <a:lnTo>
                  <a:pt x="257175" y="36739"/>
                </a:lnTo>
                <a:lnTo>
                  <a:pt x="0" y="118382"/>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87ADD3B3-84D2-A94C-6D03-71EA5CB265B9}"/>
              </a:ext>
            </a:extLst>
          </p:cNvPr>
          <p:cNvSpPr/>
          <p:nvPr/>
        </p:nvSpPr>
        <p:spPr>
          <a:xfrm>
            <a:off x="3566741" y="2544472"/>
            <a:ext cx="800519" cy="1505748"/>
          </a:xfrm>
          <a:custGeom>
            <a:avLst/>
            <a:gdLst>
              <a:gd name="connsiteX0" fmla="*/ 733530 w 800519"/>
              <a:gd name="connsiteY0" fmla="*/ 1470409 h 1470409"/>
              <a:gd name="connsiteX1" fmla="*/ 800519 w 800519"/>
              <a:gd name="connsiteY1" fmla="*/ 1343130 h 1470409"/>
              <a:gd name="connsiteX2" fmla="*/ 733530 w 800519"/>
              <a:gd name="connsiteY2" fmla="*/ 1232598 h 1470409"/>
              <a:gd name="connsiteX3" fmla="*/ 656493 w 800519"/>
              <a:gd name="connsiteY3" fmla="*/ 1118717 h 1470409"/>
              <a:gd name="connsiteX4" fmla="*/ 599552 w 800519"/>
              <a:gd name="connsiteY4" fmla="*/ 994787 h 1470409"/>
              <a:gd name="connsiteX5" fmla="*/ 539262 w 800519"/>
              <a:gd name="connsiteY5" fmla="*/ 877556 h 1470409"/>
              <a:gd name="connsiteX6" fmla="*/ 442128 w 800519"/>
              <a:gd name="connsiteY6" fmla="*/ 783772 h 1470409"/>
              <a:gd name="connsiteX7" fmla="*/ 381838 w 800519"/>
              <a:gd name="connsiteY7" fmla="*/ 659842 h 1470409"/>
              <a:gd name="connsiteX8" fmla="*/ 314849 w 800519"/>
              <a:gd name="connsiteY8" fmla="*/ 502418 h 1470409"/>
              <a:gd name="connsiteX9" fmla="*/ 284704 w 800519"/>
              <a:gd name="connsiteY9" fmla="*/ 415332 h 1470409"/>
              <a:gd name="connsiteX10" fmla="*/ 237811 w 800519"/>
              <a:gd name="connsiteY10" fmla="*/ 304800 h 1470409"/>
              <a:gd name="connsiteX11" fmla="*/ 241161 w 800519"/>
              <a:gd name="connsiteY11" fmla="*/ 227763 h 1470409"/>
              <a:gd name="connsiteX12" fmla="*/ 184220 w 800519"/>
              <a:gd name="connsiteY12" fmla="*/ 200967 h 1470409"/>
              <a:gd name="connsiteX13" fmla="*/ 90436 w 800519"/>
              <a:gd name="connsiteY13" fmla="*/ 127279 h 1470409"/>
              <a:gd name="connsiteX14" fmla="*/ 0 w 800519"/>
              <a:gd name="connsiteY14" fmla="*/ 0 h 1470409"/>
              <a:gd name="connsiteX0" fmla="*/ 766661 w 800519"/>
              <a:gd name="connsiteY0" fmla="*/ 1505748 h 1505748"/>
              <a:gd name="connsiteX1" fmla="*/ 800519 w 800519"/>
              <a:gd name="connsiteY1" fmla="*/ 1343130 h 1505748"/>
              <a:gd name="connsiteX2" fmla="*/ 733530 w 800519"/>
              <a:gd name="connsiteY2" fmla="*/ 1232598 h 1505748"/>
              <a:gd name="connsiteX3" fmla="*/ 656493 w 800519"/>
              <a:gd name="connsiteY3" fmla="*/ 1118717 h 1505748"/>
              <a:gd name="connsiteX4" fmla="*/ 599552 w 800519"/>
              <a:gd name="connsiteY4" fmla="*/ 994787 h 1505748"/>
              <a:gd name="connsiteX5" fmla="*/ 539262 w 800519"/>
              <a:gd name="connsiteY5" fmla="*/ 877556 h 1505748"/>
              <a:gd name="connsiteX6" fmla="*/ 442128 w 800519"/>
              <a:gd name="connsiteY6" fmla="*/ 783772 h 1505748"/>
              <a:gd name="connsiteX7" fmla="*/ 381838 w 800519"/>
              <a:gd name="connsiteY7" fmla="*/ 659842 h 1505748"/>
              <a:gd name="connsiteX8" fmla="*/ 314849 w 800519"/>
              <a:gd name="connsiteY8" fmla="*/ 502418 h 1505748"/>
              <a:gd name="connsiteX9" fmla="*/ 284704 w 800519"/>
              <a:gd name="connsiteY9" fmla="*/ 415332 h 1505748"/>
              <a:gd name="connsiteX10" fmla="*/ 237811 w 800519"/>
              <a:gd name="connsiteY10" fmla="*/ 304800 h 1505748"/>
              <a:gd name="connsiteX11" fmla="*/ 241161 w 800519"/>
              <a:gd name="connsiteY11" fmla="*/ 227763 h 1505748"/>
              <a:gd name="connsiteX12" fmla="*/ 184220 w 800519"/>
              <a:gd name="connsiteY12" fmla="*/ 200967 h 1505748"/>
              <a:gd name="connsiteX13" fmla="*/ 90436 w 800519"/>
              <a:gd name="connsiteY13" fmla="*/ 127279 h 1505748"/>
              <a:gd name="connsiteX14" fmla="*/ 0 w 800519"/>
              <a:gd name="connsiteY14" fmla="*/ 0 h 150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0519" h="1505748">
                <a:moveTo>
                  <a:pt x="766661" y="1505748"/>
                </a:moveTo>
                <a:lnTo>
                  <a:pt x="800519" y="1343130"/>
                </a:lnTo>
                <a:lnTo>
                  <a:pt x="733530" y="1232598"/>
                </a:lnTo>
                <a:lnTo>
                  <a:pt x="656493" y="1118717"/>
                </a:lnTo>
                <a:lnTo>
                  <a:pt x="599552" y="994787"/>
                </a:lnTo>
                <a:lnTo>
                  <a:pt x="539262" y="877556"/>
                </a:lnTo>
                <a:lnTo>
                  <a:pt x="442128" y="783772"/>
                </a:lnTo>
                <a:lnTo>
                  <a:pt x="381838" y="659842"/>
                </a:lnTo>
                <a:lnTo>
                  <a:pt x="314849" y="502418"/>
                </a:lnTo>
                <a:lnTo>
                  <a:pt x="284704" y="415332"/>
                </a:lnTo>
                <a:lnTo>
                  <a:pt x="237811" y="304800"/>
                </a:lnTo>
                <a:lnTo>
                  <a:pt x="241161" y="227763"/>
                </a:lnTo>
                <a:lnTo>
                  <a:pt x="184220" y="200967"/>
                </a:lnTo>
                <a:lnTo>
                  <a:pt x="90436" y="127279"/>
                </a:lnTo>
                <a:lnTo>
                  <a:pt x="0"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7" name="Freeform: Shape 786">
            <a:extLst>
              <a:ext uri="{FF2B5EF4-FFF2-40B4-BE49-F238E27FC236}">
                <a16:creationId xmlns:a16="http://schemas.microsoft.com/office/drawing/2014/main" id="{857ACC1B-4865-716C-6950-E19240679825}"/>
              </a:ext>
            </a:extLst>
          </p:cNvPr>
          <p:cNvSpPr/>
          <p:nvPr/>
        </p:nvSpPr>
        <p:spPr>
          <a:xfrm>
            <a:off x="7341662" y="4480854"/>
            <a:ext cx="1076110" cy="661543"/>
          </a:xfrm>
          <a:custGeom>
            <a:avLst/>
            <a:gdLst>
              <a:gd name="connsiteX0" fmla="*/ 0 w 1076110"/>
              <a:gd name="connsiteY0" fmla="*/ 661543 h 661543"/>
              <a:gd name="connsiteX1" fmla="*/ 385165 w 1076110"/>
              <a:gd name="connsiteY1" fmla="*/ 493952 h 661543"/>
              <a:gd name="connsiteX2" fmla="*/ 438088 w 1076110"/>
              <a:gd name="connsiteY2" fmla="*/ 482192 h 661543"/>
              <a:gd name="connsiteX3" fmla="*/ 543935 w 1076110"/>
              <a:gd name="connsiteY3" fmla="*/ 429268 h 661543"/>
              <a:gd name="connsiteX4" fmla="*/ 588038 w 1076110"/>
              <a:gd name="connsiteY4" fmla="*/ 405747 h 661543"/>
              <a:gd name="connsiteX5" fmla="*/ 720347 w 1076110"/>
              <a:gd name="connsiteY5" fmla="*/ 282259 h 661543"/>
              <a:gd name="connsiteX6" fmla="*/ 876177 w 1076110"/>
              <a:gd name="connsiteY6" fmla="*/ 191113 h 661543"/>
              <a:gd name="connsiteX7" fmla="*/ 1076110 w 1076110"/>
              <a:gd name="connsiteY7" fmla="*/ 0 h 66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110" h="661543">
                <a:moveTo>
                  <a:pt x="0" y="661543"/>
                </a:moveTo>
                <a:lnTo>
                  <a:pt x="385165" y="493952"/>
                </a:lnTo>
                <a:lnTo>
                  <a:pt x="438088" y="482192"/>
                </a:lnTo>
                <a:lnTo>
                  <a:pt x="543935" y="429268"/>
                </a:lnTo>
                <a:lnTo>
                  <a:pt x="588038" y="405747"/>
                </a:lnTo>
                <a:lnTo>
                  <a:pt x="720347" y="282259"/>
                </a:lnTo>
                <a:lnTo>
                  <a:pt x="876177" y="191113"/>
                </a:lnTo>
                <a:lnTo>
                  <a:pt x="1076110" y="0"/>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65A2EB1D-1949-B20E-8D8D-2F0B9A84BCDF}"/>
              </a:ext>
            </a:extLst>
          </p:cNvPr>
          <p:cNvSpPr/>
          <p:nvPr/>
        </p:nvSpPr>
        <p:spPr>
          <a:xfrm>
            <a:off x="3185823" y="4481885"/>
            <a:ext cx="580445" cy="914400"/>
          </a:xfrm>
          <a:custGeom>
            <a:avLst/>
            <a:gdLst>
              <a:gd name="connsiteX0" fmla="*/ 580445 w 580445"/>
              <a:gd name="connsiteY0" fmla="*/ 0 h 914400"/>
              <a:gd name="connsiteX1" fmla="*/ 492980 w 580445"/>
              <a:gd name="connsiteY1" fmla="*/ 100717 h 914400"/>
              <a:gd name="connsiteX2" fmla="*/ 466476 w 580445"/>
              <a:gd name="connsiteY2" fmla="*/ 111318 h 914400"/>
              <a:gd name="connsiteX3" fmla="*/ 442622 w 580445"/>
              <a:gd name="connsiteY3" fmla="*/ 127221 h 914400"/>
              <a:gd name="connsiteX4" fmla="*/ 408167 w 580445"/>
              <a:gd name="connsiteY4" fmla="*/ 140473 h 914400"/>
              <a:gd name="connsiteX5" fmla="*/ 381662 w 580445"/>
              <a:gd name="connsiteY5" fmla="*/ 151075 h 914400"/>
              <a:gd name="connsiteX6" fmla="*/ 320702 w 580445"/>
              <a:gd name="connsiteY6" fmla="*/ 214685 h 914400"/>
              <a:gd name="connsiteX7" fmla="*/ 275645 w 580445"/>
              <a:gd name="connsiteY7" fmla="*/ 318052 h 914400"/>
              <a:gd name="connsiteX8" fmla="*/ 198782 w 580445"/>
              <a:gd name="connsiteY8" fmla="*/ 429371 h 914400"/>
              <a:gd name="connsiteX9" fmla="*/ 196132 w 580445"/>
              <a:gd name="connsiteY9" fmla="*/ 455875 h 914400"/>
              <a:gd name="connsiteX10" fmla="*/ 145774 w 580445"/>
              <a:gd name="connsiteY10" fmla="*/ 490331 h 914400"/>
              <a:gd name="connsiteX11" fmla="*/ 111318 w 580445"/>
              <a:gd name="connsiteY11" fmla="*/ 538038 h 914400"/>
              <a:gd name="connsiteX12" fmla="*/ 63610 w 580445"/>
              <a:gd name="connsiteY12" fmla="*/ 593698 h 914400"/>
              <a:gd name="connsiteX13" fmla="*/ 47707 w 580445"/>
              <a:gd name="connsiteY13" fmla="*/ 673211 h 914400"/>
              <a:gd name="connsiteX14" fmla="*/ 37106 w 580445"/>
              <a:gd name="connsiteY14" fmla="*/ 800432 h 914400"/>
              <a:gd name="connsiteX15" fmla="*/ 0 w 580445"/>
              <a:gd name="connsiteY1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445" h="914400">
                <a:moveTo>
                  <a:pt x="580445" y="0"/>
                </a:moveTo>
                <a:lnTo>
                  <a:pt x="492980" y="100717"/>
                </a:lnTo>
                <a:lnTo>
                  <a:pt x="466476" y="111318"/>
                </a:lnTo>
                <a:lnTo>
                  <a:pt x="442622" y="127221"/>
                </a:lnTo>
                <a:lnTo>
                  <a:pt x="408167" y="140473"/>
                </a:lnTo>
                <a:lnTo>
                  <a:pt x="381662" y="151075"/>
                </a:lnTo>
                <a:lnTo>
                  <a:pt x="320702" y="214685"/>
                </a:lnTo>
                <a:lnTo>
                  <a:pt x="275645" y="318052"/>
                </a:lnTo>
                <a:lnTo>
                  <a:pt x="198782" y="429371"/>
                </a:lnTo>
                <a:lnTo>
                  <a:pt x="196132" y="455875"/>
                </a:lnTo>
                <a:lnTo>
                  <a:pt x="145774" y="490331"/>
                </a:lnTo>
                <a:lnTo>
                  <a:pt x="111318" y="538038"/>
                </a:lnTo>
                <a:lnTo>
                  <a:pt x="63610" y="593698"/>
                </a:lnTo>
                <a:lnTo>
                  <a:pt x="47707" y="673211"/>
                </a:lnTo>
                <a:lnTo>
                  <a:pt x="37106" y="800432"/>
                </a:lnTo>
                <a:lnTo>
                  <a:pt x="0" y="914400"/>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sp>
        <p:nvSpPr>
          <p:cNvPr id="26" name="Freeform: Shape 25">
            <a:extLst>
              <a:ext uri="{FF2B5EF4-FFF2-40B4-BE49-F238E27FC236}">
                <a16:creationId xmlns:a16="http://schemas.microsoft.com/office/drawing/2014/main" id="{4F3E52EC-9E5A-92EF-6223-11E689014B30}"/>
              </a:ext>
            </a:extLst>
          </p:cNvPr>
          <p:cNvSpPr/>
          <p:nvPr/>
        </p:nvSpPr>
        <p:spPr>
          <a:xfrm>
            <a:off x="2638614" y="5378240"/>
            <a:ext cx="566928" cy="347472"/>
          </a:xfrm>
          <a:custGeom>
            <a:avLst/>
            <a:gdLst>
              <a:gd name="connsiteX0" fmla="*/ 566928 w 566928"/>
              <a:gd name="connsiteY0" fmla="*/ 0 h 347472"/>
              <a:gd name="connsiteX1" fmla="*/ 484632 w 566928"/>
              <a:gd name="connsiteY1" fmla="*/ 54864 h 347472"/>
              <a:gd name="connsiteX2" fmla="*/ 109728 w 566928"/>
              <a:gd name="connsiteY2" fmla="*/ 146304 h 347472"/>
              <a:gd name="connsiteX3" fmla="*/ 64008 w 566928"/>
              <a:gd name="connsiteY3" fmla="*/ 192024 h 347472"/>
              <a:gd name="connsiteX4" fmla="*/ 64008 w 566928"/>
              <a:gd name="connsiteY4" fmla="*/ 265176 h 347472"/>
              <a:gd name="connsiteX5" fmla="*/ 0 w 566928"/>
              <a:gd name="connsiteY5" fmla="*/ 347472 h 3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928" h="347472">
                <a:moveTo>
                  <a:pt x="566928" y="0"/>
                </a:moveTo>
                <a:lnTo>
                  <a:pt x="484632" y="54864"/>
                </a:lnTo>
                <a:lnTo>
                  <a:pt x="109728" y="146304"/>
                </a:lnTo>
                <a:lnTo>
                  <a:pt x="64008" y="192024"/>
                </a:lnTo>
                <a:lnTo>
                  <a:pt x="64008" y="265176"/>
                </a:lnTo>
                <a:lnTo>
                  <a:pt x="0" y="347472"/>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AD0FADA8-F52A-8AD0-10E0-788C0871E72D}"/>
              </a:ext>
            </a:extLst>
          </p:cNvPr>
          <p:cNvSpPr/>
          <p:nvPr/>
        </p:nvSpPr>
        <p:spPr>
          <a:xfrm>
            <a:off x="7326241" y="5099103"/>
            <a:ext cx="859859" cy="1355938"/>
          </a:xfrm>
          <a:custGeom>
            <a:avLst/>
            <a:gdLst>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604299 w 962108"/>
              <a:gd name="connsiteY6" fmla="*/ 500932 h 1367624"/>
              <a:gd name="connsiteX7" fmla="*/ 461175 w 962108"/>
              <a:gd name="connsiteY7" fmla="*/ 437322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583889 w 962108"/>
              <a:gd name="connsiteY6" fmla="*/ 521343 h 1367624"/>
              <a:gd name="connsiteX7" fmla="*/ 461175 w 962108"/>
              <a:gd name="connsiteY7" fmla="*/ 437322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91763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715617 w 962108"/>
              <a:gd name="connsiteY4" fmla="*/ 787179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755374 w 962108"/>
              <a:gd name="connsiteY3" fmla="*/ 834887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811033 w 962108"/>
              <a:gd name="connsiteY2" fmla="*/ 946205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914400 w 962108"/>
              <a:gd name="connsiteY1" fmla="*/ 1200647 h 1367624"/>
              <a:gd name="connsiteX2" fmla="*/ 758448 w 962108"/>
              <a:gd name="connsiteY2" fmla="*/ 1045533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962108 w 962108"/>
              <a:gd name="connsiteY0" fmla="*/ 1367624 h 1367624"/>
              <a:gd name="connsiteX1" fmla="*/ 806308 w 962108"/>
              <a:gd name="connsiteY1" fmla="*/ 1241547 h 1367624"/>
              <a:gd name="connsiteX2" fmla="*/ 758448 w 962108"/>
              <a:gd name="connsiteY2" fmla="*/ 1045533 h 1367624"/>
              <a:gd name="connsiteX3" fmla="*/ 691103 w 962108"/>
              <a:gd name="connsiteY3" fmla="*/ 919608 h 1367624"/>
              <a:gd name="connsiteX4" fmla="*/ 630896 w 962108"/>
              <a:gd name="connsiteY4" fmla="*/ 763807 h 1367624"/>
              <a:gd name="connsiteX5" fmla="*/ 624571 w 962108"/>
              <a:gd name="connsiteY5" fmla="*/ 652007 h 1367624"/>
              <a:gd name="connsiteX6" fmla="*/ 583889 w 962108"/>
              <a:gd name="connsiteY6" fmla="*/ 521343 h 1367624"/>
              <a:gd name="connsiteX7" fmla="*/ 465257 w 962108"/>
              <a:gd name="connsiteY7" fmla="*/ 465897 h 1367624"/>
              <a:gd name="connsiteX8" fmla="*/ 405516 w 962108"/>
              <a:gd name="connsiteY8" fmla="*/ 437322 h 1367624"/>
              <a:gd name="connsiteX9" fmla="*/ 318052 w 962108"/>
              <a:gd name="connsiteY9" fmla="*/ 365760 h 1367624"/>
              <a:gd name="connsiteX10" fmla="*/ 190831 w 962108"/>
              <a:gd name="connsiteY10" fmla="*/ 286247 h 1367624"/>
              <a:gd name="connsiteX11" fmla="*/ 39756 w 962108"/>
              <a:gd name="connsiteY11" fmla="*/ 135172 h 1367624"/>
              <a:gd name="connsiteX12" fmla="*/ 0 w 962108"/>
              <a:gd name="connsiteY12" fmla="*/ 0 h 1367624"/>
              <a:gd name="connsiteX0" fmla="*/ 859859 w 859859"/>
              <a:gd name="connsiteY0" fmla="*/ 1355938 h 1355938"/>
              <a:gd name="connsiteX1" fmla="*/ 806308 w 859859"/>
              <a:gd name="connsiteY1" fmla="*/ 1241547 h 1355938"/>
              <a:gd name="connsiteX2" fmla="*/ 758448 w 859859"/>
              <a:gd name="connsiteY2" fmla="*/ 1045533 h 1355938"/>
              <a:gd name="connsiteX3" fmla="*/ 691103 w 859859"/>
              <a:gd name="connsiteY3" fmla="*/ 919608 h 1355938"/>
              <a:gd name="connsiteX4" fmla="*/ 630896 w 859859"/>
              <a:gd name="connsiteY4" fmla="*/ 763807 h 1355938"/>
              <a:gd name="connsiteX5" fmla="*/ 624571 w 859859"/>
              <a:gd name="connsiteY5" fmla="*/ 652007 h 1355938"/>
              <a:gd name="connsiteX6" fmla="*/ 583889 w 859859"/>
              <a:gd name="connsiteY6" fmla="*/ 521343 h 1355938"/>
              <a:gd name="connsiteX7" fmla="*/ 465257 w 859859"/>
              <a:gd name="connsiteY7" fmla="*/ 465897 h 1355938"/>
              <a:gd name="connsiteX8" fmla="*/ 405516 w 859859"/>
              <a:gd name="connsiteY8" fmla="*/ 437322 h 1355938"/>
              <a:gd name="connsiteX9" fmla="*/ 318052 w 859859"/>
              <a:gd name="connsiteY9" fmla="*/ 365760 h 1355938"/>
              <a:gd name="connsiteX10" fmla="*/ 190831 w 859859"/>
              <a:gd name="connsiteY10" fmla="*/ 286247 h 1355938"/>
              <a:gd name="connsiteX11" fmla="*/ 39756 w 859859"/>
              <a:gd name="connsiteY11" fmla="*/ 135172 h 1355938"/>
              <a:gd name="connsiteX12" fmla="*/ 0 w 859859"/>
              <a:gd name="connsiteY12" fmla="*/ 0 h 135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859" h="1355938">
                <a:moveTo>
                  <a:pt x="859859" y="1355938"/>
                </a:moveTo>
                <a:lnTo>
                  <a:pt x="806308" y="1241547"/>
                </a:lnTo>
                <a:lnTo>
                  <a:pt x="758448" y="1045533"/>
                </a:lnTo>
                <a:lnTo>
                  <a:pt x="691103" y="919608"/>
                </a:lnTo>
                <a:lnTo>
                  <a:pt x="630896" y="763807"/>
                </a:lnTo>
                <a:lnTo>
                  <a:pt x="624571" y="652007"/>
                </a:lnTo>
                <a:lnTo>
                  <a:pt x="583889" y="521343"/>
                </a:lnTo>
                <a:lnTo>
                  <a:pt x="465257" y="465897"/>
                </a:lnTo>
                <a:lnTo>
                  <a:pt x="405516" y="437322"/>
                </a:lnTo>
                <a:lnTo>
                  <a:pt x="318052" y="365760"/>
                </a:lnTo>
                <a:lnTo>
                  <a:pt x="190831" y="286247"/>
                </a:lnTo>
                <a:lnTo>
                  <a:pt x="39756" y="135172"/>
                </a:lnTo>
                <a:lnTo>
                  <a:pt x="0" y="0"/>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Shape 37">
            <a:extLst>
              <a:ext uri="{FF2B5EF4-FFF2-40B4-BE49-F238E27FC236}">
                <a16:creationId xmlns:a16="http://schemas.microsoft.com/office/drawing/2014/main" id="{7DB3A7C0-708D-D397-3CC7-9E28A7C043A9}"/>
              </a:ext>
            </a:extLst>
          </p:cNvPr>
          <p:cNvSpPr/>
          <p:nvPr/>
        </p:nvSpPr>
        <p:spPr>
          <a:xfrm>
            <a:off x="7882125" y="4618290"/>
            <a:ext cx="401592" cy="1042657"/>
          </a:xfrm>
          <a:custGeom>
            <a:avLst/>
            <a:gdLst>
              <a:gd name="connsiteX0" fmla="*/ 0 w 351065"/>
              <a:gd name="connsiteY0" fmla="*/ 1073604 h 1073604"/>
              <a:gd name="connsiteX1" fmla="*/ 106136 w 351065"/>
              <a:gd name="connsiteY1" fmla="*/ 963386 h 1073604"/>
              <a:gd name="connsiteX2" fmla="*/ 163286 w 351065"/>
              <a:gd name="connsiteY2" fmla="*/ 873579 h 1073604"/>
              <a:gd name="connsiteX3" fmla="*/ 155122 w 351065"/>
              <a:gd name="connsiteY3" fmla="*/ 812347 h 1073604"/>
              <a:gd name="connsiteX4" fmla="*/ 146957 w 351065"/>
              <a:gd name="connsiteY4" fmla="*/ 775607 h 1073604"/>
              <a:gd name="connsiteX5" fmla="*/ 146957 w 351065"/>
              <a:gd name="connsiteY5" fmla="*/ 759279 h 1073604"/>
              <a:gd name="connsiteX6" fmla="*/ 134711 w 351065"/>
              <a:gd name="connsiteY6" fmla="*/ 722540 h 1073604"/>
              <a:gd name="connsiteX7" fmla="*/ 281668 w 351065"/>
              <a:gd name="connsiteY7" fmla="*/ 379640 h 1073604"/>
              <a:gd name="connsiteX8" fmla="*/ 351065 w 351065"/>
              <a:gd name="connsiteY8" fmla="*/ 228600 h 1073604"/>
              <a:gd name="connsiteX9" fmla="*/ 342900 w 351065"/>
              <a:gd name="connsiteY9" fmla="*/ 183697 h 1073604"/>
              <a:gd name="connsiteX10" fmla="*/ 322490 w 351065"/>
              <a:gd name="connsiteY10" fmla="*/ 106136 h 1073604"/>
              <a:gd name="connsiteX11" fmla="*/ 338818 w 351065"/>
              <a:gd name="connsiteY11" fmla="*/ 0 h 107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65" h="1073604">
                <a:moveTo>
                  <a:pt x="0" y="1073604"/>
                </a:moveTo>
                <a:lnTo>
                  <a:pt x="106136" y="963386"/>
                </a:lnTo>
                <a:lnTo>
                  <a:pt x="163286" y="873579"/>
                </a:lnTo>
                <a:lnTo>
                  <a:pt x="155122" y="812347"/>
                </a:lnTo>
                <a:lnTo>
                  <a:pt x="146957" y="775607"/>
                </a:lnTo>
                <a:lnTo>
                  <a:pt x="146957" y="759279"/>
                </a:lnTo>
                <a:lnTo>
                  <a:pt x="134711" y="722540"/>
                </a:lnTo>
                <a:lnTo>
                  <a:pt x="281668" y="379640"/>
                </a:lnTo>
                <a:lnTo>
                  <a:pt x="351065" y="228600"/>
                </a:lnTo>
                <a:lnTo>
                  <a:pt x="342900" y="183697"/>
                </a:lnTo>
                <a:lnTo>
                  <a:pt x="322490" y="106136"/>
                </a:lnTo>
                <a:lnTo>
                  <a:pt x="338818" y="0"/>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96936C16-B27D-959F-5EC2-2814A3EEA328}"/>
              </a:ext>
            </a:extLst>
          </p:cNvPr>
          <p:cNvSpPr/>
          <p:nvPr/>
        </p:nvSpPr>
        <p:spPr>
          <a:xfrm>
            <a:off x="4350421" y="2617589"/>
            <a:ext cx="3579965" cy="1265572"/>
          </a:xfrm>
          <a:custGeom>
            <a:avLst/>
            <a:gdLst>
              <a:gd name="connsiteX0" fmla="*/ 0 w 3490128"/>
              <a:gd name="connsiteY0" fmla="*/ 1148861 h 1148861"/>
              <a:gd name="connsiteX1" fmla="*/ 36844 w 3490128"/>
              <a:gd name="connsiteY1" fmla="*/ 994786 h 1148861"/>
              <a:gd name="connsiteX2" fmla="*/ 70339 w 3490128"/>
              <a:gd name="connsiteY2" fmla="*/ 880905 h 1148861"/>
              <a:gd name="connsiteX3" fmla="*/ 66989 w 3490128"/>
              <a:gd name="connsiteY3" fmla="*/ 767024 h 1148861"/>
              <a:gd name="connsiteX4" fmla="*/ 97134 w 3490128"/>
              <a:gd name="connsiteY4" fmla="*/ 629696 h 1148861"/>
              <a:gd name="connsiteX5" fmla="*/ 264607 w 3490128"/>
              <a:gd name="connsiteY5" fmla="*/ 475621 h 1148861"/>
              <a:gd name="connsiteX6" fmla="*/ 388536 w 3490128"/>
              <a:gd name="connsiteY6" fmla="*/ 344993 h 1148861"/>
              <a:gd name="connsiteX7" fmla="*/ 542611 w 3490128"/>
              <a:gd name="connsiteY7" fmla="*/ 271305 h 1148861"/>
              <a:gd name="connsiteX8" fmla="*/ 693336 w 3490128"/>
              <a:gd name="connsiteY8" fmla="*/ 247859 h 1148861"/>
              <a:gd name="connsiteX9" fmla="*/ 847411 w 3490128"/>
              <a:gd name="connsiteY9" fmla="*/ 227762 h 1148861"/>
              <a:gd name="connsiteX10" fmla="*/ 904352 w 3490128"/>
              <a:gd name="connsiteY10" fmla="*/ 227762 h 1148861"/>
              <a:gd name="connsiteX11" fmla="*/ 1068475 w 3490128"/>
              <a:gd name="connsiteY11" fmla="*/ 241160 h 1148861"/>
              <a:gd name="connsiteX12" fmla="*/ 1199103 w 3490128"/>
              <a:gd name="connsiteY12" fmla="*/ 314848 h 1148861"/>
              <a:gd name="connsiteX13" fmla="*/ 1416818 w 3490128"/>
              <a:gd name="connsiteY13" fmla="*/ 371789 h 1148861"/>
              <a:gd name="connsiteX14" fmla="*/ 1487156 w 3490128"/>
              <a:gd name="connsiteY14" fmla="*/ 385186 h 1148861"/>
              <a:gd name="connsiteX15" fmla="*/ 1547446 w 3490128"/>
              <a:gd name="connsiteY15" fmla="*/ 378487 h 1148861"/>
              <a:gd name="connsiteX16" fmla="*/ 1728317 w 3490128"/>
              <a:gd name="connsiteY16" fmla="*/ 348342 h 1148861"/>
              <a:gd name="connsiteX17" fmla="*/ 1865644 w 3490128"/>
              <a:gd name="connsiteY17" fmla="*/ 321547 h 1148861"/>
              <a:gd name="connsiteX18" fmla="*/ 2043165 w 3490128"/>
              <a:gd name="connsiteY18" fmla="*/ 234461 h 1148861"/>
              <a:gd name="connsiteX19" fmla="*/ 2224035 w 3490128"/>
              <a:gd name="connsiteY19" fmla="*/ 150725 h 1148861"/>
              <a:gd name="connsiteX20" fmla="*/ 2331218 w 3490128"/>
              <a:gd name="connsiteY20" fmla="*/ 97134 h 1148861"/>
              <a:gd name="connsiteX21" fmla="*/ 2445099 w 3490128"/>
              <a:gd name="connsiteY21" fmla="*/ 66989 h 1148861"/>
              <a:gd name="connsiteX22" fmla="*/ 3490128 w 3490128"/>
              <a:gd name="connsiteY22" fmla="*/ 0 h 1148861"/>
              <a:gd name="connsiteX23" fmla="*/ 3490128 w 3490128"/>
              <a:gd name="connsiteY23" fmla="*/ 3349 h 1148861"/>
              <a:gd name="connsiteX24" fmla="*/ 3490128 w 3490128"/>
              <a:gd name="connsiteY24" fmla="*/ 3349 h 1148861"/>
              <a:gd name="connsiteX0" fmla="*/ 0 w 3490128"/>
              <a:gd name="connsiteY0" fmla="*/ 1148861 h 1148861"/>
              <a:gd name="connsiteX1" fmla="*/ 36844 w 3490128"/>
              <a:gd name="connsiteY1" fmla="*/ 994786 h 1148861"/>
              <a:gd name="connsiteX2" fmla="*/ 70339 w 3490128"/>
              <a:gd name="connsiteY2" fmla="*/ 880905 h 1148861"/>
              <a:gd name="connsiteX3" fmla="*/ 66989 w 3490128"/>
              <a:gd name="connsiteY3" fmla="*/ 767024 h 1148861"/>
              <a:gd name="connsiteX4" fmla="*/ 117231 w 3490128"/>
              <a:gd name="connsiteY4" fmla="*/ 622997 h 1148861"/>
              <a:gd name="connsiteX5" fmla="*/ 264607 w 3490128"/>
              <a:gd name="connsiteY5" fmla="*/ 475621 h 1148861"/>
              <a:gd name="connsiteX6" fmla="*/ 388536 w 3490128"/>
              <a:gd name="connsiteY6" fmla="*/ 344993 h 1148861"/>
              <a:gd name="connsiteX7" fmla="*/ 542611 w 3490128"/>
              <a:gd name="connsiteY7" fmla="*/ 271305 h 1148861"/>
              <a:gd name="connsiteX8" fmla="*/ 693336 w 3490128"/>
              <a:gd name="connsiteY8" fmla="*/ 247859 h 1148861"/>
              <a:gd name="connsiteX9" fmla="*/ 847411 w 3490128"/>
              <a:gd name="connsiteY9" fmla="*/ 227762 h 1148861"/>
              <a:gd name="connsiteX10" fmla="*/ 904352 w 3490128"/>
              <a:gd name="connsiteY10" fmla="*/ 227762 h 1148861"/>
              <a:gd name="connsiteX11" fmla="*/ 1068475 w 3490128"/>
              <a:gd name="connsiteY11" fmla="*/ 241160 h 1148861"/>
              <a:gd name="connsiteX12" fmla="*/ 1199103 w 3490128"/>
              <a:gd name="connsiteY12" fmla="*/ 314848 h 1148861"/>
              <a:gd name="connsiteX13" fmla="*/ 1416818 w 3490128"/>
              <a:gd name="connsiteY13" fmla="*/ 371789 h 1148861"/>
              <a:gd name="connsiteX14" fmla="*/ 1487156 w 3490128"/>
              <a:gd name="connsiteY14" fmla="*/ 385186 h 1148861"/>
              <a:gd name="connsiteX15" fmla="*/ 1547446 w 3490128"/>
              <a:gd name="connsiteY15" fmla="*/ 378487 h 1148861"/>
              <a:gd name="connsiteX16" fmla="*/ 1728317 w 3490128"/>
              <a:gd name="connsiteY16" fmla="*/ 348342 h 1148861"/>
              <a:gd name="connsiteX17" fmla="*/ 1865644 w 3490128"/>
              <a:gd name="connsiteY17" fmla="*/ 321547 h 1148861"/>
              <a:gd name="connsiteX18" fmla="*/ 2043165 w 3490128"/>
              <a:gd name="connsiteY18" fmla="*/ 234461 h 1148861"/>
              <a:gd name="connsiteX19" fmla="*/ 2224035 w 3490128"/>
              <a:gd name="connsiteY19" fmla="*/ 150725 h 1148861"/>
              <a:gd name="connsiteX20" fmla="*/ 2331218 w 3490128"/>
              <a:gd name="connsiteY20" fmla="*/ 97134 h 1148861"/>
              <a:gd name="connsiteX21" fmla="*/ 2445099 w 3490128"/>
              <a:gd name="connsiteY21" fmla="*/ 66989 h 1148861"/>
              <a:gd name="connsiteX22" fmla="*/ 3490128 w 3490128"/>
              <a:gd name="connsiteY22" fmla="*/ 0 h 1148861"/>
              <a:gd name="connsiteX23" fmla="*/ 3490128 w 3490128"/>
              <a:gd name="connsiteY23" fmla="*/ 3349 h 1148861"/>
              <a:gd name="connsiteX24" fmla="*/ 3490128 w 3490128"/>
              <a:gd name="connsiteY24" fmla="*/ 3349 h 1148861"/>
              <a:gd name="connsiteX0" fmla="*/ 0 w 3740038"/>
              <a:gd name="connsiteY0" fmla="*/ 1149386 h 1149386"/>
              <a:gd name="connsiteX1" fmla="*/ 36844 w 3740038"/>
              <a:gd name="connsiteY1" fmla="*/ 995311 h 1149386"/>
              <a:gd name="connsiteX2" fmla="*/ 70339 w 3740038"/>
              <a:gd name="connsiteY2" fmla="*/ 881430 h 1149386"/>
              <a:gd name="connsiteX3" fmla="*/ 66989 w 3740038"/>
              <a:gd name="connsiteY3" fmla="*/ 767549 h 1149386"/>
              <a:gd name="connsiteX4" fmla="*/ 117231 w 3740038"/>
              <a:gd name="connsiteY4" fmla="*/ 623522 h 1149386"/>
              <a:gd name="connsiteX5" fmla="*/ 264607 w 3740038"/>
              <a:gd name="connsiteY5" fmla="*/ 476146 h 1149386"/>
              <a:gd name="connsiteX6" fmla="*/ 388536 w 3740038"/>
              <a:gd name="connsiteY6" fmla="*/ 345518 h 1149386"/>
              <a:gd name="connsiteX7" fmla="*/ 542611 w 3740038"/>
              <a:gd name="connsiteY7" fmla="*/ 271830 h 1149386"/>
              <a:gd name="connsiteX8" fmla="*/ 693336 w 3740038"/>
              <a:gd name="connsiteY8" fmla="*/ 248384 h 1149386"/>
              <a:gd name="connsiteX9" fmla="*/ 847411 w 3740038"/>
              <a:gd name="connsiteY9" fmla="*/ 228287 h 1149386"/>
              <a:gd name="connsiteX10" fmla="*/ 904352 w 3740038"/>
              <a:gd name="connsiteY10" fmla="*/ 228287 h 1149386"/>
              <a:gd name="connsiteX11" fmla="*/ 1068475 w 3740038"/>
              <a:gd name="connsiteY11" fmla="*/ 241685 h 1149386"/>
              <a:gd name="connsiteX12" fmla="*/ 1199103 w 3740038"/>
              <a:gd name="connsiteY12" fmla="*/ 315373 h 1149386"/>
              <a:gd name="connsiteX13" fmla="*/ 1416818 w 3740038"/>
              <a:gd name="connsiteY13" fmla="*/ 372314 h 1149386"/>
              <a:gd name="connsiteX14" fmla="*/ 1487156 w 3740038"/>
              <a:gd name="connsiteY14" fmla="*/ 385711 h 1149386"/>
              <a:gd name="connsiteX15" fmla="*/ 1547446 w 3740038"/>
              <a:gd name="connsiteY15" fmla="*/ 379012 h 1149386"/>
              <a:gd name="connsiteX16" fmla="*/ 1728317 w 3740038"/>
              <a:gd name="connsiteY16" fmla="*/ 348867 h 1149386"/>
              <a:gd name="connsiteX17" fmla="*/ 1865644 w 3740038"/>
              <a:gd name="connsiteY17" fmla="*/ 322072 h 1149386"/>
              <a:gd name="connsiteX18" fmla="*/ 2043165 w 3740038"/>
              <a:gd name="connsiteY18" fmla="*/ 234986 h 1149386"/>
              <a:gd name="connsiteX19" fmla="*/ 2224035 w 3740038"/>
              <a:gd name="connsiteY19" fmla="*/ 151250 h 1149386"/>
              <a:gd name="connsiteX20" fmla="*/ 2331218 w 3740038"/>
              <a:gd name="connsiteY20" fmla="*/ 97659 h 1149386"/>
              <a:gd name="connsiteX21" fmla="*/ 2445099 w 3740038"/>
              <a:gd name="connsiteY21" fmla="*/ 67514 h 1149386"/>
              <a:gd name="connsiteX22" fmla="*/ 3490128 w 3740038"/>
              <a:gd name="connsiteY22" fmla="*/ 525 h 1149386"/>
              <a:gd name="connsiteX23" fmla="*/ 3490128 w 3740038"/>
              <a:gd name="connsiteY23" fmla="*/ 3874 h 1149386"/>
              <a:gd name="connsiteX24" fmla="*/ 3740038 w 3740038"/>
              <a:gd name="connsiteY24" fmla="*/ 0 h 1149386"/>
              <a:gd name="connsiteX0" fmla="*/ 0 w 3757474"/>
              <a:gd name="connsiteY0" fmla="*/ 1148861 h 1148861"/>
              <a:gd name="connsiteX1" fmla="*/ 36844 w 3757474"/>
              <a:gd name="connsiteY1" fmla="*/ 994786 h 1148861"/>
              <a:gd name="connsiteX2" fmla="*/ 70339 w 3757474"/>
              <a:gd name="connsiteY2" fmla="*/ 880905 h 1148861"/>
              <a:gd name="connsiteX3" fmla="*/ 66989 w 3757474"/>
              <a:gd name="connsiteY3" fmla="*/ 767024 h 1148861"/>
              <a:gd name="connsiteX4" fmla="*/ 117231 w 3757474"/>
              <a:gd name="connsiteY4" fmla="*/ 622997 h 1148861"/>
              <a:gd name="connsiteX5" fmla="*/ 264607 w 3757474"/>
              <a:gd name="connsiteY5" fmla="*/ 475621 h 1148861"/>
              <a:gd name="connsiteX6" fmla="*/ 388536 w 3757474"/>
              <a:gd name="connsiteY6" fmla="*/ 344993 h 1148861"/>
              <a:gd name="connsiteX7" fmla="*/ 542611 w 3757474"/>
              <a:gd name="connsiteY7" fmla="*/ 271305 h 1148861"/>
              <a:gd name="connsiteX8" fmla="*/ 693336 w 3757474"/>
              <a:gd name="connsiteY8" fmla="*/ 247859 h 1148861"/>
              <a:gd name="connsiteX9" fmla="*/ 847411 w 3757474"/>
              <a:gd name="connsiteY9" fmla="*/ 227762 h 1148861"/>
              <a:gd name="connsiteX10" fmla="*/ 904352 w 3757474"/>
              <a:gd name="connsiteY10" fmla="*/ 227762 h 1148861"/>
              <a:gd name="connsiteX11" fmla="*/ 1068475 w 3757474"/>
              <a:gd name="connsiteY11" fmla="*/ 241160 h 1148861"/>
              <a:gd name="connsiteX12" fmla="*/ 1199103 w 3757474"/>
              <a:gd name="connsiteY12" fmla="*/ 314848 h 1148861"/>
              <a:gd name="connsiteX13" fmla="*/ 1416818 w 3757474"/>
              <a:gd name="connsiteY13" fmla="*/ 371789 h 1148861"/>
              <a:gd name="connsiteX14" fmla="*/ 1487156 w 3757474"/>
              <a:gd name="connsiteY14" fmla="*/ 385186 h 1148861"/>
              <a:gd name="connsiteX15" fmla="*/ 1547446 w 3757474"/>
              <a:gd name="connsiteY15" fmla="*/ 378487 h 1148861"/>
              <a:gd name="connsiteX16" fmla="*/ 1728317 w 3757474"/>
              <a:gd name="connsiteY16" fmla="*/ 348342 h 1148861"/>
              <a:gd name="connsiteX17" fmla="*/ 1865644 w 3757474"/>
              <a:gd name="connsiteY17" fmla="*/ 321547 h 1148861"/>
              <a:gd name="connsiteX18" fmla="*/ 2043165 w 3757474"/>
              <a:gd name="connsiteY18" fmla="*/ 234461 h 1148861"/>
              <a:gd name="connsiteX19" fmla="*/ 2224035 w 3757474"/>
              <a:gd name="connsiteY19" fmla="*/ 150725 h 1148861"/>
              <a:gd name="connsiteX20" fmla="*/ 2331218 w 3757474"/>
              <a:gd name="connsiteY20" fmla="*/ 97134 h 1148861"/>
              <a:gd name="connsiteX21" fmla="*/ 2445099 w 3757474"/>
              <a:gd name="connsiteY21" fmla="*/ 66989 h 1148861"/>
              <a:gd name="connsiteX22" fmla="*/ 3490128 w 3757474"/>
              <a:gd name="connsiteY22" fmla="*/ 0 h 1148861"/>
              <a:gd name="connsiteX23" fmla="*/ 3490128 w 3757474"/>
              <a:gd name="connsiteY23" fmla="*/ 3349 h 1148861"/>
              <a:gd name="connsiteX24" fmla="*/ 3757474 w 3757474"/>
              <a:gd name="connsiteY24" fmla="*/ 249385 h 1148861"/>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45099 w 3757474"/>
              <a:gd name="connsiteY21" fmla="*/ 170191 h 1252063"/>
              <a:gd name="connsiteX22" fmla="*/ 3490128 w 3757474"/>
              <a:gd name="connsiteY22" fmla="*/ 103202 h 1252063"/>
              <a:gd name="connsiteX23" fmla="*/ 3540497 w 3757474"/>
              <a:gd name="connsiteY23" fmla="*/ 0 h 1252063"/>
              <a:gd name="connsiteX24" fmla="*/ 3757474 w 3757474"/>
              <a:gd name="connsiteY24" fmla="*/ 352587 h 1252063"/>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45099 w 3757474"/>
              <a:gd name="connsiteY21" fmla="*/ 170191 h 1252063"/>
              <a:gd name="connsiteX22" fmla="*/ 3511438 w 3757474"/>
              <a:gd name="connsiteY22" fmla="*/ 25710 h 1252063"/>
              <a:gd name="connsiteX23" fmla="*/ 3540497 w 3757474"/>
              <a:gd name="connsiteY23" fmla="*/ 0 h 1252063"/>
              <a:gd name="connsiteX24" fmla="*/ 3757474 w 3757474"/>
              <a:gd name="connsiteY24" fmla="*/ 352587 h 1252063"/>
              <a:gd name="connsiteX0" fmla="*/ 0 w 3757474"/>
              <a:gd name="connsiteY0" fmla="*/ 1252063 h 1252063"/>
              <a:gd name="connsiteX1" fmla="*/ 36844 w 3757474"/>
              <a:gd name="connsiteY1" fmla="*/ 1097988 h 1252063"/>
              <a:gd name="connsiteX2" fmla="*/ 70339 w 3757474"/>
              <a:gd name="connsiteY2" fmla="*/ 984107 h 1252063"/>
              <a:gd name="connsiteX3" fmla="*/ 66989 w 3757474"/>
              <a:gd name="connsiteY3" fmla="*/ 870226 h 1252063"/>
              <a:gd name="connsiteX4" fmla="*/ 117231 w 3757474"/>
              <a:gd name="connsiteY4" fmla="*/ 726199 h 1252063"/>
              <a:gd name="connsiteX5" fmla="*/ 264607 w 3757474"/>
              <a:gd name="connsiteY5" fmla="*/ 578823 h 1252063"/>
              <a:gd name="connsiteX6" fmla="*/ 388536 w 3757474"/>
              <a:gd name="connsiteY6" fmla="*/ 448195 h 1252063"/>
              <a:gd name="connsiteX7" fmla="*/ 542611 w 3757474"/>
              <a:gd name="connsiteY7" fmla="*/ 374507 h 1252063"/>
              <a:gd name="connsiteX8" fmla="*/ 693336 w 3757474"/>
              <a:gd name="connsiteY8" fmla="*/ 351061 h 1252063"/>
              <a:gd name="connsiteX9" fmla="*/ 847411 w 3757474"/>
              <a:gd name="connsiteY9" fmla="*/ 330964 h 1252063"/>
              <a:gd name="connsiteX10" fmla="*/ 904352 w 3757474"/>
              <a:gd name="connsiteY10" fmla="*/ 330964 h 1252063"/>
              <a:gd name="connsiteX11" fmla="*/ 1068475 w 3757474"/>
              <a:gd name="connsiteY11" fmla="*/ 344362 h 1252063"/>
              <a:gd name="connsiteX12" fmla="*/ 1199103 w 3757474"/>
              <a:gd name="connsiteY12" fmla="*/ 418050 h 1252063"/>
              <a:gd name="connsiteX13" fmla="*/ 1416818 w 3757474"/>
              <a:gd name="connsiteY13" fmla="*/ 474991 h 1252063"/>
              <a:gd name="connsiteX14" fmla="*/ 1487156 w 3757474"/>
              <a:gd name="connsiteY14" fmla="*/ 488388 h 1252063"/>
              <a:gd name="connsiteX15" fmla="*/ 1547446 w 3757474"/>
              <a:gd name="connsiteY15" fmla="*/ 481689 h 1252063"/>
              <a:gd name="connsiteX16" fmla="*/ 1728317 w 3757474"/>
              <a:gd name="connsiteY16" fmla="*/ 451544 h 1252063"/>
              <a:gd name="connsiteX17" fmla="*/ 1865644 w 3757474"/>
              <a:gd name="connsiteY17" fmla="*/ 424749 h 1252063"/>
              <a:gd name="connsiteX18" fmla="*/ 2043165 w 3757474"/>
              <a:gd name="connsiteY18" fmla="*/ 337663 h 1252063"/>
              <a:gd name="connsiteX19" fmla="*/ 2224035 w 3757474"/>
              <a:gd name="connsiteY19" fmla="*/ 253927 h 1252063"/>
              <a:gd name="connsiteX20" fmla="*/ 2331218 w 3757474"/>
              <a:gd name="connsiteY20" fmla="*/ 200336 h 1252063"/>
              <a:gd name="connsiteX21" fmla="*/ 2452848 w 3757474"/>
              <a:gd name="connsiteY21" fmla="*/ 156630 h 1252063"/>
              <a:gd name="connsiteX22" fmla="*/ 3511438 w 3757474"/>
              <a:gd name="connsiteY22" fmla="*/ 25710 h 1252063"/>
              <a:gd name="connsiteX23" fmla="*/ 3540497 w 3757474"/>
              <a:gd name="connsiteY23" fmla="*/ 0 h 1252063"/>
              <a:gd name="connsiteX24" fmla="*/ 3757474 w 3757474"/>
              <a:gd name="connsiteY24" fmla="*/ 352587 h 1252063"/>
              <a:gd name="connsiteX0" fmla="*/ 0 w 3757474"/>
              <a:gd name="connsiteY0" fmla="*/ 1238502 h 1238502"/>
              <a:gd name="connsiteX1" fmla="*/ 36844 w 3757474"/>
              <a:gd name="connsiteY1" fmla="*/ 1084427 h 1238502"/>
              <a:gd name="connsiteX2" fmla="*/ 70339 w 3757474"/>
              <a:gd name="connsiteY2" fmla="*/ 970546 h 1238502"/>
              <a:gd name="connsiteX3" fmla="*/ 66989 w 3757474"/>
              <a:gd name="connsiteY3" fmla="*/ 856665 h 1238502"/>
              <a:gd name="connsiteX4" fmla="*/ 117231 w 3757474"/>
              <a:gd name="connsiteY4" fmla="*/ 712638 h 1238502"/>
              <a:gd name="connsiteX5" fmla="*/ 264607 w 3757474"/>
              <a:gd name="connsiteY5" fmla="*/ 565262 h 1238502"/>
              <a:gd name="connsiteX6" fmla="*/ 388536 w 3757474"/>
              <a:gd name="connsiteY6" fmla="*/ 434634 h 1238502"/>
              <a:gd name="connsiteX7" fmla="*/ 542611 w 3757474"/>
              <a:gd name="connsiteY7" fmla="*/ 360946 h 1238502"/>
              <a:gd name="connsiteX8" fmla="*/ 693336 w 3757474"/>
              <a:gd name="connsiteY8" fmla="*/ 337500 h 1238502"/>
              <a:gd name="connsiteX9" fmla="*/ 847411 w 3757474"/>
              <a:gd name="connsiteY9" fmla="*/ 317403 h 1238502"/>
              <a:gd name="connsiteX10" fmla="*/ 904352 w 3757474"/>
              <a:gd name="connsiteY10" fmla="*/ 317403 h 1238502"/>
              <a:gd name="connsiteX11" fmla="*/ 1068475 w 3757474"/>
              <a:gd name="connsiteY11" fmla="*/ 330801 h 1238502"/>
              <a:gd name="connsiteX12" fmla="*/ 1199103 w 3757474"/>
              <a:gd name="connsiteY12" fmla="*/ 404489 h 1238502"/>
              <a:gd name="connsiteX13" fmla="*/ 1416818 w 3757474"/>
              <a:gd name="connsiteY13" fmla="*/ 461430 h 1238502"/>
              <a:gd name="connsiteX14" fmla="*/ 1487156 w 3757474"/>
              <a:gd name="connsiteY14" fmla="*/ 474827 h 1238502"/>
              <a:gd name="connsiteX15" fmla="*/ 1547446 w 3757474"/>
              <a:gd name="connsiteY15" fmla="*/ 468128 h 1238502"/>
              <a:gd name="connsiteX16" fmla="*/ 1728317 w 3757474"/>
              <a:gd name="connsiteY16" fmla="*/ 437983 h 1238502"/>
              <a:gd name="connsiteX17" fmla="*/ 1865644 w 3757474"/>
              <a:gd name="connsiteY17" fmla="*/ 411188 h 1238502"/>
              <a:gd name="connsiteX18" fmla="*/ 2043165 w 3757474"/>
              <a:gd name="connsiteY18" fmla="*/ 324102 h 1238502"/>
              <a:gd name="connsiteX19" fmla="*/ 2224035 w 3757474"/>
              <a:gd name="connsiteY19" fmla="*/ 240366 h 1238502"/>
              <a:gd name="connsiteX20" fmla="*/ 2331218 w 3757474"/>
              <a:gd name="connsiteY20" fmla="*/ 186775 h 1238502"/>
              <a:gd name="connsiteX21" fmla="*/ 2452848 w 3757474"/>
              <a:gd name="connsiteY21" fmla="*/ 143069 h 1238502"/>
              <a:gd name="connsiteX22" fmla="*/ 3511438 w 3757474"/>
              <a:gd name="connsiteY22" fmla="*/ 12149 h 1238502"/>
              <a:gd name="connsiteX23" fmla="*/ 3532748 w 3757474"/>
              <a:gd name="connsiteY23" fmla="*/ 0 h 1238502"/>
              <a:gd name="connsiteX24" fmla="*/ 3757474 w 3757474"/>
              <a:gd name="connsiteY24" fmla="*/ 339026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17403 h 1238502"/>
              <a:gd name="connsiteX11" fmla="*/ 1068475 w 3532748"/>
              <a:gd name="connsiteY11" fmla="*/ 330801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17403 h 1238502"/>
              <a:gd name="connsiteX11" fmla="*/ 1068475 w 3532748"/>
              <a:gd name="connsiteY11" fmla="*/ 354173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 name="connsiteX0" fmla="*/ 0 w 3532748"/>
              <a:gd name="connsiteY0" fmla="*/ 1238502 h 1238502"/>
              <a:gd name="connsiteX1" fmla="*/ 36844 w 3532748"/>
              <a:gd name="connsiteY1" fmla="*/ 1084427 h 1238502"/>
              <a:gd name="connsiteX2" fmla="*/ 70339 w 3532748"/>
              <a:gd name="connsiteY2" fmla="*/ 970546 h 1238502"/>
              <a:gd name="connsiteX3" fmla="*/ 66989 w 3532748"/>
              <a:gd name="connsiteY3" fmla="*/ 856665 h 1238502"/>
              <a:gd name="connsiteX4" fmla="*/ 117231 w 3532748"/>
              <a:gd name="connsiteY4" fmla="*/ 712638 h 1238502"/>
              <a:gd name="connsiteX5" fmla="*/ 264607 w 3532748"/>
              <a:gd name="connsiteY5" fmla="*/ 565262 h 1238502"/>
              <a:gd name="connsiteX6" fmla="*/ 388536 w 3532748"/>
              <a:gd name="connsiteY6" fmla="*/ 434634 h 1238502"/>
              <a:gd name="connsiteX7" fmla="*/ 542611 w 3532748"/>
              <a:gd name="connsiteY7" fmla="*/ 360946 h 1238502"/>
              <a:gd name="connsiteX8" fmla="*/ 693336 w 3532748"/>
              <a:gd name="connsiteY8" fmla="*/ 337500 h 1238502"/>
              <a:gd name="connsiteX9" fmla="*/ 847411 w 3532748"/>
              <a:gd name="connsiteY9" fmla="*/ 317403 h 1238502"/>
              <a:gd name="connsiteX10" fmla="*/ 904352 w 3532748"/>
              <a:gd name="connsiteY10" fmla="*/ 323246 h 1238502"/>
              <a:gd name="connsiteX11" fmla="*/ 1068475 w 3532748"/>
              <a:gd name="connsiteY11" fmla="*/ 354173 h 1238502"/>
              <a:gd name="connsiteX12" fmla="*/ 1199103 w 3532748"/>
              <a:gd name="connsiteY12" fmla="*/ 404489 h 1238502"/>
              <a:gd name="connsiteX13" fmla="*/ 1416818 w 3532748"/>
              <a:gd name="connsiteY13" fmla="*/ 461430 h 1238502"/>
              <a:gd name="connsiteX14" fmla="*/ 1487156 w 3532748"/>
              <a:gd name="connsiteY14" fmla="*/ 474827 h 1238502"/>
              <a:gd name="connsiteX15" fmla="*/ 1547446 w 3532748"/>
              <a:gd name="connsiteY15" fmla="*/ 468128 h 1238502"/>
              <a:gd name="connsiteX16" fmla="*/ 1728317 w 3532748"/>
              <a:gd name="connsiteY16" fmla="*/ 437983 h 1238502"/>
              <a:gd name="connsiteX17" fmla="*/ 1865644 w 3532748"/>
              <a:gd name="connsiteY17" fmla="*/ 411188 h 1238502"/>
              <a:gd name="connsiteX18" fmla="*/ 2043165 w 3532748"/>
              <a:gd name="connsiteY18" fmla="*/ 324102 h 1238502"/>
              <a:gd name="connsiteX19" fmla="*/ 2224035 w 3532748"/>
              <a:gd name="connsiteY19" fmla="*/ 240366 h 1238502"/>
              <a:gd name="connsiteX20" fmla="*/ 2331218 w 3532748"/>
              <a:gd name="connsiteY20" fmla="*/ 186775 h 1238502"/>
              <a:gd name="connsiteX21" fmla="*/ 2452848 w 3532748"/>
              <a:gd name="connsiteY21" fmla="*/ 143069 h 1238502"/>
              <a:gd name="connsiteX22" fmla="*/ 3511438 w 3532748"/>
              <a:gd name="connsiteY22" fmla="*/ 12149 h 1238502"/>
              <a:gd name="connsiteX23" fmla="*/ 3532748 w 3532748"/>
              <a:gd name="connsiteY23" fmla="*/ 0 h 1238502"/>
              <a:gd name="connsiteX24" fmla="*/ 3524999 w 3532748"/>
              <a:gd name="connsiteY24" fmla="*/ 9687 h 12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2748" h="1238502">
                <a:moveTo>
                  <a:pt x="0" y="1238502"/>
                </a:moveTo>
                <a:lnTo>
                  <a:pt x="36844" y="1084427"/>
                </a:lnTo>
                <a:lnTo>
                  <a:pt x="70339" y="970546"/>
                </a:lnTo>
                <a:cubicBezTo>
                  <a:pt x="69222" y="932586"/>
                  <a:pt x="68106" y="894625"/>
                  <a:pt x="66989" y="856665"/>
                </a:cubicBezTo>
                <a:lnTo>
                  <a:pt x="117231" y="712638"/>
                </a:lnTo>
                <a:lnTo>
                  <a:pt x="264607" y="565262"/>
                </a:lnTo>
                <a:lnTo>
                  <a:pt x="388536" y="434634"/>
                </a:lnTo>
                <a:lnTo>
                  <a:pt x="542611" y="360946"/>
                </a:lnTo>
                <a:lnTo>
                  <a:pt x="693336" y="337500"/>
                </a:lnTo>
                <a:lnTo>
                  <a:pt x="847411" y="317403"/>
                </a:lnTo>
                <a:lnTo>
                  <a:pt x="904352" y="323246"/>
                </a:lnTo>
                <a:lnTo>
                  <a:pt x="1068475" y="354173"/>
                </a:lnTo>
                <a:lnTo>
                  <a:pt x="1199103" y="404489"/>
                </a:lnTo>
                <a:lnTo>
                  <a:pt x="1416818" y="461430"/>
                </a:lnTo>
                <a:lnTo>
                  <a:pt x="1487156" y="474827"/>
                </a:lnTo>
                <a:lnTo>
                  <a:pt x="1547446" y="468128"/>
                </a:lnTo>
                <a:lnTo>
                  <a:pt x="1728317" y="437983"/>
                </a:lnTo>
                <a:lnTo>
                  <a:pt x="1865644" y="411188"/>
                </a:lnTo>
                <a:lnTo>
                  <a:pt x="2043165" y="324102"/>
                </a:lnTo>
                <a:lnTo>
                  <a:pt x="2224035" y="240366"/>
                </a:lnTo>
                <a:lnTo>
                  <a:pt x="2331218" y="186775"/>
                </a:lnTo>
                <a:lnTo>
                  <a:pt x="2452848" y="143069"/>
                </a:lnTo>
                <a:lnTo>
                  <a:pt x="3511438" y="12149"/>
                </a:lnTo>
                <a:lnTo>
                  <a:pt x="3532748" y="0"/>
                </a:lnTo>
                <a:lnTo>
                  <a:pt x="3524999" y="9687"/>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B6CAAE53-9A6F-FB45-4E3B-90B2916B0E22}"/>
              </a:ext>
            </a:extLst>
          </p:cNvPr>
          <p:cNvSpPr/>
          <p:nvPr/>
        </p:nvSpPr>
        <p:spPr>
          <a:xfrm>
            <a:off x="5574101" y="5502955"/>
            <a:ext cx="1224069" cy="774172"/>
          </a:xfrm>
          <a:custGeom>
            <a:avLst/>
            <a:gdLst>
              <a:gd name="connsiteX0" fmla="*/ 0 w 1224069"/>
              <a:gd name="connsiteY0" fmla="*/ 514167 h 774172"/>
              <a:gd name="connsiteX1" fmla="*/ 353490 w 1224069"/>
              <a:gd name="connsiteY1" fmla="*/ 768330 h 774172"/>
              <a:gd name="connsiteX2" fmla="*/ 441132 w 1224069"/>
              <a:gd name="connsiteY2" fmla="*/ 774172 h 774172"/>
              <a:gd name="connsiteX3" fmla="*/ 473268 w 1224069"/>
              <a:gd name="connsiteY3" fmla="*/ 768330 h 774172"/>
              <a:gd name="connsiteX4" fmla="*/ 534617 w 1224069"/>
              <a:gd name="connsiteY4" fmla="*/ 742037 h 774172"/>
              <a:gd name="connsiteX5" fmla="*/ 563831 w 1224069"/>
              <a:gd name="connsiteY5" fmla="*/ 727430 h 774172"/>
              <a:gd name="connsiteX6" fmla="*/ 584281 w 1224069"/>
              <a:gd name="connsiteY6" fmla="*/ 733273 h 774172"/>
              <a:gd name="connsiteX7" fmla="*/ 613495 w 1224069"/>
              <a:gd name="connsiteY7" fmla="*/ 736194 h 774172"/>
              <a:gd name="connsiteX8" fmla="*/ 698216 w 1224069"/>
              <a:gd name="connsiteY8" fmla="*/ 692373 h 774172"/>
              <a:gd name="connsiteX9" fmla="*/ 712823 w 1224069"/>
              <a:gd name="connsiteY9" fmla="*/ 663159 h 774172"/>
              <a:gd name="connsiteX10" fmla="*/ 712823 w 1224069"/>
              <a:gd name="connsiteY10" fmla="*/ 566753 h 774172"/>
              <a:gd name="connsiteX11" fmla="*/ 709902 w 1224069"/>
              <a:gd name="connsiteY11" fmla="*/ 505403 h 774172"/>
              <a:gd name="connsiteX12" fmla="*/ 701137 w 1224069"/>
              <a:gd name="connsiteY12" fmla="*/ 484953 h 774172"/>
              <a:gd name="connsiteX13" fmla="*/ 768330 w 1224069"/>
              <a:gd name="connsiteY13" fmla="*/ 408997 h 774172"/>
              <a:gd name="connsiteX14" fmla="*/ 768330 w 1224069"/>
              <a:gd name="connsiteY14" fmla="*/ 373940 h 774172"/>
              <a:gd name="connsiteX15" fmla="*/ 753723 w 1224069"/>
              <a:gd name="connsiteY15" fmla="*/ 286298 h 774172"/>
              <a:gd name="connsiteX16" fmla="*/ 759565 w 1224069"/>
              <a:gd name="connsiteY16" fmla="*/ 233712 h 774172"/>
              <a:gd name="connsiteX17" fmla="*/ 782937 w 1224069"/>
              <a:gd name="connsiteY17" fmla="*/ 210341 h 774172"/>
              <a:gd name="connsiteX18" fmla="*/ 826758 w 1224069"/>
              <a:gd name="connsiteY18" fmla="*/ 224948 h 774172"/>
              <a:gd name="connsiteX19" fmla="*/ 847208 w 1224069"/>
              <a:gd name="connsiteY19" fmla="*/ 239555 h 774172"/>
              <a:gd name="connsiteX20" fmla="*/ 867657 w 1224069"/>
              <a:gd name="connsiteY20" fmla="*/ 219105 h 774172"/>
              <a:gd name="connsiteX21" fmla="*/ 893950 w 1224069"/>
              <a:gd name="connsiteY21" fmla="*/ 189891 h 774172"/>
              <a:gd name="connsiteX22" fmla="*/ 931928 w 1224069"/>
              <a:gd name="connsiteY22" fmla="*/ 210341 h 774172"/>
              <a:gd name="connsiteX23" fmla="*/ 961142 w 1224069"/>
              <a:gd name="connsiteY23" fmla="*/ 219105 h 774172"/>
              <a:gd name="connsiteX24" fmla="*/ 984514 w 1224069"/>
              <a:gd name="connsiteY24" fmla="*/ 210341 h 774172"/>
              <a:gd name="connsiteX25" fmla="*/ 1069234 w 1224069"/>
              <a:gd name="connsiteY25" fmla="*/ 148992 h 774172"/>
              <a:gd name="connsiteX26" fmla="*/ 1159798 w 1224069"/>
              <a:gd name="connsiteY26" fmla="*/ 64271 h 774172"/>
              <a:gd name="connsiteX27" fmla="*/ 1168562 w 1224069"/>
              <a:gd name="connsiteY27" fmla="*/ 49664 h 774172"/>
              <a:gd name="connsiteX28" fmla="*/ 1224069 w 1224069"/>
              <a:gd name="connsiteY28" fmla="*/ 0 h 77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24069" h="774172">
                <a:moveTo>
                  <a:pt x="0" y="514167"/>
                </a:moveTo>
                <a:lnTo>
                  <a:pt x="353490" y="768330"/>
                </a:lnTo>
                <a:lnTo>
                  <a:pt x="441132" y="774172"/>
                </a:lnTo>
                <a:lnTo>
                  <a:pt x="473268" y="768330"/>
                </a:lnTo>
                <a:lnTo>
                  <a:pt x="534617" y="742037"/>
                </a:lnTo>
                <a:lnTo>
                  <a:pt x="563831" y="727430"/>
                </a:lnTo>
                <a:lnTo>
                  <a:pt x="584281" y="733273"/>
                </a:lnTo>
                <a:lnTo>
                  <a:pt x="613495" y="736194"/>
                </a:lnTo>
                <a:lnTo>
                  <a:pt x="698216" y="692373"/>
                </a:lnTo>
                <a:lnTo>
                  <a:pt x="712823" y="663159"/>
                </a:lnTo>
                <a:lnTo>
                  <a:pt x="712823" y="566753"/>
                </a:lnTo>
                <a:lnTo>
                  <a:pt x="709902" y="505403"/>
                </a:lnTo>
                <a:lnTo>
                  <a:pt x="701137" y="484953"/>
                </a:lnTo>
                <a:lnTo>
                  <a:pt x="768330" y="408997"/>
                </a:lnTo>
                <a:lnTo>
                  <a:pt x="768330" y="373940"/>
                </a:lnTo>
                <a:lnTo>
                  <a:pt x="753723" y="286298"/>
                </a:lnTo>
                <a:lnTo>
                  <a:pt x="759565" y="233712"/>
                </a:lnTo>
                <a:lnTo>
                  <a:pt x="782937" y="210341"/>
                </a:lnTo>
                <a:lnTo>
                  <a:pt x="826758" y="224948"/>
                </a:lnTo>
                <a:lnTo>
                  <a:pt x="847208" y="239555"/>
                </a:lnTo>
                <a:lnTo>
                  <a:pt x="867657" y="219105"/>
                </a:lnTo>
                <a:lnTo>
                  <a:pt x="893950" y="189891"/>
                </a:lnTo>
                <a:lnTo>
                  <a:pt x="931928" y="210341"/>
                </a:lnTo>
                <a:lnTo>
                  <a:pt x="961142" y="219105"/>
                </a:lnTo>
                <a:lnTo>
                  <a:pt x="984514" y="210341"/>
                </a:lnTo>
                <a:lnTo>
                  <a:pt x="1069234" y="148992"/>
                </a:lnTo>
                <a:lnTo>
                  <a:pt x="1159798" y="64271"/>
                </a:lnTo>
                <a:lnTo>
                  <a:pt x="1168562" y="49664"/>
                </a:lnTo>
                <a:lnTo>
                  <a:pt x="1224069" y="0"/>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Freeform: Shape 61">
            <a:extLst>
              <a:ext uri="{FF2B5EF4-FFF2-40B4-BE49-F238E27FC236}">
                <a16:creationId xmlns:a16="http://schemas.microsoft.com/office/drawing/2014/main" id="{1342E6DF-446F-2F5D-2B85-2EC075360E8C}"/>
              </a:ext>
            </a:extLst>
          </p:cNvPr>
          <p:cNvSpPr/>
          <p:nvPr/>
        </p:nvSpPr>
        <p:spPr>
          <a:xfrm>
            <a:off x="5008418" y="2905991"/>
            <a:ext cx="862552" cy="163512"/>
          </a:xfrm>
          <a:custGeom>
            <a:avLst/>
            <a:gdLst>
              <a:gd name="connsiteX0" fmla="*/ 824346 w 824346"/>
              <a:gd name="connsiteY0" fmla="*/ 155864 h 155864"/>
              <a:gd name="connsiteX1" fmla="*/ 616527 w 824346"/>
              <a:gd name="connsiteY1" fmla="*/ 114300 h 155864"/>
              <a:gd name="connsiteX2" fmla="*/ 429491 w 824346"/>
              <a:gd name="connsiteY2" fmla="*/ 38100 h 155864"/>
              <a:gd name="connsiteX3" fmla="*/ 263237 w 824346"/>
              <a:gd name="connsiteY3" fmla="*/ 6927 h 155864"/>
              <a:gd name="connsiteX4" fmla="*/ 204355 w 824346"/>
              <a:gd name="connsiteY4" fmla="*/ 6927 h 155864"/>
              <a:gd name="connsiteX5" fmla="*/ 180109 w 824346"/>
              <a:gd name="connsiteY5" fmla="*/ 0 h 155864"/>
              <a:gd name="connsiteX6" fmla="*/ 0 w 824346"/>
              <a:gd name="connsiteY6" fmla="*/ 27709 h 155864"/>
              <a:gd name="connsiteX7" fmla="*/ 0 w 824346"/>
              <a:gd name="connsiteY7" fmla="*/ 65809 h 1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346" h="155864">
                <a:moveTo>
                  <a:pt x="824346" y="155864"/>
                </a:moveTo>
                <a:lnTo>
                  <a:pt x="616527" y="114300"/>
                </a:lnTo>
                <a:lnTo>
                  <a:pt x="429491" y="38100"/>
                </a:lnTo>
                <a:lnTo>
                  <a:pt x="263237" y="6927"/>
                </a:lnTo>
                <a:lnTo>
                  <a:pt x="204355" y="6927"/>
                </a:lnTo>
                <a:lnTo>
                  <a:pt x="180109" y="0"/>
                </a:lnTo>
                <a:lnTo>
                  <a:pt x="0" y="27709"/>
                </a:lnTo>
                <a:lnTo>
                  <a:pt x="0" y="65809"/>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A916E80B-E3BF-F536-CD99-D21E31EE6C38}"/>
              </a:ext>
            </a:extLst>
          </p:cNvPr>
          <p:cNvSpPr/>
          <p:nvPr/>
        </p:nvSpPr>
        <p:spPr>
          <a:xfrm>
            <a:off x="4596466" y="1048961"/>
            <a:ext cx="241597" cy="125385"/>
          </a:xfrm>
          <a:custGeom>
            <a:avLst/>
            <a:gdLst>
              <a:gd name="connsiteX0" fmla="*/ 241597 w 241597"/>
              <a:gd name="connsiteY0" fmla="*/ 0 h 125385"/>
              <a:gd name="connsiteX1" fmla="*/ 186549 w 241597"/>
              <a:gd name="connsiteY1" fmla="*/ 67280 h 125385"/>
              <a:gd name="connsiteX2" fmla="*/ 131502 w 241597"/>
              <a:gd name="connsiteY2" fmla="*/ 82571 h 125385"/>
              <a:gd name="connsiteX3" fmla="*/ 73396 w 241597"/>
              <a:gd name="connsiteY3" fmla="*/ 88687 h 125385"/>
              <a:gd name="connsiteX4" fmla="*/ 0 w 241597"/>
              <a:gd name="connsiteY4" fmla="*/ 125385 h 125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97" h="125385">
                <a:moveTo>
                  <a:pt x="241597" y="0"/>
                </a:moveTo>
                <a:lnTo>
                  <a:pt x="186549" y="67280"/>
                </a:lnTo>
                <a:lnTo>
                  <a:pt x="131502" y="82571"/>
                </a:lnTo>
                <a:lnTo>
                  <a:pt x="73396" y="88687"/>
                </a:lnTo>
                <a:lnTo>
                  <a:pt x="0" y="125385"/>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60F54C8F-8623-D85D-BA5B-04E1B9B5F54E}"/>
              </a:ext>
            </a:extLst>
          </p:cNvPr>
          <p:cNvCxnSpPr>
            <a:stCxn id="34" idx="0"/>
            <a:endCxn id="30" idx="14"/>
          </p:cNvCxnSpPr>
          <p:nvPr/>
        </p:nvCxnSpPr>
        <p:spPr>
          <a:xfrm>
            <a:off x="2820518" y="1334061"/>
            <a:ext cx="746223" cy="12104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0E93114E-F677-6121-AEDC-D6B421C12AA3}"/>
              </a:ext>
            </a:extLst>
          </p:cNvPr>
          <p:cNvSpPr/>
          <p:nvPr/>
        </p:nvSpPr>
        <p:spPr>
          <a:xfrm>
            <a:off x="2642616" y="1344168"/>
            <a:ext cx="173736" cy="430935"/>
          </a:xfrm>
          <a:custGeom>
            <a:avLst/>
            <a:gdLst>
              <a:gd name="connsiteX0" fmla="*/ 0 w 173736"/>
              <a:gd name="connsiteY0" fmla="*/ 411480 h 411480"/>
              <a:gd name="connsiteX1" fmla="*/ 0 w 173736"/>
              <a:gd name="connsiteY1" fmla="*/ 256032 h 411480"/>
              <a:gd name="connsiteX2" fmla="*/ 27432 w 173736"/>
              <a:gd name="connsiteY2" fmla="*/ 182880 h 411480"/>
              <a:gd name="connsiteX3" fmla="*/ 173736 w 173736"/>
              <a:gd name="connsiteY3" fmla="*/ 0 h 411480"/>
              <a:gd name="connsiteX0" fmla="*/ 9727 w 173736"/>
              <a:gd name="connsiteY0" fmla="*/ 430935 h 430935"/>
              <a:gd name="connsiteX1" fmla="*/ 0 w 173736"/>
              <a:gd name="connsiteY1" fmla="*/ 256032 h 430935"/>
              <a:gd name="connsiteX2" fmla="*/ 27432 w 173736"/>
              <a:gd name="connsiteY2" fmla="*/ 182880 h 430935"/>
              <a:gd name="connsiteX3" fmla="*/ 173736 w 173736"/>
              <a:gd name="connsiteY3" fmla="*/ 0 h 430935"/>
            </a:gdLst>
            <a:ahLst/>
            <a:cxnLst>
              <a:cxn ang="0">
                <a:pos x="connsiteX0" y="connsiteY0"/>
              </a:cxn>
              <a:cxn ang="0">
                <a:pos x="connsiteX1" y="connsiteY1"/>
              </a:cxn>
              <a:cxn ang="0">
                <a:pos x="connsiteX2" y="connsiteY2"/>
              </a:cxn>
              <a:cxn ang="0">
                <a:pos x="connsiteX3" y="connsiteY3"/>
              </a:cxn>
            </a:cxnLst>
            <a:rect l="l" t="t" r="r" b="b"/>
            <a:pathLst>
              <a:path w="173736" h="430935">
                <a:moveTo>
                  <a:pt x="9727" y="430935"/>
                </a:moveTo>
                <a:lnTo>
                  <a:pt x="0" y="256032"/>
                </a:lnTo>
                <a:lnTo>
                  <a:pt x="27432" y="182880"/>
                </a:lnTo>
                <a:lnTo>
                  <a:pt x="173736" y="0"/>
                </a:lnTo>
              </a:path>
            </a:pathLst>
          </a:custGeom>
          <a:noFill/>
          <a:ln w="3810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78A96FD7-BEBD-DC9D-518B-64DAD5FD8E03}"/>
              </a:ext>
            </a:extLst>
          </p:cNvPr>
          <p:cNvSpPr/>
          <p:nvPr/>
        </p:nvSpPr>
        <p:spPr>
          <a:xfrm>
            <a:off x="6734838" y="2816860"/>
            <a:ext cx="47043" cy="258737"/>
          </a:xfrm>
          <a:custGeom>
            <a:avLst/>
            <a:gdLst>
              <a:gd name="connsiteX0" fmla="*/ 14701 w 64684"/>
              <a:gd name="connsiteY0" fmla="*/ 0 h 326361"/>
              <a:gd name="connsiteX1" fmla="*/ 0 w 64684"/>
              <a:gd name="connsiteY1" fmla="*/ 176411 h 326361"/>
              <a:gd name="connsiteX2" fmla="*/ 64684 w 64684"/>
              <a:gd name="connsiteY2" fmla="*/ 326361 h 326361"/>
              <a:gd name="connsiteX0" fmla="*/ 14701 w 64684"/>
              <a:gd name="connsiteY0" fmla="*/ 0 h 326361"/>
              <a:gd name="connsiteX1" fmla="*/ 0 w 64684"/>
              <a:gd name="connsiteY1" fmla="*/ 120547 h 326361"/>
              <a:gd name="connsiteX2" fmla="*/ 64684 w 64684"/>
              <a:gd name="connsiteY2" fmla="*/ 326361 h 326361"/>
              <a:gd name="connsiteX0" fmla="*/ 14701 w 47043"/>
              <a:gd name="connsiteY0" fmla="*/ 0 h 258737"/>
              <a:gd name="connsiteX1" fmla="*/ 0 w 47043"/>
              <a:gd name="connsiteY1" fmla="*/ 120547 h 258737"/>
              <a:gd name="connsiteX2" fmla="*/ 47043 w 47043"/>
              <a:gd name="connsiteY2" fmla="*/ 258737 h 258737"/>
            </a:gdLst>
            <a:ahLst/>
            <a:cxnLst>
              <a:cxn ang="0">
                <a:pos x="connsiteX0" y="connsiteY0"/>
              </a:cxn>
              <a:cxn ang="0">
                <a:pos x="connsiteX1" y="connsiteY1"/>
              </a:cxn>
              <a:cxn ang="0">
                <a:pos x="connsiteX2" y="connsiteY2"/>
              </a:cxn>
            </a:cxnLst>
            <a:rect l="l" t="t" r="r" b="b"/>
            <a:pathLst>
              <a:path w="47043" h="258737">
                <a:moveTo>
                  <a:pt x="14701" y="0"/>
                </a:moveTo>
                <a:lnTo>
                  <a:pt x="0" y="120547"/>
                </a:lnTo>
                <a:cubicBezTo>
                  <a:pt x="21561" y="170530"/>
                  <a:pt x="25482" y="208754"/>
                  <a:pt x="47043" y="258737"/>
                </a:cubicBez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F103C437-CC07-138C-710E-231EDFD0443E}"/>
              </a:ext>
            </a:extLst>
          </p:cNvPr>
          <p:cNvSpPr/>
          <p:nvPr/>
        </p:nvSpPr>
        <p:spPr>
          <a:xfrm rot="2269404">
            <a:off x="8706929" y="3655747"/>
            <a:ext cx="142791" cy="47619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0AB3359-E1DB-CF80-47BC-534AAB68EC2A}"/>
              </a:ext>
            </a:extLst>
          </p:cNvPr>
          <p:cNvSpPr/>
          <p:nvPr/>
        </p:nvSpPr>
        <p:spPr>
          <a:xfrm>
            <a:off x="4801217" y="94162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2BE37D3A-49D9-F954-4EC6-FC5F396896B3}"/>
              </a:ext>
            </a:extLst>
          </p:cNvPr>
          <p:cNvSpPr/>
          <p:nvPr/>
        </p:nvSpPr>
        <p:spPr>
          <a:xfrm>
            <a:off x="4864792" y="99438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599DF803-D17F-EC3A-E6A6-C33CAF7CD34E}"/>
              </a:ext>
            </a:extLst>
          </p:cNvPr>
          <p:cNvSpPr/>
          <p:nvPr/>
        </p:nvSpPr>
        <p:spPr>
          <a:xfrm>
            <a:off x="4705854" y="94734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65DFF546-DDA9-E44E-1EAA-99EB63E78BD0}"/>
              </a:ext>
            </a:extLst>
          </p:cNvPr>
          <p:cNvSpPr/>
          <p:nvPr/>
        </p:nvSpPr>
        <p:spPr>
          <a:xfrm>
            <a:off x="4687760" y="104217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BE0AE868-D61D-B26D-BB73-E553E3984844}"/>
              </a:ext>
            </a:extLst>
          </p:cNvPr>
          <p:cNvSpPr/>
          <p:nvPr/>
        </p:nvSpPr>
        <p:spPr>
          <a:xfrm>
            <a:off x="7765885" y="596197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0ABE2951-6A59-5CF5-EAF8-1A6F32035A3E}"/>
              </a:ext>
            </a:extLst>
          </p:cNvPr>
          <p:cNvSpPr/>
          <p:nvPr/>
        </p:nvSpPr>
        <p:spPr>
          <a:xfrm>
            <a:off x="7974126" y="605243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2D0A4A86-2733-3E4E-B82C-FFA0990ED8BC}"/>
              </a:ext>
            </a:extLst>
          </p:cNvPr>
          <p:cNvSpPr/>
          <p:nvPr/>
        </p:nvSpPr>
        <p:spPr>
          <a:xfrm>
            <a:off x="7934449" y="596986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57A93E7D-1B4C-57CD-5A3D-A9438FF30A9D}"/>
              </a:ext>
            </a:extLst>
          </p:cNvPr>
          <p:cNvSpPr/>
          <p:nvPr/>
        </p:nvSpPr>
        <p:spPr>
          <a:xfrm>
            <a:off x="7899813" y="600791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8166ADC5-89D3-CFBF-8634-4567ECCDEA77}"/>
              </a:ext>
            </a:extLst>
          </p:cNvPr>
          <p:cNvSpPr/>
          <p:nvPr/>
        </p:nvSpPr>
        <p:spPr>
          <a:xfrm>
            <a:off x="7865177" y="604596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0ABBECDF-8F9C-7B40-52B4-1528B9E1D674}"/>
              </a:ext>
            </a:extLst>
          </p:cNvPr>
          <p:cNvSpPr/>
          <p:nvPr/>
        </p:nvSpPr>
        <p:spPr>
          <a:xfrm>
            <a:off x="3738564" y="290681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EBB1BB99-1DBC-4204-EA86-E09FD66BAB9B}"/>
              </a:ext>
            </a:extLst>
          </p:cNvPr>
          <p:cNvSpPr/>
          <p:nvPr/>
        </p:nvSpPr>
        <p:spPr>
          <a:xfrm>
            <a:off x="3771210" y="295110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65A258D1-4680-2411-CDC6-513E448A1753}"/>
              </a:ext>
            </a:extLst>
          </p:cNvPr>
          <p:cNvSpPr/>
          <p:nvPr/>
        </p:nvSpPr>
        <p:spPr>
          <a:xfrm>
            <a:off x="3802139" y="301090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5778843A-1802-7D37-EDAD-A5BB968FD2EC}"/>
              </a:ext>
            </a:extLst>
          </p:cNvPr>
          <p:cNvSpPr/>
          <p:nvPr/>
        </p:nvSpPr>
        <p:spPr>
          <a:xfrm>
            <a:off x="3896643" y="301144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94F93914-BB4D-8337-2AD5-F13DD5D8DA95}"/>
              </a:ext>
            </a:extLst>
          </p:cNvPr>
          <p:cNvSpPr/>
          <p:nvPr/>
        </p:nvSpPr>
        <p:spPr>
          <a:xfrm>
            <a:off x="3838946" y="310248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DB49A4A0-979D-8C8A-7A0A-AC06998F969D}"/>
              </a:ext>
            </a:extLst>
          </p:cNvPr>
          <p:cNvSpPr/>
          <p:nvPr/>
        </p:nvSpPr>
        <p:spPr>
          <a:xfrm>
            <a:off x="3896643" y="320607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EEC67E98-D1C2-E7D9-198C-A67AB955C4FA}"/>
              </a:ext>
            </a:extLst>
          </p:cNvPr>
          <p:cNvSpPr/>
          <p:nvPr/>
        </p:nvSpPr>
        <p:spPr>
          <a:xfrm>
            <a:off x="3986387" y="317430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49490358-E031-2F64-CA8C-90EAA2D247F3}"/>
              </a:ext>
            </a:extLst>
          </p:cNvPr>
          <p:cNvSpPr/>
          <p:nvPr/>
        </p:nvSpPr>
        <p:spPr>
          <a:xfrm>
            <a:off x="4022813" y="323785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0680F19B-E23F-BC0A-DE7B-7D7256CF4370}"/>
              </a:ext>
            </a:extLst>
          </p:cNvPr>
          <p:cNvSpPr/>
          <p:nvPr/>
        </p:nvSpPr>
        <p:spPr>
          <a:xfrm>
            <a:off x="3674989" y="274535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19D5B0B7-FD94-32E0-63B1-D38E93B284C3}"/>
              </a:ext>
            </a:extLst>
          </p:cNvPr>
          <p:cNvSpPr/>
          <p:nvPr/>
        </p:nvSpPr>
        <p:spPr>
          <a:xfrm>
            <a:off x="3432968" y="207286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C34AA549-88A3-6E84-33B1-73796CCB7BBE}"/>
              </a:ext>
            </a:extLst>
          </p:cNvPr>
          <p:cNvSpPr/>
          <p:nvPr/>
        </p:nvSpPr>
        <p:spPr>
          <a:xfrm>
            <a:off x="3452885" y="232429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4" name="Oval 773">
            <a:extLst>
              <a:ext uri="{FF2B5EF4-FFF2-40B4-BE49-F238E27FC236}">
                <a16:creationId xmlns:a16="http://schemas.microsoft.com/office/drawing/2014/main" id="{218C9E8F-2FAB-D423-70D7-C5D639043BD1}"/>
              </a:ext>
            </a:extLst>
          </p:cNvPr>
          <p:cNvSpPr/>
          <p:nvPr/>
        </p:nvSpPr>
        <p:spPr>
          <a:xfrm>
            <a:off x="2235806" y="204108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5" name="Oval 774">
            <a:extLst>
              <a:ext uri="{FF2B5EF4-FFF2-40B4-BE49-F238E27FC236}">
                <a16:creationId xmlns:a16="http://schemas.microsoft.com/office/drawing/2014/main" id="{4C302650-207A-AB05-D900-DFFF073C0BBE}"/>
              </a:ext>
            </a:extLst>
          </p:cNvPr>
          <p:cNvSpPr/>
          <p:nvPr/>
        </p:nvSpPr>
        <p:spPr>
          <a:xfrm>
            <a:off x="3045664" y="179307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6" name="Oval 775">
            <a:extLst>
              <a:ext uri="{FF2B5EF4-FFF2-40B4-BE49-F238E27FC236}">
                <a16:creationId xmlns:a16="http://schemas.microsoft.com/office/drawing/2014/main" id="{AA501E72-44D4-48E2-5FDF-14FE212B4015}"/>
              </a:ext>
            </a:extLst>
          </p:cNvPr>
          <p:cNvSpPr/>
          <p:nvPr/>
        </p:nvSpPr>
        <p:spPr>
          <a:xfrm>
            <a:off x="3141885" y="180558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7" name="Oval 776">
            <a:extLst>
              <a:ext uri="{FF2B5EF4-FFF2-40B4-BE49-F238E27FC236}">
                <a16:creationId xmlns:a16="http://schemas.microsoft.com/office/drawing/2014/main" id="{3A665E49-6266-952E-0527-FFBF948018CD}"/>
              </a:ext>
            </a:extLst>
          </p:cNvPr>
          <p:cNvSpPr/>
          <p:nvPr/>
        </p:nvSpPr>
        <p:spPr>
          <a:xfrm>
            <a:off x="3121663" y="175204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8" name="Oval 777">
            <a:extLst>
              <a:ext uri="{FF2B5EF4-FFF2-40B4-BE49-F238E27FC236}">
                <a16:creationId xmlns:a16="http://schemas.microsoft.com/office/drawing/2014/main" id="{BCBF463E-EE8C-3FF6-7A92-B509FDD659EF}"/>
              </a:ext>
            </a:extLst>
          </p:cNvPr>
          <p:cNvSpPr/>
          <p:nvPr/>
        </p:nvSpPr>
        <p:spPr>
          <a:xfrm>
            <a:off x="3001452" y="174203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9" name="Oval 778">
            <a:extLst>
              <a:ext uri="{FF2B5EF4-FFF2-40B4-BE49-F238E27FC236}">
                <a16:creationId xmlns:a16="http://schemas.microsoft.com/office/drawing/2014/main" id="{B0AF1153-3EFF-AC64-5BCC-FC394AD88BA6}"/>
              </a:ext>
            </a:extLst>
          </p:cNvPr>
          <p:cNvSpPr/>
          <p:nvPr/>
        </p:nvSpPr>
        <p:spPr>
          <a:xfrm>
            <a:off x="3080224" y="168733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0" name="Oval 779">
            <a:extLst>
              <a:ext uri="{FF2B5EF4-FFF2-40B4-BE49-F238E27FC236}">
                <a16:creationId xmlns:a16="http://schemas.microsoft.com/office/drawing/2014/main" id="{D414C962-A945-69F7-22DB-4015A9EAFC87}"/>
              </a:ext>
            </a:extLst>
          </p:cNvPr>
          <p:cNvSpPr/>
          <p:nvPr/>
        </p:nvSpPr>
        <p:spPr>
          <a:xfrm>
            <a:off x="1874171" y="124556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1" name="Oval 780">
            <a:extLst>
              <a:ext uri="{FF2B5EF4-FFF2-40B4-BE49-F238E27FC236}">
                <a16:creationId xmlns:a16="http://schemas.microsoft.com/office/drawing/2014/main" id="{1CF4DE6A-4311-B6AC-8363-951E5A22296B}"/>
              </a:ext>
            </a:extLst>
          </p:cNvPr>
          <p:cNvSpPr/>
          <p:nvPr/>
        </p:nvSpPr>
        <p:spPr>
          <a:xfrm>
            <a:off x="1810596" y="115540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2" name="Oval 781">
            <a:extLst>
              <a:ext uri="{FF2B5EF4-FFF2-40B4-BE49-F238E27FC236}">
                <a16:creationId xmlns:a16="http://schemas.microsoft.com/office/drawing/2014/main" id="{22B5D814-FABF-E4A6-1E97-125B2768399B}"/>
              </a:ext>
            </a:extLst>
          </p:cNvPr>
          <p:cNvSpPr/>
          <p:nvPr/>
        </p:nvSpPr>
        <p:spPr>
          <a:xfrm>
            <a:off x="2396615" y="121378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4" name="Oval 783">
            <a:extLst>
              <a:ext uri="{FF2B5EF4-FFF2-40B4-BE49-F238E27FC236}">
                <a16:creationId xmlns:a16="http://schemas.microsoft.com/office/drawing/2014/main" id="{89168E22-DE6B-05A4-B159-750DCE5694E0}"/>
              </a:ext>
            </a:extLst>
          </p:cNvPr>
          <p:cNvSpPr/>
          <p:nvPr/>
        </p:nvSpPr>
        <p:spPr>
          <a:xfrm>
            <a:off x="4973492" y="261440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5" name="Oval 784">
            <a:extLst>
              <a:ext uri="{FF2B5EF4-FFF2-40B4-BE49-F238E27FC236}">
                <a16:creationId xmlns:a16="http://schemas.microsoft.com/office/drawing/2014/main" id="{1978A902-596B-9DE6-C45B-260621F47DB2}"/>
              </a:ext>
            </a:extLst>
          </p:cNvPr>
          <p:cNvSpPr/>
          <p:nvPr/>
        </p:nvSpPr>
        <p:spPr>
          <a:xfrm>
            <a:off x="5059974" y="268180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6" name="Oval 785">
            <a:extLst>
              <a:ext uri="{FF2B5EF4-FFF2-40B4-BE49-F238E27FC236}">
                <a16:creationId xmlns:a16="http://schemas.microsoft.com/office/drawing/2014/main" id="{5F67F164-8FA9-D663-57CE-216218394D59}"/>
              </a:ext>
            </a:extLst>
          </p:cNvPr>
          <p:cNvSpPr/>
          <p:nvPr/>
        </p:nvSpPr>
        <p:spPr>
          <a:xfrm>
            <a:off x="4754471" y="300688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8" name="Oval 787">
            <a:extLst>
              <a:ext uri="{FF2B5EF4-FFF2-40B4-BE49-F238E27FC236}">
                <a16:creationId xmlns:a16="http://schemas.microsoft.com/office/drawing/2014/main" id="{CED53316-7B21-F1A7-4B56-4B4CA677914A}"/>
              </a:ext>
            </a:extLst>
          </p:cNvPr>
          <p:cNvSpPr/>
          <p:nvPr/>
        </p:nvSpPr>
        <p:spPr>
          <a:xfrm>
            <a:off x="4229692" y="355630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9" name="Oval 788">
            <a:extLst>
              <a:ext uri="{FF2B5EF4-FFF2-40B4-BE49-F238E27FC236}">
                <a16:creationId xmlns:a16="http://schemas.microsoft.com/office/drawing/2014/main" id="{F3B78661-6A73-87AE-CA76-0F248CC9C05C}"/>
              </a:ext>
            </a:extLst>
          </p:cNvPr>
          <p:cNvSpPr/>
          <p:nvPr/>
        </p:nvSpPr>
        <p:spPr>
          <a:xfrm>
            <a:off x="4209317" y="367915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0" name="Oval 789">
            <a:extLst>
              <a:ext uri="{FF2B5EF4-FFF2-40B4-BE49-F238E27FC236}">
                <a16:creationId xmlns:a16="http://schemas.microsoft.com/office/drawing/2014/main" id="{BBD00F5E-F57C-F412-5CB6-575F75FF92FA}"/>
              </a:ext>
            </a:extLst>
          </p:cNvPr>
          <p:cNvSpPr/>
          <p:nvPr/>
        </p:nvSpPr>
        <p:spPr>
          <a:xfrm>
            <a:off x="4241963" y="373191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1" name="Oval 790">
            <a:extLst>
              <a:ext uri="{FF2B5EF4-FFF2-40B4-BE49-F238E27FC236}">
                <a16:creationId xmlns:a16="http://schemas.microsoft.com/office/drawing/2014/main" id="{A56D2CE4-CAA1-1145-37E2-1E5E48A9431B}"/>
              </a:ext>
            </a:extLst>
          </p:cNvPr>
          <p:cNvSpPr/>
          <p:nvPr/>
        </p:nvSpPr>
        <p:spPr>
          <a:xfrm>
            <a:off x="4422964" y="359830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2" name="Oval 791">
            <a:extLst>
              <a:ext uri="{FF2B5EF4-FFF2-40B4-BE49-F238E27FC236}">
                <a16:creationId xmlns:a16="http://schemas.microsoft.com/office/drawing/2014/main" id="{8274C47E-015E-ACCE-CA97-7A3FB8F9D2E6}"/>
              </a:ext>
            </a:extLst>
          </p:cNvPr>
          <p:cNvSpPr/>
          <p:nvPr/>
        </p:nvSpPr>
        <p:spPr>
          <a:xfrm>
            <a:off x="4404444" y="370656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3" name="Oval 792">
            <a:extLst>
              <a:ext uri="{FF2B5EF4-FFF2-40B4-BE49-F238E27FC236}">
                <a16:creationId xmlns:a16="http://schemas.microsoft.com/office/drawing/2014/main" id="{686B5C8D-573F-54A9-CE5C-4AA187C6067D}"/>
              </a:ext>
            </a:extLst>
          </p:cNvPr>
          <p:cNvSpPr/>
          <p:nvPr/>
        </p:nvSpPr>
        <p:spPr>
          <a:xfrm>
            <a:off x="4412601" y="378001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4" name="Oval 793">
            <a:extLst>
              <a:ext uri="{FF2B5EF4-FFF2-40B4-BE49-F238E27FC236}">
                <a16:creationId xmlns:a16="http://schemas.microsoft.com/office/drawing/2014/main" id="{481FDD1B-56CC-043A-4DA7-1E69198FBFC0}"/>
              </a:ext>
            </a:extLst>
          </p:cNvPr>
          <p:cNvSpPr/>
          <p:nvPr/>
        </p:nvSpPr>
        <p:spPr>
          <a:xfrm>
            <a:off x="4385124" y="383840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5" name="Oval 794">
            <a:extLst>
              <a:ext uri="{FF2B5EF4-FFF2-40B4-BE49-F238E27FC236}">
                <a16:creationId xmlns:a16="http://schemas.microsoft.com/office/drawing/2014/main" id="{F2EB162D-026E-A4CD-F69D-742D8DC16802}"/>
              </a:ext>
            </a:extLst>
          </p:cNvPr>
          <p:cNvSpPr/>
          <p:nvPr/>
        </p:nvSpPr>
        <p:spPr>
          <a:xfrm>
            <a:off x="4412818" y="391140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6" name="Oval 795">
            <a:extLst>
              <a:ext uri="{FF2B5EF4-FFF2-40B4-BE49-F238E27FC236}">
                <a16:creationId xmlns:a16="http://schemas.microsoft.com/office/drawing/2014/main" id="{1D82870D-ECAD-78E3-196A-C5AE678EFCC6}"/>
              </a:ext>
            </a:extLst>
          </p:cNvPr>
          <p:cNvSpPr/>
          <p:nvPr/>
        </p:nvSpPr>
        <p:spPr>
          <a:xfrm>
            <a:off x="4340869" y="389116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7" name="Oval 796">
            <a:extLst>
              <a:ext uri="{FF2B5EF4-FFF2-40B4-BE49-F238E27FC236}">
                <a16:creationId xmlns:a16="http://schemas.microsoft.com/office/drawing/2014/main" id="{7D4AAEE6-E444-30E6-AEF4-05B6B2D440BD}"/>
              </a:ext>
            </a:extLst>
          </p:cNvPr>
          <p:cNvSpPr/>
          <p:nvPr/>
        </p:nvSpPr>
        <p:spPr>
          <a:xfrm>
            <a:off x="4352052" y="393498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8" name="Oval 797">
            <a:extLst>
              <a:ext uri="{FF2B5EF4-FFF2-40B4-BE49-F238E27FC236}">
                <a16:creationId xmlns:a16="http://schemas.microsoft.com/office/drawing/2014/main" id="{77CE45F0-D8D7-7BA4-DB49-3CB6D38821D0}"/>
              </a:ext>
            </a:extLst>
          </p:cNvPr>
          <p:cNvSpPr/>
          <p:nvPr/>
        </p:nvSpPr>
        <p:spPr>
          <a:xfrm>
            <a:off x="4101662" y="384785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9" name="Oval 798">
            <a:extLst>
              <a:ext uri="{FF2B5EF4-FFF2-40B4-BE49-F238E27FC236}">
                <a16:creationId xmlns:a16="http://schemas.microsoft.com/office/drawing/2014/main" id="{BEEBCC66-E7DE-6866-190D-3CEF3F486EE0}"/>
              </a:ext>
            </a:extLst>
          </p:cNvPr>
          <p:cNvSpPr/>
          <p:nvPr/>
        </p:nvSpPr>
        <p:spPr>
          <a:xfrm>
            <a:off x="4257224" y="382841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2D1BEDD7-947D-FF07-287E-60A1843C4DF7}"/>
              </a:ext>
            </a:extLst>
          </p:cNvPr>
          <p:cNvSpPr/>
          <p:nvPr/>
        </p:nvSpPr>
        <p:spPr>
          <a:xfrm>
            <a:off x="4151515" y="392293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4157ADE2-8872-3CCB-C74E-343A6A8832A0}"/>
              </a:ext>
            </a:extLst>
          </p:cNvPr>
          <p:cNvSpPr/>
          <p:nvPr/>
        </p:nvSpPr>
        <p:spPr>
          <a:xfrm>
            <a:off x="4078032" y="390355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9C636813-05A1-9929-A502-ECC7F30352FF}"/>
              </a:ext>
            </a:extLst>
          </p:cNvPr>
          <p:cNvSpPr/>
          <p:nvPr/>
        </p:nvSpPr>
        <p:spPr>
          <a:xfrm>
            <a:off x="4068124" y="396852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E5BBC6D0-42F4-8989-1406-C41BC45E6136}"/>
              </a:ext>
            </a:extLst>
          </p:cNvPr>
          <p:cNvSpPr/>
          <p:nvPr/>
        </p:nvSpPr>
        <p:spPr>
          <a:xfrm>
            <a:off x="4170292" y="399942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144E3A68-1BF1-B104-AA5C-5DEF51455453}"/>
              </a:ext>
            </a:extLst>
          </p:cNvPr>
          <p:cNvSpPr/>
          <p:nvPr/>
        </p:nvSpPr>
        <p:spPr>
          <a:xfrm>
            <a:off x="4001146" y="395984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26546B30-EB75-4B65-3938-28E5B257B634}"/>
              </a:ext>
            </a:extLst>
          </p:cNvPr>
          <p:cNvSpPr/>
          <p:nvPr/>
        </p:nvSpPr>
        <p:spPr>
          <a:xfrm>
            <a:off x="4289998" y="414331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47451DE4-B52C-0AC3-AFDF-1A2F6AB0A1D3}"/>
              </a:ext>
            </a:extLst>
          </p:cNvPr>
          <p:cNvSpPr/>
          <p:nvPr/>
        </p:nvSpPr>
        <p:spPr>
          <a:xfrm>
            <a:off x="4450651" y="420096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C9467E9F-3B35-C3D5-4430-64884B486B8F}"/>
              </a:ext>
            </a:extLst>
          </p:cNvPr>
          <p:cNvSpPr/>
          <p:nvPr/>
        </p:nvSpPr>
        <p:spPr>
          <a:xfrm>
            <a:off x="4436231" y="450837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1AE5FC4A-76D1-BCBE-EBC6-3FB4C9E61ED2}"/>
              </a:ext>
            </a:extLst>
          </p:cNvPr>
          <p:cNvSpPr/>
          <p:nvPr/>
        </p:nvSpPr>
        <p:spPr>
          <a:xfrm>
            <a:off x="3755316" y="431052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570CCE7A-A0B0-6F81-6568-BC9212720C36}"/>
              </a:ext>
            </a:extLst>
          </p:cNvPr>
          <p:cNvSpPr/>
          <p:nvPr/>
        </p:nvSpPr>
        <p:spPr>
          <a:xfrm>
            <a:off x="3809464" y="435239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59CF2A0A-3FEB-CF22-962E-0D6D85C636D4}"/>
              </a:ext>
            </a:extLst>
          </p:cNvPr>
          <p:cNvSpPr/>
          <p:nvPr/>
        </p:nvSpPr>
        <p:spPr>
          <a:xfrm>
            <a:off x="3795427" y="444597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302FB80D-1F51-D03A-4B42-936FF1D7AB21}"/>
              </a:ext>
            </a:extLst>
          </p:cNvPr>
          <p:cNvSpPr/>
          <p:nvPr/>
        </p:nvSpPr>
        <p:spPr>
          <a:xfrm>
            <a:off x="3731852" y="444597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22B48305-BF8D-F61D-4232-A935B1A817F5}"/>
              </a:ext>
            </a:extLst>
          </p:cNvPr>
          <p:cNvSpPr/>
          <p:nvPr/>
        </p:nvSpPr>
        <p:spPr>
          <a:xfrm>
            <a:off x="3841251" y="467991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0" name="Oval 799">
            <a:extLst>
              <a:ext uri="{FF2B5EF4-FFF2-40B4-BE49-F238E27FC236}">
                <a16:creationId xmlns:a16="http://schemas.microsoft.com/office/drawing/2014/main" id="{C601D135-8F0E-5135-05A0-1153F132D854}"/>
              </a:ext>
            </a:extLst>
          </p:cNvPr>
          <p:cNvSpPr/>
          <p:nvPr/>
        </p:nvSpPr>
        <p:spPr>
          <a:xfrm>
            <a:off x="3723528" y="467063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1" name="Oval 800">
            <a:extLst>
              <a:ext uri="{FF2B5EF4-FFF2-40B4-BE49-F238E27FC236}">
                <a16:creationId xmlns:a16="http://schemas.microsoft.com/office/drawing/2014/main" id="{CA7EB494-6BF9-3B4D-78D3-16E35FF993FF}"/>
              </a:ext>
            </a:extLst>
          </p:cNvPr>
          <p:cNvSpPr/>
          <p:nvPr/>
        </p:nvSpPr>
        <p:spPr>
          <a:xfrm>
            <a:off x="3795426" y="452029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2" name="Oval 801">
            <a:extLst>
              <a:ext uri="{FF2B5EF4-FFF2-40B4-BE49-F238E27FC236}">
                <a16:creationId xmlns:a16="http://schemas.microsoft.com/office/drawing/2014/main" id="{CAB7311C-C51F-B201-860C-27AA014CA214}"/>
              </a:ext>
            </a:extLst>
          </p:cNvPr>
          <p:cNvSpPr/>
          <p:nvPr/>
        </p:nvSpPr>
        <p:spPr>
          <a:xfrm>
            <a:off x="3873038" y="453761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3" name="Oval 802">
            <a:extLst>
              <a:ext uri="{FF2B5EF4-FFF2-40B4-BE49-F238E27FC236}">
                <a16:creationId xmlns:a16="http://schemas.microsoft.com/office/drawing/2014/main" id="{BA89EC3B-FA4A-64C5-3B90-39D7DD8324A5}"/>
              </a:ext>
            </a:extLst>
          </p:cNvPr>
          <p:cNvSpPr/>
          <p:nvPr/>
        </p:nvSpPr>
        <p:spPr>
          <a:xfrm>
            <a:off x="3788159" y="458438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dirty="0"/>
              <a:t>c</a:t>
            </a:r>
          </a:p>
        </p:txBody>
      </p:sp>
      <p:sp>
        <p:nvSpPr>
          <p:cNvPr id="804" name="Oval 803">
            <a:extLst>
              <a:ext uri="{FF2B5EF4-FFF2-40B4-BE49-F238E27FC236}">
                <a16:creationId xmlns:a16="http://schemas.microsoft.com/office/drawing/2014/main" id="{3C0A10D2-16AA-A541-145C-DD1331BD0B2A}"/>
              </a:ext>
            </a:extLst>
          </p:cNvPr>
          <p:cNvSpPr/>
          <p:nvPr/>
        </p:nvSpPr>
        <p:spPr>
          <a:xfrm>
            <a:off x="8224500" y="463886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5" name="Oval 804">
            <a:extLst>
              <a:ext uri="{FF2B5EF4-FFF2-40B4-BE49-F238E27FC236}">
                <a16:creationId xmlns:a16="http://schemas.microsoft.com/office/drawing/2014/main" id="{AB148445-D3C3-D5C0-90E8-EF9F229F9C34}"/>
              </a:ext>
            </a:extLst>
          </p:cNvPr>
          <p:cNvSpPr/>
          <p:nvPr/>
        </p:nvSpPr>
        <p:spPr>
          <a:xfrm>
            <a:off x="8224500" y="457760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6" name="Oval 805">
            <a:extLst>
              <a:ext uri="{FF2B5EF4-FFF2-40B4-BE49-F238E27FC236}">
                <a16:creationId xmlns:a16="http://schemas.microsoft.com/office/drawing/2014/main" id="{F1D1A320-2C79-B953-ADFC-FACE1C58962F}"/>
              </a:ext>
            </a:extLst>
          </p:cNvPr>
          <p:cNvSpPr/>
          <p:nvPr/>
        </p:nvSpPr>
        <p:spPr>
          <a:xfrm>
            <a:off x="8400535" y="447314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7" name="Oval 806">
            <a:extLst>
              <a:ext uri="{FF2B5EF4-FFF2-40B4-BE49-F238E27FC236}">
                <a16:creationId xmlns:a16="http://schemas.microsoft.com/office/drawing/2014/main" id="{ABA57E76-7EF4-AE3C-583F-5FB06685C136}"/>
              </a:ext>
            </a:extLst>
          </p:cNvPr>
          <p:cNvSpPr/>
          <p:nvPr/>
        </p:nvSpPr>
        <p:spPr>
          <a:xfrm>
            <a:off x="8179790" y="447314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8" name="Oval 807">
            <a:extLst>
              <a:ext uri="{FF2B5EF4-FFF2-40B4-BE49-F238E27FC236}">
                <a16:creationId xmlns:a16="http://schemas.microsoft.com/office/drawing/2014/main" id="{D33ABC47-5FB9-5966-8971-46E643A211E8}"/>
              </a:ext>
            </a:extLst>
          </p:cNvPr>
          <p:cNvSpPr/>
          <p:nvPr/>
        </p:nvSpPr>
        <p:spPr>
          <a:xfrm>
            <a:off x="8324712" y="442645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9" name="Oval 808">
            <a:extLst>
              <a:ext uri="{FF2B5EF4-FFF2-40B4-BE49-F238E27FC236}">
                <a16:creationId xmlns:a16="http://schemas.microsoft.com/office/drawing/2014/main" id="{047B6711-D677-DC81-1D5E-E6C4D8AB0315}"/>
              </a:ext>
            </a:extLst>
          </p:cNvPr>
          <p:cNvSpPr/>
          <p:nvPr/>
        </p:nvSpPr>
        <p:spPr>
          <a:xfrm>
            <a:off x="8292924" y="435342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0" name="Oval 809">
            <a:extLst>
              <a:ext uri="{FF2B5EF4-FFF2-40B4-BE49-F238E27FC236}">
                <a16:creationId xmlns:a16="http://schemas.microsoft.com/office/drawing/2014/main" id="{394E629C-8043-85E7-DF54-BCF1CD77F9EF}"/>
              </a:ext>
            </a:extLst>
          </p:cNvPr>
          <p:cNvSpPr/>
          <p:nvPr/>
        </p:nvSpPr>
        <p:spPr>
          <a:xfrm>
            <a:off x="8359043" y="435795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1" name="Oval 810">
            <a:extLst>
              <a:ext uri="{FF2B5EF4-FFF2-40B4-BE49-F238E27FC236}">
                <a16:creationId xmlns:a16="http://schemas.microsoft.com/office/drawing/2014/main" id="{84D16202-6443-5CB2-58B8-2AD2EE379F69}"/>
              </a:ext>
            </a:extLst>
          </p:cNvPr>
          <p:cNvSpPr/>
          <p:nvPr/>
        </p:nvSpPr>
        <p:spPr>
          <a:xfrm>
            <a:off x="8307017" y="429122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2" name="Oval 811">
            <a:extLst>
              <a:ext uri="{FF2B5EF4-FFF2-40B4-BE49-F238E27FC236}">
                <a16:creationId xmlns:a16="http://schemas.microsoft.com/office/drawing/2014/main" id="{A9D7ABA8-C3F0-0CC7-4F94-09004562A773}"/>
              </a:ext>
            </a:extLst>
          </p:cNvPr>
          <p:cNvSpPr/>
          <p:nvPr/>
        </p:nvSpPr>
        <p:spPr>
          <a:xfrm>
            <a:off x="9698404" y="384785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3" name="Oval 812">
            <a:extLst>
              <a:ext uri="{FF2B5EF4-FFF2-40B4-BE49-F238E27FC236}">
                <a16:creationId xmlns:a16="http://schemas.microsoft.com/office/drawing/2014/main" id="{27F1524B-1977-8DCE-A441-66A343D03994}"/>
              </a:ext>
            </a:extLst>
          </p:cNvPr>
          <p:cNvSpPr/>
          <p:nvPr/>
        </p:nvSpPr>
        <p:spPr>
          <a:xfrm>
            <a:off x="9711873" y="399041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4" name="Oval 813">
            <a:extLst>
              <a:ext uri="{FF2B5EF4-FFF2-40B4-BE49-F238E27FC236}">
                <a16:creationId xmlns:a16="http://schemas.microsoft.com/office/drawing/2014/main" id="{DDD8A5D7-AF97-C67F-CDA1-A2753A3328B0}"/>
              </a:ext>
            </a:extLst>
          </p:cNvPr>
          <p:cNvSpPr/>
          <p:nvPr/>
        </p:nvSpPr>
        <p:spPr>
          <a:xfrm>
            <a:off x="9741040" y="378160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5" name="Oval 814">
            <a:extLst>
              <a:ext uri="{FF2B5EF4-FFF2-40B4-BE49-F238E27FC236}">
                <a16:creationId xmlns:a16="http://schemas.microsoft.com/office/drawing/2014/main" id="{1EF56F86-C866-3522-6B2E-0E974E90D18C}"/>
              </a:ext>
            </a:extLst>
          </p:cNvPr>
          <p:cNvSpPr/>
          <p:nvPr/>
        </p:nvSpPr>
        <p:spPr>
          <a:xfrm>
            <a:off x="9914839" y="375255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6" name="Oval 815">
            <a:extLst>
              <a:ext uri="{FF2B5EF4-FFF2-40B4-BE49-F238E27FC236}">
                <a16:creationId xmlns:a16="http://schemas.microsoft.com/office/drawing/2014/main" id="{ABCEFC00-CA46-05CD-31D5-F3B961B89CDE}"/>
              </a:ext>
            </a:extLst>
          </p:cNvPr>
          <p:cNvSpPr/>
          <p:nvPr/>
        </p:nvSpPr>
        <p:spPr>
          <a:xfrm>
            <a:off x="9758402" y="356652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7" name="Oval 816">
            <a:extLst>
              <a:ext uri="{FF2B5EF4-FFF2-40B4-BE49-F238E27FC236}">
                <a16:creationId xmlns:a16="http://schemas.microsoft.com/office/drawing/2014/main" id="{D4499248-A85B-10AA-7993-AEDF38031B2E}"/>
              </a:ext>
            </a:extLst>
          </p:cNvPr>
          <p:cNvSpPr/>
          <p:nvPr/>
        </p:nvSpPr>
        <p:spPr>
          <a:xfrm>
            <a:off x="9644945" y="351546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8" name="Oval 817">
            <a:extLst>
              <a:ext uri="{FF2B5EF4-FFF2-40B4-BE49-F238E27FC236}">
                <a16:creationId xmlns:a16="http://schemas.microsoft.com/office/drawing/2014/main" id="{D76D59DA-02E0-A080-7642-8CCDE7777EBC}"/>
              </a:ext>
            </a:extLst>
          </p:cNvPr>
          <p:cNvSpPr/>
          <p:nvPr/>
        </p:nvSpPr>
        <p:spPr>
          <a:xfrm>
            <a:off x="9556401" y="348413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9" name="Oval 818">
            <a:extLst>
              <a:ext uri="{FF2B5EF4-FFF2-40B4-BE49-F238E27FC236}">
                <a16:creationId xmlns:a16="http://schemas.microsoft.com/office/drawing/2014/main" id="{CF65184B-317A-3D2D-305C-4CE4067DDBC9}"/>
              </a:ext>
            </a:extLst>
          </p:cNvPr>
          <p:cNvSpPr/>
          <p:nvPr/>
        </p:nvSpPr>
        <p:spPr>
          <a:xfrm>
            <a:off x="9474731" y="346763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0" name="Oval 819">
            <a:extLst>
              <a:ext uri="{FF2B5EF4-FFF2-40B4-BE49-F238E27FC236}">
                <a16:creationId xmlns:a16="http://schemas.microsoft.com/office/drawing/2014/main" id="{DA4FB6BD-7608-4810-CEC6-8D19173A4DF8}"/>
              </a:ext>
            </a:extLst>
          </p:cNvPr>
          <p:cNvSpPr/>
          <p:nvPr/>
        </p:nvSpPr>
        <p:spPr>
          <a:xfrm>
            <a:off x="9363959" y="343585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1" name="Oval 820">
            <a:extLst>
              <a:ext uri="{FF2B5EF4-FFF2-40B4-BE49-F238E27FC236}">
                <a16:creationId xmlns:a16="http://schemas.microsoft.com/office/drawing/2014/main" id="{EDC0CB50-782B-5131-FF39-A770276B696C}"/>
              </a:ext>
            </a:extLst>
          </p:cNvPr>
          <p:cNvSpPr/>
          <p:nvPr/>
        </p:nvSpPr>
        <p:spPr>
          <a:xfrm>
            <a:off x="9297712" y="327227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2" name="Oval 821">
            <a:extLst>
              <a:ext uri="{FF2B5EF4-FFF2-40B4-BE49-F238E27FC236}">
                <a16:creationId xmlns:a16="http://schemas.microsoft.com/office/drawing/2014/main" id="{9A41E200-28AB-DB59-2819-3CF8DC92215E}"/>
              </a:ext>
            </a:extLst>
          </p:cNvPr>
          <p:cNvSpPr/>
          <p:nvPr/>
        </p:nvSpPr>
        <p:spPr>
          <a:xfrm>
            <a:off x="9168845" y="331240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3" name="Oval 822">
            <a:extLst>
              <a:ext uri="{FF2B5EF4-FFF2-40B4-BE49-F238E27FC236}">
                <a16:creationId xmlns:a16="http://schemas.microsoft.com/office/drawing/2014/main" id="{CAC95F81-A7D7-9434-7D8D-17FB267AC765}"/>
              </a:ext>
            </a:extLst>
          </p:cNvPr>
          <p:cNvSpPr/>
          <p:nvPr/>
        </p:nvSpPr>
        <p:spPr>
          <a:xfrm>
            <a:off x="9120126" y="326782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4" name="Oval 823">
            <a:extLst>
              <a:ext uri="{FF2B5EF4-FFF2-40B4-BE49-F238E27FC236}">
                <a16:creationId xmlns:a16="http://schemas.microsoft.com/office/drawing/2014/main" id="{C2AEC1D6-C1AE-1971-852C-9C2D10E6B1DD}"/>
              </a:ext>
            </a:extLst>
          </p:cNvPr>
          <p:cNvSpPr/>
          <p:nvPr/>
        </p:nvSpPr>
        <p:spPr>
          <a:xfrm>
            <a:off x="9047083" y="328063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5" name="Oval 824">
            <a:extLst>
              <a:ext uri="{FF2B5EF4-FFF2-40B4-BE49-F238E27FC236}">
                <a16:creationId xmlns:a16="http://schemas.microsoft.com/office/drawing/2014/main" id="{4DD3AE8C-F14D-F9A9-DFAE-CEC2C526E398}"/>
              </a:ext>
            </a:extLst>
          </p:cNvPr>
          <p:cNvSpPr/>
          <p:nvPr/>
        </p:nvSpPr>
        <p:spPr>
          <a:xfrm>
            <a:off x="8945137" y="320692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6" name="Oval 825">
            <a:extLst>
              <a:ext uri="{FF2B5EF4-FFF2-40B4-BE49-F238E27FC236}">
                <a16:creationId xmlns:a16="http://schemas.microsoft.com/office/drawing/2014/main" id="{4A5F1506-2426-4DD3-3C5C-0A6D5D0DE2D1}"/>
              </a:ext>
            </a:extLst>
          </p:cNvPr>
          <p:cNvSpPr/>
          <p:nvPr/>
        </p:nvSpPr>
        <p:spPr>
          <a:xfrm>
            <a:off x="8900976" y="314054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7" name="Oval 826">
            <a:extLst>
              <a:ext uri="{FF2B5EF4-FFF2-40B4-BE49-F238E27FC236}">
                <a16:creationId xmlns:a16="http://schemas.microsoft.com/office/drawing/2014/main" id="{AB895CEE-8763-B765-5C2F-ED1C813D4440}"/>
              </a:ext>
            </a:extLst>
          </p:cNvPr>
          <p:cNvSpPr/>
          <p:nvPr/>
        </p:nvSpPr>
        <p:spPr>
          <a:xfrm>
            <a:off x="8726286" y="296154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8" name="Oval 827">
            <a:extLst>
              <a:ext uri="{FF2B5EF4-FFF2-40B4-BE49-F238E27FC236}">
                <a16:creationId xmlns:a16="http://schemas.microsoft.com/office/drawing/2014/main" id="{81C913B2-0F03-BF2E-4FAC-DB2D89FCE8F9}"/>
              </a:ext>
            </a:extLst>
          </p:cNvPr>
          <p:cNvSpPr/>
          <p:nvPr/>
        </p:nvSpPr>
        <p:spPr>
          <a:xfrm>
            <a:off x="8630961" y="290119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9" name="Oval 828">
            <a:extLst>
              <a:ext uri="{FF2B5EF4-FFF2-40B4-BE49-F238E27FC236}">
                <a16:creationId xmlns:a16="http://schemas.microsoft.com/office/drawing/2014/main" id="{C87872FB-E501-58B1-0424-6A8E326F8013}"/>
              </a:ext>
            </a:extLst>
          </p:cNvPr>
          <p:cNvSpPr/>
          <p:nvPr/>
        </p:nvSpPr>
        <p:spPr>
          <a:xfrm>
            <a:off x="8710851" y="290681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0" name="Oval 829">
            <a:extLst>
              <a:ext uri="{FF2B5EF4-FFF2-40B4-BE49-F238E27FC236}">
                <a16:creationId xmlns:a16="http://schemas.microsoft.com/office/drawing/2014/main" id="{CBCB72EF-B1A9-C7BA-8794-C51A83B3B231}"/>
              </a:ext>
            </a:extLst>
          </p:cNvPr>
          <p:cNvSpPr/>
          <p:nvPr/>
        </p:nvSpPr>
        <p:spPr>
          <a:xfrm>
            <a:off x="8218398" y="272827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1" name="Oval 830">
            <a:extLst>
              <a:ext uri="{FF2B5EF4-FFF2-40B4-BE49-F238E27FC236}">
                <a16:creationId xmlns:a16="http://schemas.microsoft.com/office/drawing/2014/main" id="{9F6561F3-2CD6-8088-3F4F-058A8CD49BCC}"/>
              </a:ext>
            </a:extLst>
          </p:cNvPr>
          <p:cNvSpPr/>
          <p:nvPr/>
        </p:nvSpPr>
        <p:spPr>
          <a:xfrm>
            <a:off x="8365919" y="267852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2" name="Oval 831">
            <a:extLst>
              <a:ext uri="{FF2B5EF4-FFF2-40B4-BE49-F238E27FC236}">
                <a16:creationId xmlns:a16="http://schemas.microsoft.com/office/drawing/2014/main" id="{0478753E-9107-1D1D-2866-1005C4DD49D5}"/>
              </a:ext>
            </a:extLst>
          </p:cNvPr>
          <p:cNvSpPr/>
          <p:nvPr/>
        </p:nvSpPr>
        <p:spPr>
          <a:xfrm>
            <a:off x="8292158" y="271358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3" name="Oval 832">
            <a:extLst>
              <a:ext uri="{FF2B5EF4-FFF2-40B4-BE49-F238E27FC236}">
                <a16:creationId xmlns:a16="http://schemas.microsoft.com/office/drawing/2014/main" id="{6A94B698-6279-7E38-8534-0A39A8E2F561}"/>
              </a:ext>
            </a:extLst>
          </p:cNvPr>
          <p:cNvSpPr/>
          <p:nvPr/>
        </p:nvSpPr>
        <p:spPr>
          <a:xfrm>
            <a:off x="8050858" y="255085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4" name="Oval 833">
            <a:extLst>
              <a:ext uri="{FF2B5EF4-FFF2-40B4-BE49-F238E27FC236}">
                <a16:creationId xmlns:a16="http://schemas.microsoft.com/office/drawing/2014/main" id="{347F6601-8752-B057-4BB1-9549984B58FF}"/>
              </a:ext>
            </a:extLst>
          </p:cNvPr>
          <p:cNvSpPr/>
          <p:nvPr/>
        </p:nvSpPr>
        <p:spPr>
          <a:xfrm>
            <a:off x="7789867" y="264674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00" dirty="0"/>
              <a:t>p</a:t>
            </a:r>
          </a:p>
        </p:txBody>
      </p:sp>
      <p:sp>
        <p:nvSpPr>
          <p:cNvPr id="835" name="Oval 834">
            <a:extLst>
              <a:ext uri="{FF2B5EF4-FFF2-40B4-BE49-F238E27FC236}">
                <a16:creationId xmlns:a16="http://schemas.microsoft.com/office/drawing/2014/main" id="{F8C5C82E-0B2C-35B0-9C9E-7A6F3A4E48AE}"/>
              </a:ext>
            </a:extLst>
          </p:cNvPr>
          <p:cNvSpPr/>
          <p:nvPr/>
        </p:nvSpPr>
        <p:spPr>
          <a:xfrm>
            <a:off x="7984759" y="253978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6" name="Oval 835">
            <a:extLst>
              <a:ext uri="{FF2B5EF4-FFF2-40B4-BE49-F238E27FC236}">
                <a16:creationId xmlns:a16="http://schemas.microsoft.com/office/drawing/2014/main" id="{968028FB-1818-E4A7-0DC1-FDF6D73FBAA8}"/>
              </a:ext>
            </a:extLst>
          </p:cNvPr>
          <p:cNvSpPr/>
          <p:nvPr/>
        </p:nvSpPr>
        <p:spPr>
          <a:xfrm>
            <a:off x="8109630" y="242848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7" name="Oval 836">
            <a:extLst>
              <a:ext uri="{FF2B5EF4-FFF2-40B4-BE49-F238E27FC236}">
                <a16:creationId xmlns:a16="http://schemas.microsoft.com/office/drawing/2014/main" id="{F4212088-ADF6-9858-5A02-F87D54B18C21}"/>
              </a:ext>
            </a:extLst>
          </p:cNvPr>
          <p:cNvSpPr/>
          <p:nvPr/>
        </p:nvSpPr>
        <p:spPr>
          <a:xfrm>
            <a:off x="8201286" y="234784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8" name="Oval 837">
            <a:extLst>
              <a:ext uri="{FF2B5EF4-FFF2-40B4-BE49-F238E27FC236}">
                <a16:creationId xmlns:a16="http://schemas.microsoft.com/office/drawing/2014/main" id="{587D532B-31C7-D8A6-7FD2-E0FBA30CF8C0}"/>
              </a:ext>
            </a:extLst>
          </p:cNvPr>
          <p:cNvSpPr/>
          <p:nvPr/>
        </p:nvSpPr>
        <p:spPr>
          <a:xfrm>
            <a:off x="6575207" y="255085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9" name="Oval 838">
            <a:extLst>
              <a:ext uri="{FF2B5EF4-FFF2-40B4-BE49-F238E27FC236}">
                <a16:creationId xmlns:a16="http://schemas.microsoft.com/office/drawing/2014/main" id="{DEB4E310-A09A-0709-7C82-8776737A3F62}"/>
              </a:ext>
            </a:extLst>
          </p:cNvPr>
          <p:cNvSpPr/>
          <p:nvPr/>
        </p:nvSpPr>
        <p:spPr>
          <a:xfrm>
            <a:off x="6325256" y="301245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dirty="0"/>
              <a:t>s</a:t>
            </a:r>
          </a:p>
        </p:txBody>
      </p:sp>
      <p:sp>
        <p:nvSpPr>
          <p:cNvPr id="840" name="Oval 839">
            <a:extLst>
              <a:ext uri="{FF2B5EF4-FFF2-40B4-BE49-F238E27FC236}">
                <a16:creationId xmlns:a16="http://schemas.microsoft.com/office/drawing/2014/main" id="{7D34FC6C-EF49-DC5F-1D4B-9BF955DC4FB8}"/>
              </a:ext>
            </a:extLst>
          </p:cNvPr>
          <p:cNvSpPr/>
          <p:nvPr/>
        </p:nvSpPr>
        <p:spPr>
          <a:xfrm>
            <a:off x="5987023" y="298288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1" name="Oval 840">
            <a:extLst>
              <a:ext uri="{FF2B5EF4-FFF2-40B4-BE49-F238E27FC236}">
                <a16:creationId xmlns:a16="http://schemas.microsoft.com/office/drawing/2014/main" id="{3443D313-AAD7-6DD3-AD76-7B162E10326B}"/>
              </a:ext>
            </a:extLst>
          </p:cNvPr>
          <p:cNvSpPr/>
          <p:nvPr/>
        </p:nvSpPr>
        <p:spPr>
          <a:xfrm>
            <a:off x="5809027" y="292263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2" name="Oval 841">
            <a:extLst>
              <a:ext uri="{FF2B5EF4-FFF2-40B4-BE49-F238E27FC236}">
                <a16:creationId xmlns:a16="http://schemas.microsoft.com/office/drawing/2014/main" id="{9D159296-3156-B5F7-E6B3-A334B6CBD611}"/>
              </a:ext>
            </a:extLst>
          </p:cNvPr>
          <p:cNvSpPr/>
          <p:nvPr/>
        </p:nvSpPr>
        <p:spPr>
          <a:xfrm>
            <a:off x="5858916" y="277713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3" name="Oval 842">
            <a:extLst>
              <a:ext uri="{FF2B5EF4-FFF2-40B4-BE49-F238E27FC236}">
                <a16:creationId xmlns:a16="http://schemas.microsoft.com/office/drawing/2014/main" id="{281E62A1-A2A5-240E-C496-D391E122D2E7}"/>
              </a:ext>
            </a:extLst>
          </p:cNvPr>
          <p:cNvSpPr/>
          <p:nvPr/>
        </p:nvSpPr>
        <p:spPr>
          <a:xfrm>
            <a:off x="5896888" y="253290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4" name="Oval 843">
            <a:extLst>
              <a:ext uri="{FF2B5EF4-FFF2-40B4-BE49-F238E27FC236}">
                <a16:creationId xmlns:a16="http://schemas.microsoft.com/office/drawing/2014/main" id="{127CD5A1-8627-37C4-0992-24FC8E3CE494}"/>
              </a:ext>
            </a:extLst>
          </p:cNvPr>
          <p:cNvSpPr/>
          <p:nvPr/>
        </p:nvSpPr>
        <p:spPr>
          <a:xfrm>
            <a:off x="6444342" y="366565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5" name="Oval 844">
            <a:extLst>
              <a:ext uri="{FF2B5EF4-FFF2-40B4-BE49-F238E27FC236}">
                <a16:creationId xmlns:a16="http://schemas.microsoft.com/office/drawing/2014/main" id="{A13E4FBF-2E72-6518-5FF9-1DDCDDE4D795}"/>
              </a:ext>
            </a:extLst>
          </p:cNvPr>
          <p:cNvSpPr/>
          <p:nvPr/>
        </p:nvSpPr>
        <p:spPr>
          <a:xfrm>
            <a:off x="6471377" y="385586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6" name="Oval 845">
            <a:extLst>
              <a:ext uri="{FF2B5EF4-FFF2-40B4-BE49-F238E27FC236}">
                <a16:creationId xmlns:a16="http://schemas.microsoft.com/office/drawing/2014/main" id="{8E81E3B6-76B2-AA3C-A31E-C00E5026F07C}"/>
              </a:ext>
            </a:extLst>
          </p:cNvPr>
          <p:cNvSpPr/>
          <p:nvPr/>
        </p:nvSpPr>
        <p:spPr>
          <a:xfrm>
            <a:off x="6551673" y="389648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7" name="Oval 846">
            <a:extLst>
              <a:ext uri="{FF2B5EF4-FFF2-40B4-BE49-F238E27FC236}">
                <a16:creationId xmlns:a16="http://schemas.microsoft.com/office/drawing/2014/main" id="{70698CB8-2DB6-749B-28AC-792048207BBE}"/>
              </a:ext>
            </a:extLst>
          </p:cNvPr>
          <p:cNvSpPr/>
          <p:nvPr/>
        </p:nvSpPr>
        <p:spPr>
          <a:xfrm>
            <a:off x="6633508" y="391673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8" name="Oval 847">
            <a:extLst>
              <a:ext uri="{FF2B5EF4-FFF2-40B4-BE49-F238E27FC236}">
                <a16:creationId xmlns:a16="http://schemas.microsoft.com/office/drawing/2014/main" id="{248B1055-F1DA-0537-4FC8-0FA916E1CBBB}"/>
              </a:ext>
            </a:extLst>
          </p:cNvPr>
          <p:cNvSpPr/>
          <p:nvPr/>
        </p:nvSpPr>
        <p:spPr>
          <a:xfrm>
            <a:off x="6720237" y="387550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9" name="Oval 848">
            <a:extLst>
              <a:ext uri="{FF2B5EF4-FFF2-40B4-BE49-F238E27FC236}">
                <a16:creationId xmlns:a16="http://schemas.microsoft.com/office/drawing/2014/main" id="{B03F7FA4-710E-66E4-80E5-0BA9E05743D2}"/>
              </a:ext>
            </a:extLst>
          </p:cNvPr>
          <p:cNvSpPr/>
          <p:nvPr/>
        </p:nvSpPr>
        <p:spPr>
          <a:xfrm>
            <a:off x="6697546" y="393164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0" name="Oval 849">
            <a:extLst>
              <a:ext uri="{FF2B5EF4-FFF2-40B4-BE49-F238E27FC236}">
                <a16:creationId xmlns:a16="http://schemas.microsoft.com/office/drawing/2014/main" id="{E0F719EE-BB73-AD24-9ECF-F909EC44E83E}"/>
              </a:ext>
            </a:extLst>
          </p:cNvPr>
          <p:cNvSpPr/>
          <p:nvPr/>
        </p:nvSpPr>
        <p:spPr>
          <a:xfrm>
            <a:off x="6604684" y="381338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1" name="Oval 850">
            <a:extLst>
              <a:ext uri="{FF2B5EF4-FFF2-40B4-BE49-F238E27FC236}">
                <a16:creationId xmlns:a16="http://schemas.microsoft.com/office/drawing/2014/main" id="{ADA4AA5B-F029-5CB8-F07E-92947F8E46DA}"/>
              </a:ext>
            </a:extLst>
          </p:cNvPr>
          <p:cNvSpPr/>
          <p:nvPr/>
        </p:nvSpPr>
        <p:spPr>
          <a:xfrm>
            <a:off x="6953278" y="410940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2" name="Oval 851">
            <a:extLst>
              <a:ext uri="{FF2B5EF4-FFF2-40B4-BE49-F238E27FC236}">
                <a16:creationId xmlns:a16="http://schemas.microsoft.com/office/drawing/2014/main" id="{2BA7F548-08A0-667E-FA8B-DAABA2B71161}"/>
              </a:ext>
            </a:extLst>
          </p:cNvPr>
          <p:cNvSpPr/>
          <p:nvPr/>
        </p:nvSpPr>
        <p:spPr>
          <a:xfrm>
            <a:off x="6758896" y="418360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3" name="Oval 852">
            <a:extLst>
              <a:ext uri="{FF2B5EF4-FFF2-40B4-BE49-F238E27FC236}">
                <a16:creationId xmlns:a16="http://schemas.microsoft.com/office/drawing/2014/main" id="{7BE44184-5CEF-09AE-A72C-648A3E4374E1}"/>
              </a:ext>
            </a:extLst>
          </p:cNvPr>
          <p:cNvSpPr/>
          <p:nvPr/>
        </p:nvSpPr>
        <p:spPr>
          <a:xfrm>
            <a:off x="6901980" y="407762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4" name="Oval 853">
            <a:extLst>
              <a:ext uri="{FF2B5EF4-FFF2-40B4-BE49-F238E27FC236}">
                <a16:creationId xmlns:a16="http://schemas.microsoft.com/office/drawing/2014/main" id="{FEDCC81A-CB12-D97E-F29C-DD0A810F86D1}"/>
              </a:ext>
            </a:extLst>
          </p:cNvPr>
          <p:cNvSpPr/>
          <p:nvPr/>
        </p:nvSpPr>
        <p:spPr>
          <a:xfrm>
            <a:off x="6888154" y="416919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5" name="Oval 854">
            <a:extLst>
              <a:ext uri="{FF2B5EF4-FFF2-40B4-BE49-F238E27FC236}">
                <a16:creationId xmlns:a16="http://schemas.microsoft.com/office/drawing/2014/main" id="{455AB9C8-1C0B-F3D0-8042-5305B375C485}"/>
              </a:ext>
            </a:extLst>
          </p:cNvPr>
          <p:cNvSpPr/>
          <p:nvPr/>
        </p:nvSpPr>
        <p:spPr>
          <a:xfrm>
            <a:off x="6770285" y="394031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6" name="Oval 855">
            <a:extLst>
              <a:ext uri="{FF2B5EF4-FFF2-40B4-BE49-F238E27FC236}">
                <a16:creationId xmlns:a16="http://schemas.microsoft.com/office/drawing/2014/main" id="{0596F5D1-A33A-371E-BFB9-0CC48010D1BC}"/>
              </a:ext>
            </a:extLst>
          </p:cNvPr>
          <p:cNvSpPr/>
          <p:nvPr/>
        </p:nvSpPr>
        <p:spPr>
          <a:xfrm>
            <a:off x="6904549" y="422454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7" name="Oval 856">
            <a:extLst>
              <a:ext uri="{FF2B5EF4-FFF2-40B4-BE49-F238E27FC236}">
                <a16:creationId xmlns:a16="http://schemas.microsoft.com/office/drawing/2014/main" id="{9E1D2698-8842-8EA9-D204-52CDC9779B63}"/>
              </a:ext>
            </a:extLst>
          </p:cNvPr>
          <p:cNvSpPr/>
          <p:nvPr/>
        </p:nvSpPr>
        <p:spPr>
          <a:xfrm>
            <a:off x="7165670" y="417651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8" name="Oval 857">
            <a:extLst>
              <a:ext uri="{FF2B5EF4-FFF2-40B4-BE49-F238E27FC236}">
                <a16:creationId xmlns:a16="http://schemas.microsoft.com/office/drawing/2014/main" id="{2BFC43E9-A71A-5E8C-3C04-3CAA19AF3B60}"/>
              </a:ext>
            </a:extLst>
          </p:cNvPr>
          <p:cNvSpPr/>
          <p:nvPr/>
        </p:nvSpPr>
        <p:spPr>
          <a:xfrm>
            <a:off x="7260030" y="417295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9" name="Oval 858">
            <a:extLst>
              <a:ext uri="{FF2B5EF4-FFF2-40B4-BE49-F238E27FC236}">
                <a16:creationId xmlns:a16="http://schemas.microsoft.com/office/drawing/2014/main" id="{FDF50E30-A40A-EAD3-E779-303B0B49AA85}"/>
              </a:ext>
            </a:extLst>
          </p:cNvPr>
          <p:cNvSpPr/>
          <p:nvPr/>
        </p:nvSpPr>
        <p:spPr>
          <a:xfrm>
            <a:off x="5717736" y="450090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0" name="Oval 859">
            <a:extLst>
              <a:ext uri="{FF2B5EF4-FFF2-40B4-BE49-F238E27FC236}">
                <a16:creationId xmlns:a16="http://schemas.microsoft.com/office/drawing/2014/main" id="{5359F64C-C8EB-7765-7FCB-AC5438848C60}"/>
              </a:ext>
            </a:extLst>
          </p:cNvPr>
          <p:cNvSpPr/>
          <p:nvPr/>
        </p:nvSpPr>
        <p:spPr>
          <a:xfrm>
            <a:off x="5608552" y="392437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1" name="Oval 860">
            <a:extLst>
              <a:ext uri="{FF2B5EF4-FFF2-40B4-BE49-F238E27FC236}">
                <a16:creationId xmlns:a16="http://schemas.microsoft.com/office/drawing/2014/main" id="{78CF2E8C-75B8-C018-BFA6-FD15A92C6954}"/>
              </a:ext>
            </a:extLst>
          </p:cNvPr>
          <p:cNvSpPr/>
          <p:nvPr/>
        </p:nvSpPr>
        <p:spPr>
          <a:xfrm>
            <a:off x="5475717" y="380100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2" name="Oval 861">
            <a:extLst>
              <a:ext uri="{FF2B5EF4-FFF2-40B4-BE49-F238E27FC236}">
                <a16:creationId xmlns:a16="http://schemas.microsoft.com/office/drawing/2014/main" id="{9F367F20-488A-9223-0567-F8C1AC5DCE93}"/>
              </a:ext>
            </a:extLst>
          </p:cNvPr>
          <p:cNvSpPr/>
          <p:nvPr/>
        </p:nvSpPr>
        <p:spPr>
          <a:xfrm>
            <a:off x="5640340" y="384785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3" name="Oval 862">
            <a:extLst>
              <a:ext uri="{FF2B5EF4-FFF2-40B4-BE49-F238E27FC236}">
                <a16:creationId xmlns:a16="http://schemas.microsoft.com/office/drawing/2014/main" id="{16F3DCB6-9DA5-A854-AF32-020122EAD593}"/>
              </a:ext>
            </a:extLst>
          </p:cNvPr>
          <p:cNvSpPr/>
          <p:nvPr/>
        </p:nvSpPr>
        <p:spPr>
          <a:xfrm>
            <a:off x="4517611" y="325826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4" name="Oval 863">
            <a:extLst>
              <a:ext uri="{FF2B5EF4-FFF2-40B4-BE49-F238E27FC236}">
                <a16:creationId xmlns:a16="http://schemas.microsoft.com/office/drawing/2014/main" id="{9749A55A-E690-513F-9CE6-D0A66803B9DE}"/>
              </a:ext>
            </a:extLst>
          </p:cNvPr>
          <p:cNvSpPr/>
          <p:nvPr/>
        </p:nvSpPr>
        <p:spPr>
          <a:xfrm>
            <a:off x="6561746" y="526604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5" name="Oval 864">
            <a:extLst>
              <a:ext uri="{FF2B5EF4-FFF2-40B4-BE49-F238E27FC236}">
                <a16:creationId xmlns:a16="http://schemas.microsoft.com/office/drawing/2014/main" id="{063467D2-FD26-4EBF-8D79-D60B570503C4}"/>
              </a:ext>
            </a:extLst>
          </p:cNvPr>
          <p:cNvSpPr/>
          <p:nvPr/>
        </p:nvSpPr>
        <p:spPr>
          <a:xfrm>
            <a:off x="6529958" y="534922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6" name="Oval 865">
            <a:extLst>
              <a:ext uri="{FF2B5EF4-FFF2-40B4-BE49-F238E27FC236}">
                <a16:creationId xmlns:a16="http://schemas.microsoft.com/office/drawing/2014/main" id="{A92C0003-11EF-71FD-7C45-DA494A75B3DE}"/>
              </a:ext>
            </a:extLst>
          </p:cNvPr>
          <p:cNvSpPr/>
          <p:nvPr/>
        </p:nvSpPr>
        <p:spPr>
          <a:xfrm>
            <a:off x="6628220" y="538100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7" name="Oval 866">
            <a:extLst>
              <a:ext uri="{FF2B5EF4-FFF2-40B4-BE49-F238E27FC236}">
                <a16:creationId xmlns:a16="http://schemas.microsoft.com/office/drawing/2014/main" id="{27459E88-E224-05A7-305C-FC8C6BC2AA8B}"/>
              </a:ext>
            </a:extLst>
          </p:cNvPr>
          <p:cNvSpPr/>
          <p:nvPr/>
        </p:nvSpPr>
        <p:spPr>
          <a:xfrm>
            <a:off x="6694694" y="536224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8" name="Oval 867">
            <a:extLst>
              <a:ext uri="{FF2B5EF4-FFF2-40B4-BE49-F238E27FC236}">
                <a16:creationId xmlns:a16="http://schemas.microsoft.com/office/drawing/2014/main" id="{55ABF3D5-B294-59E1-829E-FB60288D190C}"/>
              </a:ext>
            </a:extLst>
          </p:cNvPr>
          <p:cNvSpPr/>
          <p:nvPr/>
        </p:nvSpPr>
        <p:spPr>
          <a:xfrm>
            <a:off x="6628220" y="545793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9" name="Oval 868">
            <a:extLst>
              <a:ext uri="{FF2B5EF4-FFF2-40B4-BE49-F238E27FC236}">
                <a16:creationId xmlns:a16="http://schemas.microsoft.com/office/drawing/2014/main" id="{E6EB394C-3CF9-942F-E448-E05B71D84879}"/>
              </a:ext>
            </a:extLst>
          </p:cNvPr>
          <p:cNvSpPr/>
          <p:nvPr/>
        </p:nvSpPr>
        <p:spPr>
          <a:xfrm>
            <a:off x="6830687" y="564168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0" name="Oval 869">
            <a:extLst>
              <a:ext uri="{FF2B5EF4-FFF2-40B4-BE49-F238E27FC236}">
                <a16:creationId xmlns:a16="http://schemas.microsoft.com/office/drawing/2014/main" id="{2B123183-F723-AA11-0093-B55AE6D09A31}"/>
              </a:ext>
            </a:extLst>
          </p:cNvPr>
          <p:cNvSpPr/>
          <p:nvPr/>
        </p:nvSpPr>
        <p:spPr>
          <a:xfrm>
            <a:off x="6799111" y="555599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1" name="Oval 870">
            <a:extLst>
              <a:ext uri="{FF2B5EF4-FFF2-40B4-BE49-F238E27FC236}">
                <a16:creationId xmlns:a16="http://schemas.microsoft.com/office/drawing/2014/main" id="{0866277C-33D3-B84E-9799-9EE5E81961F7}"/>
              </a:ext>
            </a:extLst>
          </p:cNvPr>
          <p:cNvSpPr/>
          <p:nvPr/>
        </p:nvSpPr>
        <p:spPr>
          <a:xfrm>
            <a:off x="6791560" y="548136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2" name="Oval 871">
            <a:extLst>
              <a:ext uri="{FF2B5EF4-FFF2-40B4-BE49-F238E27FC236}">
                <a16:creationId xmlns:a16="http://schemas.microsoft.com/office/drawing/2014/main" id="{67E9043B-77C3-2111-ED59-EE0312513AA3}"/>
              </a:ext>
            </a:extLst>
          </p:cNvPr>
          <p:cNvSpPr/>
          <p:nvPr/>
        </p:nvSpPr>
        <p:spPr>
          <a:xfrm>
            <a:off x="6859662" y="547036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3" name="Oval 872">
            <a:extLst>
              <a:ext uri="{FF2B5EF4-FFF2-40B4-BE49-F238E27FC236}">
                <a16:creationId xmlns:a16="http://schemas.microsoft.com/office/drawing/2014/main" id="{4D5EE621-1035-AA69-2B01-30B983391B0F}"/>
              </a:ext>
            </a:extLst>
          </p:cNvPr>
          <p:cNvSpPr/>
          <p:nvPr/>
        </p:nvSpPr>
        <p:spPr>
          <a:xfrm>
            <a:off x="6891449" y="536396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4" name="Oval 873">
            <a:extLst>
              <a:ext uri="{FF2B5EF4-FFF2-40B4-BE49-F238E27FC236}">
                <a16:creationId xmlns:a16="http://schemas.microsoft.com/office/drawing/2014/main" id="{BFF61A4D-9F30-EAE4-E66D-541D172F5D4A}"/>
              </a:ext>
            </a:extLst>
          </p:cNvPr>
          <p:cNvSpPr/>
          <p:nvPr/>
        </p:nvSpPr>
        <p:spPr>
          <a:xfrm>
            <a:off x="6782699" y="518758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5" name="Oval 874">
            <a:extLst>
              <a:ext uri="{FF2B5EF4-FFF2-40B4-BE49-F238E27FC236}">
                <a16:creationId xmlns:a16="http://schemas.microsoft.com/office/drawing/2014/main" id="{791BE91E-1C5F-98C1-3720-B59B544BB059}"/>
              </a:ext>
            </a:extLst>
          </p:cNvPr>
          <p:cNvSpPr/>
          <p:nvPr/>
        </p:nvSpPr>
        <p:spPr>
          <a:xfrm>
            <a:off x="6903772" y="512386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6" name="Oval 875">
            <a:extLst>
              <a:ext uri="{FF2B5EF4-FFF2-40B4-BE49-F238E27FC236}">
                <a16:creationId xmlns:a16="http://schemas.microsoft.com/office/drawing/2014/main" id="{B914BF00-C94F-2AA7-2B0A-4276BD968989}"/>
              </a:ext>
            </a:extLst>
          </p:cNvPr>
          <p:cNvSpPr/>
          <p:nvPr/>
        </p:nvSpPr>
        <p:spPr>
          <a:xfrm>
            <a:off x="6840197" y="513877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7" name="Oval 876">
            <a:extLst>
              <a:ext uri="{FF2B5EF4-FFF2-40B4-BE49-F238E27FC236}">
                <a16:creationId xmlns:a16="http://schemas.microsoft.com/office/drawing/2014/main" id="{A22918A5-F7A6-C526-5837-5597319A5953}"/>
              </a:ext>
            </a:extLst>
          </p:cNvPr>
          <p:cNvSpPr/>
          <p:nvPr/>
        </p:nvSpPr>
        <p:spPr>
          <a:xfrm>
            <a:off x="6842383" y="505311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8" name="Oval 877">
            <a:extLst>
              <a:ext uri="{FF2B5EF4-FFF2-40B4-BE49-F238E27FC236}">
                <a16:creationId xmlns:a16="http://schemas.microsoft.com/office/drawing/2014/main" id="{645A0F99-2C9D-F333-A750-16A0D5DED2D7}"/>
              </a:ext>
            </a:extLst>
          </p:cNvPr>
          <p:cNvSpPr/>
          <p:nvPr/>
        </p:nvSpPr>
        <p:spPr>
          <a:xfrm>
            <a:off x="7597991" y="549244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9" name="Oval 878">
            <a:extLst>
              <a:ext uri="{FF2B5EF4-FFF2-40B4-BE49-F238E27FC236}">
                <a16:creationId xmlns:a16="http://schemas.microsoft.com/office/drawing/2014/main" id="{420C3F38-91F3-78D0-43A5-038932F6999B}"/>
              </a:ext>
            </a:extLst>
          </p:cNvPr>
          <p:cNvSpPr/>
          <p:nvPr/>
        </p:nvSpPr>
        <p:spPr>
          <a:xfrm>
            <a:off x="7666093" y="542616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0" name="Oval 879">
            <a:extLst>
              <a:ext uri="{FF2B5EF4-FFF2-40B4-BE49-F238E27FC236}">
                <a16:creationId xmlns:a16="http://schemas.microsoft.com/office/drawing/2014/main" id="{9885DBBE-5D23-7D12-E69A-E9090EC97A97}"/>
              </a:ext>
            </a:extLst>
          </p:cNvPr>
          <p:cNvSpPr/>
          <p:nvPr/>
        </p:nvSpPr>
        <p:spPr>
          <a:xfrm>
            <a:off x="7824906" y="540681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1" name="Oval 880">
            <a:extLst>
              <a:ext uri="{FF2B5EF4-FFF2-40B4-BE49-F238E27FC236}">
                <a16:creationId xmlns:a16="http://schemas.microsoft.com/office/drawing/2014/main" id="{DEEA0173-57C8-6F0E-E757-E31BC724FBEF}"/>
              </a:ext>
            </a:extLst>
          </p:cNvPr>
          <p:cNvSpPr/>
          <p:nvPr/>
        </p:nvSpPr>
        <p:spPr>
          <a:xfrm>
            <a:off x="7963388" y="535875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2" name="Oval 881">
            <a:extLst>
              <a:ext uri="{FF2B5EF4-FFF2-40B4-BE49-F238E27FC236}">
                <a16:creationId xmlns:a16="http://schemas.microsoft.com/office/drawing/2014/main" id="{6F28E819-B0E1-A0FD-96C7-4B9C438FC1C0}"/>
              </a:ext>
            </a:extLst>
          </p:cNvPr>
          <p:cNvSpPr/>
          <p:nvPr/>
        </p:nvSpPr>
        <p:spPr>
          <a:xfrm>
            <a:off x="8932763" y="502134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3" name="Oval 882">
            <a:extLst>
              <a:ext uri="{FF2B5EF4-FFF2-40B4-BE49-F238E27FC236}">
                <a16:creationId xmlns:a16="http://schemas.microsoft.com/office/drawing/2014/main" id="{B9DCEBCB-392D-C024-D219-BA13A5F50842}"/>
              </a:ext>
            </a:extLst>
          </p:cNvPr>
          <p:cNvSpPr/>
          <p:nvPr/>
        </p:nvSpPr>
        <p:spPr>
          <a:xfrm>
            <a:off x="5326903" y="456445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4" name="Oval 883">
            <a:extLst>
              <a:ext uri="{FF2B5EF4-FFF2-40B4-BE49-F238E27FC236}">
                <a16:creationId xmlns:a16="http://schemas.microsoft.com/office/drawing/2014/main" id="{5C8F495C-E8DF-D24B-6155-0722069DA9EA}"/>
              </a:ext>
            </a:extLst>
          </p:cNvPr>
          <p:cNvSpPr/>
          <p:nvPr/>
        </p:nvSpPr>
        <p:spPr>
          <a:xfrm>
            <a:off x="4956272" y="457687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5" name="Oval 884">
            <a:extLst>
              <a:ext uri="{FF2B5EF4-FFF2-40B4-BE49-F238E27FC236}">
                <a16:creationId xmlns:a16="http://schemas.microsoft.com/office/drawing/2014/main" id="{BC6EB348-0E4E-7BB0-93D0-40BC438C2922}"/>
              </a:ext>
            </a:extLst>
          </p:cNvPr>
          <p:cNvSpPr/>
          <p:nvPr/>
        </p:nvSpPr>
        <p:spPr>
          <a:xfrm>
            <a:off x="7680566" y="295552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6" name="Oval 885">
            <a:extLst>
              <a:ext uri="{FF2B5EF4-FFF2-40B4-BE49-F238E27FC236}">
                <a16:creationId xmlns:a16="http://schemas.microsoft.com/office/drawing/2014/main" id="{7C04ED80-36AB-D334-FA2B-D4DB642DB44B}"/>
              </a:ext>
            </a:extLst>
          </p:cNvPr>
          <p:cNvSpPr/>
          <p:nvPr/>
        </p:nvSpPr>
        <p:spPr>
          <a:xfrm>
            <a:off x="7363869" y="309358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7" name="Oval 886">
            <a:extLst>
              <a:ext uri="{FF2B5EF4-FFF2-40B4-BE49-F238E27FC236}">
                <a16:creationId xmlns:a16="http://schemas.microsoft.com/office/drawing/2014/main" id="{36F2F3CC-05D1-C934-F088-27C5D97DAC2E}"/>
              </a:ext>
            </a:extLst>
          </p:cNvPr>
          <p:cNvSpPr/>
          <p:nvPr/>
        </p:nvSpPr>
        <p:spPr>
          <a:xfrm>
            <a:off x="7216124" y="369980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88" name="Group 887">
            <a:extLst>
              <a:ext uri="{FF2B5EF4-FFF2-40B4-BE49-F238E27FC236}">
                <a16:creationId xmlns:a16="http://schemas.microsoft.com/office/drawing/2014/main" id="{17656C00-9571-EED3-A14A-A5CDBFD340A3}"/>
              </a:ext>
            </a:extLst>
          </p:cNvPr>
          <p:cNvGrpSpPr/>
          <p:nvPr/>
        </p:nvGrpSpPr>
        <p:grpSpPr>
          <a:xfrm>
            <a:off x="1842383" y="942079"/>
            <a:ext cx="7964852" cy="4143266"/>
            <a:chOff x="1842383" y="942079"/>
            <a:chExt cx="7964852" cy="4143266"/>
          </a:xfrm>
          <a:solidFill>
            <a:schemeClr val="accent4">
              <a:lumMod val="60000"/>
              <a:lumOff val="40000"/>
            </a:schemeClr>
          </a:solidFill>
        </p:grpSpPr>
        <p:sp>
          <p:nvSpPr>
            <p:cNvPr id="889" name="Oval 888">
              <a:extLst>
                <a:ext uri="{FF2B5EF4-FFF2-40B4-BE49-F238E27FC236}">
                  <a16:creationId xmlns:a16="http://schemas.microsoft.com/office/drawing/2014/main" id="{4D10BC18-B9DD-3425-51EC-C4E31A6BE882}"/>
                </a:ext>
              </a:extLst>
            </p:cNvPr>
            <p:cNvSpPr/>
            <p:nvPr/>
          </p:nvSpPr>
          <p:spPr>
            <a:xfrm>
              <a:off x="7483075" y="318223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c</a:t>
              </a:r>
            </a:p>
          </p:txBody>
        </p:sp>
        <p:sp>
          <p:nvSpPr>
            <p:cNvPr id="896" name="Oval 895">
              <a:extLst>
                <a:ext uri="{FF2B5EF4-FFF2-40B4-BE49-F238E27FC236}">
                  <a16:creationId xmlns:a16="http://schemas.microsoft.com/office/drawing/2014/main" id="{0BEBB6EA-CDEF-9B16-3DA1-8E3A783BC44B}"/>
                </a:ext>
              </a:extLst>
            </p:cNvPr>
            <p:cNvSpPr/>
            <p:nvPr/>
          </p:nvSpPr>
          <p:spPr>
            <a:xfrm>
              <a:off x="2267593" y="204154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7" name="Oval 896">
              <a:extLst>
                <a:ext uri="{FF2B5EF4-FFF2-40B4-BE49-F238E27FC236}">
                  <a16:creationId xmlns:a16="http://schemas.microsoft.com/office/drawing/2014/main" id="{46BB01B7-1E4B-F4E2-8A9B-F14BA15FD5BD}"/>
                </a:ext>
              </a:extLst>
            </p:cNvPr>
            <p:cNvSpPr/>
            <p:nvPr/>
          </p:nvSpPr>
          <p:spPr>
            <a:xfrm>
              <a:off x="3077451" y="179352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8" name="Oval 897">
              <a:extLst>
                <a:ext uri="{FF2B5EF4-FFF2-40B4-BE49-F238E27FC236}">
                  <a16:creationId xmlns:a16="http://schemas.microsoft.com/office/drawing/2014/main" id="{5EC8123A-CFF0-7929-6EE6-EF0841F743EF}"/>
                </a:ext>
              </a:extLst>
            </p:cNvPr>
            <p:cNvSpPr/>
            <p:nvPr/>
          </p:nvSpPr>
          <p:spPr>
            <a:xfrm>
              <a:off x="3173672" y="180604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9" name="Oval 898">
              <a:extLst>
                <a:ext uri="{FF2B5EF4-FFF2-40B4-BE49-F238E27FC236}">
                  <a16:creationId xmlns:a16="http://schemas.microsoft.com/office/drawing/2014/main" id="{BC8927FE-BF06-0FB8-819F-B335DF4F547F}"/>
                </a:ext>
              </a:extLst>
            </p:cNvPr>
            <p:cNvSpPr/>
            <p:nvPr/>
          </p:nvSpPr>
          <p:spPr>
            <a:xfrm>
              <a:off x="3153450" y="17525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0" name="Oval 899">
              <a:extLst>
                <a:ext uri="{FF2B5EF4-FFF2-40B4-BE49-F238E27FC236}">
                  <a16:creationId xmlns:a16="http://schemas.microsoft.com/office/drawing/2014/main" id="{68DFF218-B9EA-A1D4-4017-E5DBA0480E4A}"/>
                </a:ext>
              </a:extLst>
            </p:cNvPr>
            <p:cNvSpPr/>
            <p:nvPr/>
          </p:nvSpPr>
          <p:spPr>
            <a:xfrm>
              <a:off x="3033239" y="174249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1" name="Oval 900">
              <a:extLst>
                <a:ext uri="{FF2B5EF4-FFF2-40B4-BE49-F238E27FC236}">
                  <a16:creationId xmlns:a16="http://schemas.microsoft.com/office/drawing/2014/main" id="{0F2B148B-ADF6-5509-D6A3-D92F2DF32210}"/>
                </a:ext>
              </a:extLst>
            </p:cNvPr>
            <p:cNvSpPr/>
            <p:nvPr/>
          </p:nvSpPr>
          <p:spPr>
            <a:xfrm>
              <a:off x="3112011" y="168779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2" name="Oval 901">
              <a:extLst>
                <a:ext uri="{FF2B5EF4-FFF2-40B4-BE49-F238E27FC236}">
                  <a16:creationId xmlns:a16="http://schemas.microsoft.com/office/drawing/2014/main" id="{91C71BC5-21F6-3D62-4452-A0D14EC26737}"/>
                </a:ext>
              </a:extLst>
            </p:cNvPr>
            <p:cNvSpPr/>
            <p:nvPr/>
          </p:nvSpPr>
          <p:spPr>
            <a:xfrm>
              <a:off x="1905958" y="124601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3" name="Oval 902">
              <a:extLst>
                <a:ext uri="{FF2B5EF4-FFF2-40B4-BE49-F238E27FC236}">
                  <a16:creationId xmlns:a16="http://schemas.microsoft.com/office/drawing/2014/main" id="{0BC1C94E-7F9F-27F9-BFDF-C076C2E26082}"/>
                </a:ext>
              </a:extLst>
            </p:cNvPr>
            <p:cNvSpPr/>
            <p:nvPr/>
          </p:nvSpPr>
          <p:spPr>
            <a:xfrm>
              <a:off x="1842383" y="115585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4" name="Oval 903">
              <a:extLst>
                <a:ext uri="{FF2B5EF4-FFF2-40B4-BE49-F238E27FC236}">
                  <a16:creationId xmlns:a16="http://schemas.microsoft.com/office/drawing/2014/main" id="{150C33D6-70DF-AE44-8DF5-6E0BCF83BE79}"/>
                </a:ext>
              </a:extLst>
            </p:cNvPr>
            <p:cNvSpPr/>
            <p:nvPr/>
          </p:nvSpPr>
          <p:spPr>
            <a:xfrm>
              <a:off x="2428402" y="121423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6" name="Oval 905">
              <a:extLst>
                <a:ext uri="{FF2B5EF4-FFF2-40B4-BE49-F238E27FC236}">
                  <a16:creationId xmlns:a16="http://schemas.microsoft.com/office/drawing/2014/main" id="{6E546EEA-F412-0109-A19B-B7F0B28A18B5}"/>
                </a:ext>
              </a:extLst>
            </p:cNvPr>
            <p:cNvSpPr/>
            <p:nvPr/>
          </p:nvSpPr>
          <p:spPr>
            <a:xfrm>
              <a:off x="4833004" y="9420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7" name="Oval 906">
              <a:extLst>
                <a:ext uri="{FF2B5EF4-FFF2-40B4-BE49-F238E27FC236}">
                  <a16:creationId xmlns:a16="http://schemas.microsoft.com/office/drawing/2014/main" id="{1A25E268-F9EE-655A-B3CE-59C0A605C5A0}"/>
                </a:ext>
              </a:extLst>
            </p:cNvPr>
            <p:cNvSpPr/>
            <p:nvPr/>
          </p:nvSpPr>
          <p:spPr>
            <a:xfrm>
              <a:off x="4896579" y="99483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8" name="Oval 907">
              <a:extLst>
                <a:ext uri="{FF2B5EF4-FFF2-40B4-BE49-F238E27FC236}">
                  <a16:creationId xmlns:a16="http://schemas.microsoft.com/office/drawing/2014/main" id="{ADBB14D7-B120-239F-D550-6D46E69542A1}"/>
                </a:ext>
              </a:extLst>
            </p:cNvPr>
            <p:cNvSpPr/>
            <p:nvPr/>
          </p:nvSpPr>
          <p:spPr>
            <a:xfrm>
              <a:off x="4737641" y="94779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9" name="Oval 908">
              <a:extLst>
                <a:ext uri="{FF2B5EF4-FFF2-40B4-BE49-F238E27FC236}">
                  <a16:creationId xmlns:a16="http://schemas.microsoft.com/office/drawing/2014/main" id="{760568A7-E83B-D760-87AB-803F30D385CF}"/>
                </a:ext>
              </a:extLst>
            </p:cNvPr>
            <p:cNvSpPr/>
            <p:nvPr/>
          </p:nvSpPr>
          <p:spPr>
            <a:xfrm>
              <a:off x="4719547" y="104263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0" name="Oval 909">
              <a:extLst>
                <a:ext uri="{FF2B5EF4-FFF2-40B4-BE49-F238E27FC236}">
                  <a16:creationId xmlns:a16="http://schemas.microsoft.com/office/drawing/2014/main" id="{1B0D2305-FC5E-ADE6-0E4B-7A07579F3AE9}"/>
                </a:ext>
              </a:extLst>
            </p:cNvPr>
            <p:cNvSpPr/>
            <p:nvPr/>
          </p:nvSpPr>
          <p:spPr>
            <a:xfrm>
              <a:off x="5005279" y="261485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1" name="Oval 910">
              <a:extLst>
                <a:ext uri="{FF2B5EF4-FFF2-40B4-BE49-F238E27FC236}">
                  <a16:creationId xmlns:a16="http://schemas.microsoft.com/office/drawing/2014/main" id="{FE4D90D5-8E5A-BBFC-C8FD-0C399C6A7FFA}"/>
                </a:ext>
              </a:extLst>
            </p:cNvPr>
            <p:cNvSpPr/>
            <p:nvPr/>
          </p:nvSpPr>
          <p:spPr>
            <a:xfrm>
              <a:off x="5091761" y="268225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2" name="Oval 911">
              <a:extLst>
                <a:ext uri="{FF2B5EF4-FFF2-40B4-BE49-F238E27FC236}">
                  <a16:creationId xmlns:a16="http://schemas.microsoft.com/office/drawing/2014/main" id="{452C5C93-5357-18BC-0DBE-D4BE3962D8C6}"/>
                </a:ext>
              </a:extLst>
            </p:cNvPr>
            <p:cNvSpPr/>
            <p:nvPr/>
          </p:nvSpPr>
          <p:spPr>
            <a:xfrm>
              <a:off x="4786258" y="300733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3" name="Oval 912">
              <a:extLst>
                <a:ext uri="{FF2B5EF4-FFF2-40B4-BE49-F238E27FC236}">
                  <a16:creationId xmlns:a16="http://schemas.microsoft.com/office/drawing/2014/main" id="{2E9EEC7E-D935-28E8-7740-BC78D402EE02}"/>
                </a:ext>
              </a:extLst>
            </p:cNvPr>
            <p:cNvSpPr/>
            <p:nvPr/>
          </p:nvSpPr>
          <p:spPr>
            <a:xfrm>
              <a:off x="4482438" y="420141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4" name="Oval 913">
              <a:extLst>
                <a:ext uri="{FF2B5EF4-FFF2-40B4-BE49-F238E27FC236}">
                  <a16:creationId xmlns:a16="http://schemas.microsoft.com/office/drawing/2014/main" id="{BE4D4CE6-8F9D-166F-446A-8FB678C720DD}"/>
                </a:ext>
              </a:extLst>
            </p:cNvPr>
            <p:cNvSpPr/>
            <p:nvPr/>
          </p:nvSpPr>
          <p:spPr>
            <a:xfrm>
              <a:off x="4468018" y="450882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5" name="Oval 914">
              <a:extLst>
                <a:ext uri="{FF2B5EF4-FFF2-40B4-BE49-F238E27FC236}">
                  <a16:creationId xmlns:a16="http://schemas.microsoft.com/office/drawing/2014/main" id="{77A98498-55A8-25BC-1649-7396804035A1}"/>
                </a:ext>
              </a:extLst>
            </p:cNvPr>
            <p:cNvSpPr/>
            <p:nvPr/>
          </p:nvSpPr>
          <p:spPr>
            <a:xfrm>
              <a:off x="8256287" y="463931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6" name="Oval 915">
              <a:extLst>
                <a:ext uri="{FF2B5EF4-FFF2-40B4-BE49-F238E27FC236}">
                  <a16:creationId xmlns:a16="http://schemas.microsoft.com/office/drawing/2014/main" id="{7A77C3E3-7B16-1BE7-4335-9858659C8B22}"/>
                </a:ext>
              </a:extLst>
            </p:cNvPr>
            <p:cNvSpPr/>
            <p:nvPr/>
          </p:nvSpPr>
          <p:spPr>
            <a:xfrm>
              <a:off x="8256287" y="457805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7" name="Oval 916">
              <a:extLst>
                <a:ext uri="{FF2B5EF4-FFF2-40B4-BE49-F238E27FC236}">
                  <a16:creationId xmlns:a16="http://schemas.microsoft.com/office/drawing/2014/main" id="{B742405D-7325-C1AF-29F4-161E7B5C7C17}"/>
                </a:ext>
              </a:extLst>
            </p:cNvPr>
            <p:cNvSpPr/>
            <p:nvPr/>
          </p:nvSpPr>
          <p:spPr>
            <a:xfrm>
              <a:off x="8432322" y="44736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8" name="Oval 917">
              <a:extLst>
                <a:ext uri="{FF2B5EF4-FFF2-40B4-BE49-F238E27FC236}">
                  <a16:creationId xmlns:a16="http://schemas.microsoft.com/office/drawing/2014/main" id="{2A7F0863-7DA9-FB08-AAC9-6F7C25DA38EF}"/>
                </a:ext>
              </a:extLst>
            </p:cNvPr>
            <p:cNvSpPr/>
            <p:nvPr/>
          </p:nvSpPr>
          <p:spPr>
            <a:xfrm>
              <a:off x="8211577" y="447360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9" name="Oval 918">
              <a:extLst>
                <a:ext uri="{FF2B5EF4-FFF2-40B4-BE49-F238E27FC236}">
                  <a16:creationId xmlns:a16="http://schemas.microsoft.com/office/drawing/2014/main" id="{412BB9EB-8775-132C-2B42-EEECE8275D36}"/>
                </a:ext>
              </a:extLst>
            </p:cNvPr>
            <p:cNvSpPr/>
            <p:nvPr/>
          </p:nvSpPr>
          <p:spPr>
            <a:xfrm>
              <a:off x="8356499" y="44269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0" name="Oval 919">
              <a:extLst>
                <a:ext uri="{FF2B5EF4-FFF2-40B4-BE49-F238E27FC236}">
                  <a16:creationId xmlns:a16="http://schemas.microsoft.com/office/drawing/2014/main" id="{EF3FDABE-D10A-BE50-03F3-477F647F8B2E}"/>
                </a:ext>
              </a:extLst>
            </p:cNvPr>
            <p:cNvSpPr/>
            <p:nvPr/>
          </p:nvSpPr>
          <p:spPr>
            <a:xfrm>
              <a:off x="8324711" y="4353879"/>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1" name="Oval 920">
              <a:extLst>
                <a:ext uri="{FF2B5EF4-FFF2-40B4-BE49-F238E27FC236}">
                  <a16:creationId xmlns:a16="http://schemas.microsoft.com/office/drawing/2014/main" id="{9D2EE4D4-CA60-2E98-D9E7-E8997B5B80FF}"/>
                </a:ext>
              </a:extLst>
            </p:cNvPr>
            <p:cNvSpPr/>
            <p:nvPr/>
          </p:nvSpPr>
          <p:spPr>
            <a:xfrm>
              <a:off x="8390830" y="435840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2" name="Oval 921">
              <a:extLst>
                <a:ext uri="{FF2B5EF4-FFF2-40B4-BE49-F238E27FC236}">
                  <a16:creationId xmlns:a16="http://schemas.microsoft.com/office/drawing/2014/main" id="{54AD7DCB-609D-06CC-6EE4-5CB5C10C71CC}"/>
                </a:ext>
              </a:extLst>
            </p:cNvPr>
            <p:cNvSpPr/>
            <p:nvPr/>
          </p:nvSpPr>
          <p:spPr>
            <a:xfrm>
              <a:off x="8338804" y="429167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3" name="Oval 922">
              <a:extLst>
                <a:ext uri="{FF2B5EF4-FFF2-40B4-BE49-F238E27FC236}">
                  <a16:creationId xmlns:a16="http://schemas.microsoft.com/office/drawing/2014/main" id="{2F0820AA-9C80-7BA5-160A-92FC713280B8}"/>
                </a:ext>
              </a:extLst>
            </p:cNvPr>
            <p:cNvSpPr/>
            <p:nvPr/>
          </p:nvSpPr>
          <p:spPr>
            <a:xfrm>
              <a:off x="9743660" y="3990863"/>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4" name="Oval 923">
              <a:extLst>
                <a:ext uri="{FF2B5EF4-FFF2-40B4-BE49-F238E27FC236}">
                  <a16:creationId xmlns:a16="http://schemas.microsoft.com/office/drawing/2014/main" id="{DDC92EB0-019C-8752-BB4C-BBBADEE44A12}"/>
                </a:ext>
              </a:extLst>
            </p:cNvPr>
            <p:cNvSpPr/>
            <p:nvPr/>
          </p:nvSpPr>
          <p:spPr>
            <a:xfrm>
              <a:off x="6606994" y="255130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5" name="Oval 924">
              <a:extLst>
                <a:ext uri="{FF2B5EF4-FFF2-40B4-BE49-F238E27FC236}">
                  <a16:creationId xmlns:a16="http://schemas.microsoft.com/office/drawing/2014/main" id="{855C06EF-1550-5B24-C61D-A2DC90817795}"/>
                </a:ext>
              </a:extLst>
            </p:cNvPr>
            <p:cNvSpPr/>
            <p:nvPr/>
          </p:nvSpPr>
          <p:spPr>
            <a:xfrm>
              <a:off x="6357043" y="301290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 dirty="0"/>
                <a:t>s</a:t>
              </a:r>
            </a:p>
          </p:txBody>
        </p:sp>
        <p:sp>
          <p:nvSpPr>
            <p:cNvPr id="926" name="Oval 925">
              <a:extLst>
                <a:ext uri="{FF2B5EF4-FFF2-40B4-BE49-F238E27FC236}">
                  <a16:creationId xmlns:a16="http://schemas.microsoft.com/office/drawing/2014/main" id="{61953511-1BD6-0749-E7BE-35358931FE99}"/>
                </a:ext>
              </a:extLst>
            </p:cNvPr>
            <p:cNvSpPr/>
            <p:nvPr/>
          </p:nvSpPr>
          <p:spPr>
            <a:xfrm>
              <a:off x="5749523" y="450136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7" name="Oval 926">
              <a:extLst>
                <a:ext uri="{FF2B5EF4-FFF2-40B4-BE49-F238E27FC236}">
                  <a16:creationId xmlns:a16="http://schemas.microsoft.com/office/drawing/2014/main" id="{DD0500AC-1961-655B-8147-2B73C278A9CC}"/>
                </a:ext>
              </a:extLst>
            </p:cNvPr>
            <p:cNvSpPr/>
            <p:nvPr/>
          </p:nvSpPr>
          <p:spPr>
            <a:xfrm>
              <a:off x="5640339" y="3924824"/>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8" name="Oval 927">
              <a:extLst>
                <a:ext uri="{FF2B5EF4-FFF2-40B4-BE49-F238E27FC236}">
                  <a16:creationId xmlns:a16="http://schemas.microsoft.com/office/drawing/2014/main" id="{79386A1D-9648-56FF-4532-E3AA82DE7881}"/>
                </a:ext>
              </a:extLst>
            </p:cNvPr>
            <p:cNvSpPr/>
            <p:nvPr/>
          </p:nvSpPr>
          <p:spPr>
            <a:xfrm>
              <a:off x="5507504" y="3801460"/>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9" name="Oval 928">
              <a:extLst>
                <a:ext uri="{FF2B5EF4-FFF2-40B4-BE49-F238E27FC236}">
                  <a16:creationId xmlns:a16="http://schemas.microsoft.com/office/drawing/2014/main" id="{0DA6EF68-E804-5ECD-343D-AA30568B5870}"/>
                </a:ext>
              </a:extLst>
            </p:cNvPr>
            <p:cNvSpPr/>
            <p:nvPr/>
          </p:nvSpPr>
          <p:spPr>
            <a:xfrm>
              <a:off x="5672127" y="3848308"/>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0" name="Oval 929">
              <a:extLst>
                <a:ext uri="{FF2B5EF4-FFF2-40B4-BE49-F238E27FC236}">
                  <a16:creationId xmlns:a16="http://schemas.microsoft.com/office/drawing/2014/main" id="{4C31742B-BE94-A3D6-86D9-3846D5D0BFC8}"/>
                </a:ext>
              </a:extLst>
            </p:cNvPr>
            <p:cNvSpPr/>
            <p:nvPr/>
          </p:nvSpPr>
          <p:spPr>
            <a:xfrm>
              <a:off x="8964550" y="5021795"/>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1" name="Oval 930">
              <a:extLst>
                <a:ext uri="{FF2B5EF4-FFF2-40B4-BE49-F238E27FC236}">
                  <a16:creationId xmlns:a16="http://schemas.microsoft.com/office/drawing/2014/main" id="{FF38CE12-4EB6-D79B-A3A8-FD66740B4475}"/>
                </a:ext>
              </a:extLst>
            </p:cNvPr>
            <p:cNvSpPr/>
            <p:nvPr/>
          </p:nvSpPr>
          <p:spPr>
            <a:xfrm>
              <a:off x="5358690" y="456491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2" name="Oval 931">
              <a:extLst>
                <a:ext uri="{FF2B5EF4-FFF2-40B4-BE49-F238E27FC236}">
                  <a16:creationId xmlns:a16="http://schemas.microsoft.com/office/drawing/2014/main" id="{33E2697F-1731-F54E-3AC7-82BAC015EF99}"/>
                </a:ext>
              </a:extLst>
            </p:cNvPr>
            <p:cNvSpPr/>
            <p:nvPr/>
          </p:nvSpPr>
          <p:spPr>
            <a:xfrm>
              <a:off x="4988059" y="4577332"/>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3" name="Oval 932">
              <a:extLst>
                <a:ext uri="{FF2B5EF4-FFF2-40B4-BE49-F238E27FC236}">
                  <a16:creationId xmlns:a16="http://schemas.microsoft.com/office/drawing/2014/main" id="{86AC489E-AD2B-D953-96F6-59E96FE42B78}"/>
                </a:ext>
              </a:extLst>
            </p:cNvPr>
            <p:cNvSpPr/>
            <p:nvPr/>
          </p:nvSpPr>
          <p:spPr>
            <a:xfrm>
              <a:off x="7712353" y="2955977"/>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4" name="Oval 933">
              <a:extLst>
                <a:ext uri="{FF2B5EF4-FFF2-40B4-BE49-F238E27FC236}">
                  <a16:creationId xmlns:a16="http://schemas.microsoft.com/office/drawing/2014/main" id="{FAB64D91-EEF2-998C-8D9C-860723E1756D}"/>
                </a:ext>
              </a:extLst>
            </p:cNvPr>
            <p:cNvSpPr/>
            <p:nvPr/>
          </p:nvSpPr>
          <p:spPr>
            <a:xfrm>
              <a:off x="7247911" y="3700256"/>
              <a:ext cx="63575" cy="6355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3" name="Oval 952">
            <a:extLst>
              <a:ext uri="{FF2B5EF4-FFF2-40B4-BE49-F238E27FC236}">
                <a16:creationId xmlns:a16="http://schemas.microsoft.com/office/drawing/2014/main" id="{F3A391CB-F19A-C95C-4BC9-82A3BDC7EF67}"/>
              </a:ext>
            </a:extLst>
          </p:cNvPr>
          <p:cNvSpPr/>
          <p:nvPr/>
        </p:nvSpPr>
        <p:spPr>
          <a:xfrm>
            <a:off x="8842196" y="373460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4" name="Oval 953">
            <a:extLst>
              <a:ext uri="{FF2B5EF4-FFF2-40B4-BE49-F238E27FC236}">
                <a16:creationId xmlns:a16="http://schemas.microsoft.com/office/drawing/2014/main" id="{A51BA367-0E6B-E0B9-399B-A3770924BB88}"/>
              </a:ext>
            </a:extLst>
          </p:cNvPr>
          <p:cNvSpPr/>
          <p:nvPr/>
        </p:nvSpPr>
        <p:spPr>
          <a:xfrm>
            <a:off x="8816471" y="377930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5" name="Oval 954">
            <a:extLst>
              <a:ext uri="{FF2B5EF4-FFF2-40B4-BE49-F238E27FC236}">
                <a16:creationId xmlns:a16="http://schemas.microsoft.com/office/drawing/2014/main" id="{81C63F38-845A-18EF-05A1-647EC31BB4E8}"/>
              </a:ext>
            </a:extLst>
          </p:cNvPr>
          <p:cNvSpPr/>
          <p:nvPr/>
        </p:nvSpPr>
        <p:spPr>
          <a:xfrm>
            <a:off x="8791948" y="381497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6" name="Oval 955">
            <a:extLst>
              <a:ext uri="{FF2B5EF4-FFF2-40B4-BE49-F238E27FC236}">
                <a16:creationId xmlns:a16="http://schemas.microsoft.com/office/drawing/2014/main" id="{CA18E00C-57C6-4DD6-20B0-DD7269D8DA81}"/>
              </a:ext>
            </a:extLst>
          </p:cNvPr>
          <p:cNvSpPr/>
          <p:nvPr/>
        </p:nvSpPr>
        <p:spPr>
          <a:xfrm>
            <a:off x="8768627" y="384161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7" name="Oval 956">
            <a:extLst>
              <a:ext uri="{FF2B5EF4-FFF2-40B4-BE49-F238E27FC236}">
                <a16:creationId xmlns:a16="http://schemas.microsoft.com/office/drawing/2014/main" id="{B3A353A1-BA35-B8AB-0481-94B91151A983}"/>
              </a:ext>
            </a:extLst>
          </p:cNvPr>
          <p:cNvSpPr/>
          <p:nvPr/>
        </p:nvSpPr>
        <p:spPr>
          <a:xfrm>
            <a:off x="8744104" y="387728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8" name="Oval 957">
            <a:extLst>
              <a:ext uri="{FF2B5EF4-FFF2-40B4-BE49-F238E27FC236}">
                <a16:creationId xmlns:a16="http://schemas.microsoft.com/office/drawing/2014/main" id="{796AFFA6-C4EC-A39C-470D-1CD66EB67BC9}"/>
              </a:ext>
            </a:extLst>
          </p:cNvPr>
          <p:cNvSpPr/>
          <p:nvPr/>
        </p:nvSpPr>
        <p:spPr>
          <a:xfrm>
            <a:off x="8719581" y="391295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9" name="Oval 958">
            <a:extLst>
              <a:ext uri="{FF2B5EF4-FFF2-40B4-BE49-F238E27FC236}">
                <a16:creationId xmlns:a16="http://schemas.microsoft.com/office/drawing/2014/main" id="{7E8FDE3A-0079-AFAC-655A-D118F068EE72}"/>
              </a:ext>
            </a:extLst>
          </p:cNvPr>
          <p:cNvSpPr/>
          <p:nvPr/>
        </p:nvSpPr>
        <p:spPr>
          <a:xfrm>
            <a:off x="8695058" y="394862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7" name="Oval 936">
            <a:extLst>
              <a:ext uri="{FF2B5EF4-FFF2-40B4-BE49-F238E27FC236}">
                <a16:creationId xmlns:a16="http://schemas.microsoft.com/office/drawing/2014/main" id="{A56A2385-2B02-1FE3-6796-6DA0C5798D0C}"/>
              </a:ext>
            </a:extLst>
          </p:cNvPr>
          <p:cNvSpPr/>
          <p:nvPr/>
        </p:nvSpPr>
        <p:spPr>
          <a:xfrm>
            <a:off x="3069148" y="187027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8" name="Oval 937">
            <a:extLst>
              <a:ext uri="{FF2B5EF4-FFF2-40B4-BE49-F238E27FC236}">
                <a16:creationId xmlns:a16="http://schemas.microsoft.com/office/drawing/2014/main" id="{EA171BC0-DE90-C89A-D46B-D34E8FEB2D15}"/>
              </a:ext>
            </a:extLst>
          </p:cNvPr>
          <p:cNvSpPr/>
          <p:nvPr/>
        </p:nvSpPr>
        <p:spPr>
          <a:xfrm>
            <a:off x="3083990" y="1919432"/>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9" name="Oval 938">
            <a:extLst>
              <a:ext uri="{FF2B5EF4-FFF2-40B4-BE49-F238E27FC236}">
                <a16:creationId xmlns:a16="http://schemas.microsoft.com/office/drawing/2014/main" id="{93B96513-52F9-3240-6EB9-35F9BA1AC234}"/>
              </a:ext>
            </a:extLst>
          </p:cNvPr>
          <p:cNvSpPr/>
          <p:nvPr/>
        </p:nvSpPr>
        <p:spPr>
          <a:xfrm>
            <a:off x="3110169" y="196496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0" name="Oval 939">
            <a:extLst>
              <a:ext uri="{FF2B5EF4-FFF2-40B4-BE49-F238E27FC236}">
                <a16:creationId xmlns:a16="http://schemas.microsoft.com/office/drawing/2014/main" id="{E41EB9F0-095B-45E2-6A88-E3CC50434201}"/>
              </a:ext>
            </a:extLst>
          </p:cNvPr>
          <p:cNvSpPr/>
          <p:nvPr/>
        </p:nvSpPr>
        <p:spPr>
          <a:xfrm>
            <a:off x="3139037" y="202744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1" name="Oval 940">
            <a:extLst>
              <a:ext uri="{FF2B5EF4-FFF2-40B4-BE49-F238E27FC236}">
                <a16:creationId xmlns:a16="http://schemas.microsoft.com/office/drawing/2014/main" id="{10D230CA-E45A-A04E-EBCF-9E7FD647AC24}"/>
              </a:ext>
            </a:extLst>
          </p:cNvPr>
          <p:cNvSpPr/>
          <p:nvPr/>
        </p:nvSpPr>
        <p:spPr>
          <a:xfrm>
            <a:off x="3087000" y="224792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2" name="Oval 941">
            <a:extLst>
              <a:ext uri="{FF2B5EF4-FFF2-40B4-BE49-F238E27FC236}">
                <a16:creationId xmlns:a16="http://schemas.microsoft.com/office/drawing/2014/main" id="{F1FF583C-6E42-A377-452E-3108EB90CF42}"/>
              </a:ext>
            </a:extLst>
          </p:cNvPr>
          <p:cNvSpPr/>
          <p:nvPr/>
        </p:nvSpPr>
        <p:spPr>
          <a:xfrm>
            <a:off x="3182383" y="186578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3" name="Oval 942">
            <a:extLst>
              <a:ext uri="{FF2B5EF4-FFF2-40B4-BE49-F238E27FC236}">
                <a16:creationId xmlns:a16="http://schemas.microsoft.com/office/drawing/2014/main" id="{EFF836D2-872F-E6E6-57F0-B6F503D4AFAD}"/>
              </a:ext>
            </a:extLst>
          </p:cNvPr>
          <p:cNvSpPr/>
          <p:nvPr/>
        </p:nvSpPr>
        <p:spPr>
          <a:xfrm>
            <a:off x="3313015" y="2067655"/>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4" name="Oval 943">
            <a:extLst>
              <a:ext uri="{FF2B5EF4-FFF2-40B4-BE49-F238E27FC236}">
                <a16:creationId xmlns:a16="http://schemas.microsoft.com/office/drawing/2014/main" id="{C1AD7E20-2EEE-E046-1244-AC531733BE08}"/>
              </a:ext>
            </a:extLst>
          </p:cNvPr>
          <p:cNvSpPr/>
          <p:nvPr/>
        </p:nvSpPr>
        <p:spPr>
          <a:xfrm>
            <a:off x="3459593" y="232429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5" name="Oval 944">
            <a:extLst>
              <a:ext uri="{FF2B5EF4-FFF2-40B4-BE49-F238E27FC236}">
                <a16:creationId xmlns:a16="http://schemas.microsoft.com/office/drawing/2014/main" id="{B1896C1E-B4E4-502A-8EB5-4D7F2C6FB162}"/>
              </a:ext>
            </a:extLst>
          </p:cNvPr>
          <p:cNvSpPr/>
          <p:nvPr/>
        </p:nvSpPr>
        <p:spPr>
          <a:xfrm>
            <a:off x="3318959" y="212525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6" name="Oval 945">
            <a:extLst>
              <a:ext uri="{FF2B5EF4-FFF2-40B4-BE49-F238E27FC236}">
                <a16:creationId xmlns:a16="http://schemas.microsoft.com/office/drawing/2014/main" id="{DC417826-12FC-6ABF-3697-939148C073C2}"/>
              </a:ext>
            </a:extLst>
          </p:cNvPr>
          <p:cNvSpPr/>
          <p:nvPr/>
        </p:nvSpPr>
        <p:spPr>
          <a:xfrm>
            <a:off x="3531637" y="246650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7" name="Oval 946">
            <a:extLst>
              <a:ext uri="{FF2B5EF4-FFF2-40B4-BE49-F238E27FC236}">
                <a16:creationId xmlns:a16="http://schemas.microsoft.com/office/drawing/2014/main" id="{40BB6685-AA0A-AD71-D7E0-B15635F33F8D}"/>
              </a:ext>
            </a:extLst>
          </p:cNvPr>
          <p:cNvSpPr/>
          <p:nvPr/>
        </p:nvSpPr>
        <p:spPr>
          <a:xfrm>
            <a:off x="3674989" y="247104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8" name="Oval 947">
            <a:extLst>
              <a:ext uri="{FF2B5EF4-FFF2-40B4-BE49-F238E27FC236}">
                <a16:creationId xmlns:a16="http://schemas.microsoft.com/office/drawing/2014/main" id="{A671FA9C-1FF7-7289-3A01-339994D3464C}"/>
              </a:ext>
            </a:extLst>
          </p:cNvPr>
          <p:cNvSpPr/>
          <p:nvPr/>
        </p:nvSpPr>
        <p:spPr>
          <a:xfrm>
            <a:off x="3659285" y="253618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9" name="Oval 948">
            <a:extLst>
              <a:ext uri="{FF2B5EF4-FFF2-40B4-BE49-F238E27FC236}">
                <a16:creationId xmlns:a16="http://schemas.microsoft.com/office/drawing/2014/main" id="{E8568D1F-DDAB-3EFB-5364-41DAB281228D}"/>
              </a:ext>
            </a:extLst>
          </p:cNvPr>
          <p:cNvSpPr/>
          <p:nvPr/>
        </p:nvSpPr>
        <p:spPr>
          <a:xfrm>
            <a:off x="3700064" y="2614723"/>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0" name="Oval 949">
            <a:extLst>
              <a:ext uri="{FF2B5EF4-FFF2-40B4-BE49-F238E27FC236}">
                <a16:creationId xmlns:a16="http://schemas.microsoft.com/office/drawing/2014/main" id="{8949D746-7517-1B96-4801-A7102F23ACA4}"/>
              </a:ext>
            </a:extLst>
          </p:cNvPr>
          <p:cNvSpPr/>
          <p:nvPr/>
        </p:nvSpPr>
        <p:spPr>
          <a:xfrm>
            <a:off x="3630200" y="2640234"/>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1" name="Oval 950">
            <a:extLst>
              <a:ext uri="{FF2B5EF4-FFF2-40B4-BE49-F238E27FC236}">
                <a16:creationId xmlns:a16="http://schemas.microsoft.com/office/drawing/2014/main" id="{98106E67-FB1E-68D8-6C36-ACA67BEEFA30}"/>
              </a:ext>
            </a:extLst>
          </p:cNvPr>
          <p:cNvSpPr/>
          <p:nvPr/>
        </p:nvSpPr>
        <p:spPr>
          <a:xfrm>
            <a:off x="3536018" y="271029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2" name="Oval 951">
            <a:extLst>
              <a:ext uri="{FF2B5EF4-FFF2-40B4-BE49-F238E27FC236}">
                <a16:creationId xmlns:a16="http://schemas.microsoft.com/office/drawing/2014/main" id="{4EAB2824-DF9F-C251-C024-0081EC30E5CC}"/>
              </a:ext>
            </a:extLst>
          </p:cNvPr>
          <p:cNvSpPr/>
          <p:nvPr/>
        </p:nvSpPr>
        <p:spPr>
          <a:xfrm>
            <a:off x="3308124" y="2321738"/>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ED945E56-8461-65A0-B565-84CE7FF23869}"/>
              </a:ext>
            </a:extLst>
          </p:cNvPr>
          <p:cNvSpPr/>
          <p:nvPr/>
        </p:nvSpPr>
        <p:spPr>
          <a:xfrm>
            <a:off x="1124025" y="1127639"/>
            <a:ext cx="1525205" cy="455393"/>
          </a:xfrm>
          <a:custGeom>
            <a:avLst/>
            <a:gdLst>
              <a:gd name="connsiteX0" fmla="*/ 0 w 1525205"/>
              <a:gd name="connsiteY0" fmla="*/ 216854 h 455393"/>
              <a:gd name="connsiteX1" fmla="*/ 195168 w 1525205"/>
              <a:gd name="connsiteY1" fmla="*/ 101198 h 455393"/>
              <a:gd name="connsiteX2" fmla="*/ 365037 w 1525205"/>
              <a:gd name="connsiteY2" fmla="*/ 46985 h 455393"/>
              <a:gd name="connsiteX3" fmla="*/ 589119 w 1525205"/>
              <a:gd name="connsiteY3" fmla="*/ 7229 h 455393"/>
              <a:gd name="connsiteX4" fmla="*/ 733689 w 1525205"/>
              <a:gd name="connsiteY4" fmla="*/ 0 h 455393"/>
              <a:gd name="connsiteX5" fmla="*/ 827659 w 1525205"/>
              <a:gd name="connsiteY5" fmla="*/ 21685 h 455393"/>
              <a:gd name="connsiteX6" fmla="*/ 863801 w 1525205"/>
              <a:gd name="connsiteY6" fmla="*/ 57828 h 455393"/>
              <a:gd name="connsiteX7" fmla="*/ 1004756 w 1525205"/>
              <a:gd name="connsiteY7" fmla="*/ 54214 h 455393"/>
              <a:gd name="connsiteX8" fmla="*/ 1189081 w 1525205"/>
              <a:gd name="connsiteY8" fmla="*/ 390337 h 455393"/>
              <a:gd name="connsiteX9" fmla="*/ 1315580 w 1525205"/>
              <a:gd name="connsiteY9" fmla="*/ 372266 h 455393"/>
              <a:gd name="connsiteX10" fmla="*/ 1525205 w 1525205"/>
              <a:gd name="connsiteY10" fmla="*/ 455393 h 455393"/>
              <a:gd name="connsiteX0" fmla="*/ 0 w 1525205"/>
              <a:gd name="connsiteY0" fmla="*/ 216854 h 455393"/>
              <a:gd name="connsiteX1" fmla="*/ 195168 w 1525205"/>
              <a:gd name="connsiteY1" fmla="*/ 101198 h 455393"/>
              <a:gd name="connsiteX2" fmla="*/ 365037 w 1525205"/>
              <a:gd name="connsiteY2" fmla="*/ 46985 h 455393"/>
              <a:gd name="connsiteX3" fmla="*/ 589119 w 1525205"/>
              <a:gd name="connsiteY3" fmla="*/ 7229 h 455393"/>
              <a:gd name="connsiteX4" fmla="*/ 733689 w 1525205"/>
              <a:gd name="connsiteY4" fmla="*/ 0 h 455393"/>
              <a:gd name="connsiteX5" fmla="*/ 827659 w 1525205"/>
              <a:gd name="connsiteY5" fmla="*/ 21685 h 455393"/>
              <a:gd name="connsiteX6" fmla="*/ 863801 w 1525205"/>
              <a:gd name="connsiteY6" fmla="*/ 57828 h 455393"/>
              <a:gd name="connsiteX7" fmla="*/ 1004756 w 1525205"/>
              <a:gd name="connsiteY7" fmla="*/ 54214 h 455393"/>
              <a:gd name="connsiteX8" fmla="*/ 1225223 w 1525205"/>
              <a:gd name="connsiteY8" fmla="*/ 346966 h 455393"/>
              <a:gd name="connsiteX9" fmla="*/ 1315580 w 1525205"/>
              <a:gd name="connsiteY9" fmla="*/ 372266 h 455393"/>
              <a:gd name="connsiteX10" fmla="*/ 1525205 w 1525205"/>
              <a:gd name="connsiteY10" fmla="*/ 455393 h 45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5205" h="455393">
                <a:moveTo>
                  <a:pt x="0" y="216854"/>
                </a:moveTo>
                <a:lnTo>
                  <a:pt x="195168" y="101198"/>
                </a:lnTo>
                <a:lnTo>
                  <a:pt x="365037" y="46985"/>
                </a:lnTo>
                <a:lnTo>
                  <a:pt x="589119" y="7229"/>
                </a:lnTo>
                <a:lnTo>
                  <a:pt x="733689" y="0"/>
                </a:lnTo>
                <a:lnTo>
                  <a:pt x="827659" y="21685"/>
                </a:lnTo>
                <a:lnTo>
                  <a:pt x="863801" y="57828"/>
                </a:lnTo>
                <a:lnTo>
                  <a:pt x="1004756" y="54214"/>
                </a:lnTo>
                <a:lnTo>
                  <a:pt x="1225223" y="346966"/>
                </a:lnTo>
                <a:lnTo>
                  <a:pt x="1315580" y="372266"/>
                </a:lnTo>
                <a:lnTo>
                  <a:pt x="1525205" y="455393"/>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reeform: Shape 62">
            <a:extLst>
              <a:ext uri="{FF2B5EF4-FFF2-40B4-BE49-F238E27FC236}">
                <a16:creationId xmlns:a16="http://schemas.microsoft.com/office/drawing/2014/main" id="{4D1BC21F-4D0B-965D-A12B-61CCC2243A09}"/>
              </a:ext>
            </a:extLst>
          </p:cNvPr>
          <p:cNvSpPr/>
          <p:nvPr/>
        </p:nvSpPr>
        <p:spPr>
          <a:xfrm>
            <a:off x="6785113" y="3065670"/>
            <a:ext cx="172278" cy="337930"/>
          </a:xfrm>
          <a:custGeom>
            <a:avLst/>
            <a:gdLst>
              <a:gd name="connsiteX0" fmla="*/ 172278 w 172278"/>
              <a:gd name="connsiteY0" fmla="*/ 337930 h 337930"/>
              <a:gd name="connsiteX1" fmla="*/ 86139 w 172278"/>
              <a:gd name="connsiteY1" fmla="*/ 15460 h 337930"/>
              <a:gd name="connsiteX2" fmla="*/ 0 w 172278"/>
              <a:gd name="connsiteY2" fmla="*/ 0 h 337930"/>
            </a:gdLst>
            <a:ahLst/>
            <a:cxnLst>
              <a:cxn ang="0">
                <a:pos x="connsiteX0" y="connsiteY0"/>
              </a:cxn>
              <a:cxn ang="0">
                <a:pos x="connsiteX1" y="connsiteY1"/>
              </a:cxn>
              <a:cxn ang="0">
                <a:pos x="connsiteX2" y="connsiteY2"/>
              </a:cxn>
            </a:cxnLst>
            <a:rect l="l" t="t" r="r" b="b"/>
            <a:pathLst>
              <a:path w="172278" h="337930">
                <a:moveTo>
                  <a:pt x="172278" y="337930"/>
                </a:moveTo>
                <a:lnTo>
                  <a:pt x="86139" y="15460"/>
                </a:lnTo>
                <a:lnTo>
                  <a:pt x="0"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5" name="Freeform: Shape 934">
            <a:extLst>
              <a:ext uri="{FF2B5EF4-FFF2-40B4-BE49-F238E27FC236}">
                <a16:creationId xmlns:a16="http://schemas.microsoft.com/office/drawing/2014/main" id="{653B6964-72C5-49E0-9636-127E633E23FA}"/>
              </a:ext>
            </a:extLst>
          </p:cNvPr>
          <p:cNvSpPr/>
          <p:nvPr/>
        </p:nvSpPr>
        <p:spPr>
          <a:xfrm>
            <a:off x="6851728" y="4309486"/>
            <a:ext cx="120112" cy="949272"/>
          </a:xfrm>
          <a:custGeom>
            <a:avLst/>
            <a:gdLst>
              <a:gd name="connsiteX0" fmla="*/ 0 w 120112"/>
              <a:gd name="connsiteY0" fmla="*/ 949272 h 949272"/>
              <a:gd name="connsiteX1" fmla="*/ 15499 w 120112"/>
              <a:gd name="connsiteY1" fmla="*/ 298343 h 949272"/>
              <a:gd name="connsiteX2" fmla="*/ 23248 w 120112"/>
              <a:gd name="connsiteY2" fmla="*/ 189855 h 949272"/>
              <a:gd name="connsiteX3" fmla="*/ 27122 w 120112"/>
              <a:gd name="connsiteY3" fmla="*/ 104614 h 949272"/>
              <a:gd name="connsiteX4" fmla="*/ 50370 w 120112"/>
              <a:gd name="connsiteY4" fmla="*/ 46495 h 949272"/>
              <a:gd name="connsiteX5" fmla="*/ 77492 w 120112"/>
              <a:gd name="connsiteY5" fmla="*/ 19373 h 949272"/>
              <a:gd name="connsiteX6" fmla="*/ 120112 w 120112"/>
              <a:gd name="connsiteY6" fmla="*/ 0 h 949272"/>
              <a:gd name="connsiteX7" fmla="*/ 120112 w 120112"/>
              <a:gd name="connsiteY7" fmla="*/ 0 h 9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12" h="949272">
                <a:moveTo>
                  <a:pt x="0" y="949272"/>
                </a:moveTo>
                <a:lnTo>
                  <a:pt x="15499" y="298343"/>
                </a:lnTo>
                <a:lnTo>
                  <a:pt x="23248" y="189855"/>
                </a:lnTo>
                <a:lnTo>
                  <a:pt x="27122" y="104614"/>
                </a:lnTo>
                <a:lnTo>
                  <a:pt x="50370" y="46495"/>
                </a:lnTo>
                <a:lnTo>
                  <a:pt x="77492" y="19373"/>
                </a:lnTo>
                <a:lnTo>
                  <a:pt x="120112" y="0"/>
                </a:lnTo>
                <a:lnTo>
                  <a:pt x="120112"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6" name="Freeform: Shape 935">
            <a:extLst>
              <a:ext uri="{FF2B5EF4-FFF2-40B4-BE49-F238E27FC236}">
                <a16:creationId xmlns:a16="http://schemas.microsoft.com/office/drawing/2014/main" id="{979A1F6B-9C07-6413-FDAD-61B4443D560A}"/>
              </a:ext>
            </a:extLst>
          </p:cNvPr>
          <p:cNvSpPr/>
          <p:nvPr/>
        </p:nvSpPr>
        <p:spPr>
          <a:xfrm>
            <a:off x="6962408" y="4249864"/>
            <a:ext cx="1340604" cy="108488"/>
          </a:xfrm>
          <a:custGeom>
            <a:avLst/>
            <a:gdLst>
              <a:gd name="connsiteX0" fmla="*/ 0 w 1340604"/>
              <a:gd name="connsiteY0" fmla="*/ 69743 h 108488"/>
              <a:gd name="connsiteX1" fmla="*/ 209227 w 1340604"/>
              <a:gd name="connsiteY1" fmla="*/ 15498 h 108488"/>
              <a:gd name="connsiteX2" fmla="*/ 379709 w 1340604"/>
              <a:gd name="connsiteY2" fmla="*/ 0 h 108488"/>
              <a:gd name="connsiteX3" fmla="*/ 546315 w 1340604"/>
              <a:gd name="connsiteY3" fmla="*/ 0 h 108488"/>
              <a:gd name="connsiteX4" fmla="*/ 616058 w 1340604"/>
              <a:gd name="connsiteY4" fmla="*/ 7749 h 108488"/>
              <a:gd name="connsiteX5" fmla="*/ 720671 w 1340604"/>
              <a:gd name="connsiteY5" fmla="*/ 7749 h 108488"/>
              <a:gd name="connsiteX6" fmla="*/ 860156 w 1340604"/>
              <a:gd name="connsiteY6" fmla="*/ 38746 h 108488"/>
              <a:gd name="connsiteX7" fmla="*/ 1034512 w 1340604"/>
              <a:gd name="connsiteY7" fmla="*/ 46495 h 108488"/>
              <a:gd name="connsiteX8" fmla="*/ 1096505 w 1340604"/>
              <a:gd name="connsiteY8" fmla="*/ 27122 h 108488"/>
              <a:gd name="connsiteX9" fmla="*/ 1340604 w 1340604"/>
              <a:gd name="connsiteY9" fmla="*/ 108488 h 1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0604" h="108488">
                <a:moveTo>
                  <a:pt x="0" y="69743"/>
                </a:moveTo>
                <a:lnTo>
                  <a:pt x="209227" y="15498"/>
                </a:lnTo>
                <a:lnTo>
                  <a:pt x="379709" y="0"/>
                </a:lnTo>
                <a:lnTo>
                  <a:pt x="546315" y="0"/>
                </a:lnTo>
                <a:lnTo>
                  <a:pt x="616058" y="7749"/>
                </a:lnTo>
                <a:lnTo>
                  <a:pt x="720671" y="7749"/>
                </a:lnTo>
                <a:lnTo>
                  <a:pt x="860156" y="38746"/>
                </a:lnTo>
                <a:lnTo>
                  <a:pt x="1034512" y="46495"/>
                </a:lnTo>
                <a:lnTo>
                  <a:pt x="1096505" y="27122"/>
                </a:lnTo>
                <a:lnTo>
                  <a:pt x="1340604" y="108488"/>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Shape 66">
            <a:extLst>
              <a:ext uri="{FF2B5EF4-FFF2-40B4-BE49-F238E27FC236}">
                <a16:creationId xmlns:a16="http://schemas.microsoft.com/office/drawing/2014/main" id="{2CF43CAD-03A0-FAEE-5A9C-377D5C8E3489}"/>
              </a:ext>
            </a:extLst>
          </p:cNvPr>
          <p:cNvSpPr/>
          <p:nvPr/>
        </p:nvSpPr>
        <p:spPr>
          <a:xfrm>
            <a:off x="8449519" y="4435997"/>
            <a:ext cx="792866" cy="1056190"/>
          </a:xfrm>
          <a:custGeom>
            <a:avLst/>
            <a:gdLst>
              <a:gd name="connsiteX0" fmla="*/ 0 w 792866"/>
              <a:gd name="connsiteY0" fmla="*/ 0 h 1056190"/>
              <a:gd name="connsiteX1" fmla="*/ 593203 w 792866"/>
              <a:gd name="connsiteY1" fmla="*/ 917294 h 1056190"/>
              <a:gd name="connsiteX2" fmla="*/ 792866 w 792866"/>
              <a:gd name="connsiteY2" fmla="*/ 1056190 h 1056190"/>
              <a:gd name="connsiteX0" fmla="*/ 0 w 792866"/>
              <a:gd name="connsiteY0" fmla="*/ 0 h 1056190"/>
              <a:gd name="connsiteX1" fmla="*/ 277792 w 792866"/>
              <a:gd name="connsiteY1" fmla="*/ 512180 h 1056190"/>
              <a:gd name="connsiteX2" fmla="*/ 593203 w 792866"/>
              <a:gd name="connsiteY2" fmla="*/ 917294 h 1056190"/>
              <a:gd name="connsiteX3" fmla="*/ 792866 w 792866"/>
              <a:gd name="connsiteY3" fmla="*/ 1056190 h 1056190"/>
            </a:gdLst>
            <a:ahLst/>
            <a:cxnLst>
              <a:cxn ang="0">
                <a:pos x="connsiteX0" y="connsiteY0"/>
              </a:cxn>
              <a:cxn ang="0">
                <a:pos x="connsiteX1" y="connsiteY1"/>
              </a:cxn>
              <a:cxn ang="0">
                <a:pos x="connsiteX2" y="connsiteY2"/>
              </a:cxn>
              <a:cxn ang="0">
                <a:pos x="connsiteX3" y="connsiteY3"/>
              </a:cxn>
            </a:cxnLst>
            <a:rect l="l" t="t" r="r" b="b"/>
            <a:pathLst>
              <a:path w="792866" h="1056190">
                <a:moveTo>
                  <a:pt x="0" y="0"/>
                </a:moveTo>
                <a:cubicBezTo>
                  <a:pt x="104172" y="162046"/>
                  <a:pt x="173620" y="350134"/>
                  <a:pt x="277792" y="512180"/>
                </a:cubicBezTo>
                <a:lnTo>
                  <a:pt x="593203" y="917294"/>
                </a:lnTo>
                <a:lnTo>
                  <a:pt x="792866" y="105619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Freeform: Shape 67">
            <a:extLst>
              <a:ext uri="{FF2B5EF4-FFF2-40B4-BE49-F238E27FC236}">
                <a16:creationId xmlns:a16="http://schemas.microsoft.com/office/drawing/2014/main" id="{1D56E000-10FF-2AC3-4A96-9A9BCDD7F1F1}"/>
              </a:ext>
            </a:extLst>
          </p:cNvPr>
          <p:cNvSpPr/>
          <p:nvPr/>
        </p:nvSpPr>
        <p:spPr>
          <a:xfrm>
            <a:off x="7937678" y="2687392"/>
            <a:ext cx="1272881" cy="825290"/>
          </a:xfrm>
          <a:custGeom>
            <a:avLst/>
            <a:gdLst>
              <a:gd name="connsiteX0" fmla="*/ 0 w 1244958"/>
              <a:gd name="connsiteY0" fmla="*/ 0 h 789904"/>
              <a:gd name="connsiteX1" fmla="*/ 390659 w 1244958"/>
              <a:gd name="connsiteY1" fmla="*/ 137374 h 789904"/>
              <a:gd name="connsiteX2" fmla="*/ 412124 w 1244958"/>
              <a:gd name="connsiteY2" fmla="*/ 141667 h 789904"/>
              <a:gd name="connsiteX3" fmla="*/ 467932 w 1244958"/>
              <a:gd name="connsiteY3" fmla="*/ 107323 h 789904"/>
              <a:gd name="connsiteX4" fmla="*/ 515155 w 1244958"/>
              <a:gd name="connsiteY4" fmla="*/ 158839 h 789904"/>
              <a:gd name="connsiteX5" fmla="*/ 549498 w 1244958"/>
              <a:gd name="connsiteY5" fmla="*/ 176011 h 789904"/>
              <a:gd name="connsiteX6" fmla="*/ 755560 w 1244958"/>
              <a:gd name="connsiteY6" fmla="*/ 313385 h 789904"/>
              <a:gd name="connsiteX7" fmla="*/ 841420 w 1244958"/>
              <a:gd name="connsiteY7" fmla="*/ 364901 h 789904"/>
              <a:gd name="connsiteX8" fmla="*/ 897228 w 1244958"/>
              <a:gd name="connsiteY8" fmla="*/ 420709 h 789904"/>
              <a:gd name="connsiteX9" fmla="*/ 965915 w 1244958"/>
              <a:gd name="connsiteY9" fmla="*/ 480811 h 789904"/>
              <a:gd name="connsiteX10" fmla="*/ 1017431 w 1244958"/>
              <a:gd name="connsiteY10" fmla="*/ 536619 h 789904"/>
              <a:gd name="connsiteX11" fmla="*/ 1107583 w 1244958"/>
              <a:gd name="connsiteY11" fmla="*/ 609600 h 789904"/>
              <a:gd name="connsiteX12" fmla="*/ 1176270 w 1244958"/>
              <a:gd name="connsiteY12" fmla="*/ 686873 h 789904"/>
              <a:gd name="connsiteX13" fmla="*/ 1244958 w 1244958"/>
              <a:gd name="connsiteY13" fmla="*/ 789904 h 789904"/>
              <a:gd name="connsiteX0" fmla="*/ 0 w 1244958"/>
              <a:gd name="connsiteY0" fmla="*/ 0 h 789904"/>
              <a:gd name="connsiteX1" fmla="*/ 390659 w 1244958"/>
              <a:gd name="connsiteY1" fmla="*/ 137374 h 789904"/>
              <a:gd name="connsiteX2" fmla="*/ 412124 w 1244958"/>
              <a:gd name="connsiteY2" fmla="*/ 141667 h 789904"/>
              <a:gd name="connsiteX3" fmla="*/ 467932 w 1244958"/>
              <a:gd name="connsiteY3" fmla="*/ 107323 h 789904"/>
              <a:gd name="connsiteX4" fmla="*/ 515155 w 1244958"/>
              <a:gd name="connsiteY4" fmla="*/ 158839 h 789904"/>
              <a:gd name="connsiteX5" fmla="*/ 549498 w 1244958"/>
              <a:gd name="connsiteY5" fmla="*/ 176011 h 789904"/>
              <a:gd name="connsiteX6" fmla="*/ 755560 w 1244958"/>
              <a:gd name="connsiteY6" fmla="*/ 313385 h 789904"/>
              <a:gd name="connsiteX7" fmla="*/ 841420 w 1244958"/>
              <a:gd name="connsiteY7" fmla="*/ 389212 h 789904"/>
              <a:gd name="connsiteX8" fmla="*/ 897228 w 1244958"/>
              <a:gd name="connsiteY8" fmla="*/ 420709 h 789904"/>
              <a:gd name="connsiteX9" fmla="*/ 965915 w 1244958"/>
              <a:gd name="connsiteY9" fmla="*/ 480811 h 789904"/>
              <a:gd name="connsiteX10" fmla="*/ 1017431 w 1244958"/>
              <a:gd name="connsiteY10" fmla="*/ 536619 h 789904"/>
              <a:gd name="connsiteX11" fmla="*/ 1107583 w 1244958"/>
              <a:gd name="connsiteY11" fmla="*/ 609600 h 789904"/>
              <a:gd name="connsiteX12" fmla="*/ 1176270 w 1244958"/>
              <a:gd name="connsiteY12" fmla="*/ 686873 h 789904"/>
              <a:gd name="connsiteX13" fmla="*/ 1244958 w 1244958"/>
              <a:gd name="connsiteY13" fmla="*/ 789904 h 789904"/>
              <a:gd name="connsiteX0" fmla="*/ 0 w 1244958"/>
              <a:gd name="connsiteY0" fmla="*/ 0 h 789904"/>
              <a:gd name="connsiteX1" fmla="*/ 390659 w 1244958"/>
              <a:gd name="connsiteY1" fmla="*/ 137374 h 789904"/>
              <a:gd name="connsiteX2" fmla="*/ 412124 w 1244958"/>
              <a:gd name="connsiteY2" fmla="*/ 141667 h 789904"/>
              <a:gd name="connsiteX3" fmla="*/ 467932 w 1244958"/>
              <a:gd name="connsiteY3" fmla="*/ 107323 h 789904"/>
              <a:gd name="connsiteX4" fmla="*/ 515155 w 1244958"/>
              <a:gd name="connsiteY4" fmla="*/ 158839 h 789904"/>
              <a:gd name="connsiteX5" fmla="*/ 549498 w 1244958"/>
              <a:gd name="connsiteY5" fmla="*/ 176011 h 789904"/>
              <a:gd name="connsiteX6" fmla="*/ 755560 w 1244958"/>
              <a:gd name="connsiteY6" fmla="*/ 313385 h 789904"/>
              <a:gd name="connsiteX7" fmla="*/ 841420 w 1244958"/>
              <a:gd name="connsiteY7" fmla="*/ 389212 h 789904"/>
              <a:gd name="connsiteX8" fmla="*/ 878596 w 1244958"/>
              <a:gd name="connsiteY8" fmla="*/ 441981 h 789904"/>
              <a:gd name="connsiteX9" fmla="*/ 965915 w 1244958"/>
              <a:gd name="connsiteY9" fmla="*/ 480811 h 789904"/>
              <a:gd name="connsiteX10" fmla="*/ 1017431 w 1244958"/>
              <a:gd name="connsiteY10" fmla="*/ 536619 h 789904"/>
              <a:gd name="connsiteX11" fmla="*/ 1107583 w 1244958"/>
              <a:gd name="connsiteY11" fmla="*/ 609600 h 789904"/>
              <a:gd name="connsiteX12" fmla="*/ 1176270 w 1244958"/>
              <a:gd name="connsiteY12" fmla="*/ 686873 h 789904"/>
              <a:gd name="connsiteX13" fmla="*/ 1244958 w 1244958"/>
              <a:gd name="connsiteY13" fmla="*/ 789904 h 789904"/>
              <a:gd name="connsiteX0" fmla="*/ 0 w 1244958"/>
              <a:gd name="connsiteY0" fmla="*/ 0 h 789904"/>
              <a:gd name="connsiteX1" fmla="*/ 390659 w 1244958"/>
              <a:gd name="connsiteY1" fmla="*/ 137374 h 789904"/>
              <a:gd name="connsiteX2" fmla="*/ 412124 w 1244958"/>
              <a:gd name="connsiteY2" fmla="*/ 141667 h 789904"/>
              <a:gd name="connsiteX3" fmla="*/ 467932 w 1244958"/>
              <a:gd name="connsiteY3" fmla="*/ 107323 h 789904"/>
              <a:gd name="connsiteX4" fmla="*/ 515155 w 1244958"/>
              <a:gd name="connsiteY4" fmla="*/ 158839 h 789904"/>
              <a:gd name="connsiteX5" fmla="*/ 549498 w 1244958"/>
              <a:gd name="connsiteY5" fmla="*/ 176011 h 789904"/>
              <a:gd name="connsiteX6" fmla="*/ 755560 w 1244958"/>
              <a:gd name="connsiteY6" fmla="*/ 313385 h 789904"/>
              <a:gd name="connsiteX7" fmla="*/ 841420 w 1244958"/>
              <a:gd name="connsiteY7" fmla="*/ 389212 h 789904"/>
              <a:gd name="connsiteX8" fmla="*/ 878596 w 1244958"/>
              <a:gd name="connsiteY8" fmla="*/ 441981 h 789904"/>
              <a:gd name="connsiteX9" fmla="*/ 944177 w 1244958"/>
              <a:gd name="connsiteY9" fmla="*/ 514238 h 789904"/>
              <a:gd name="connsiteX10" fmla="*/ 1017431 w 1244958"/>
              <a:gd name="connsiteY10" fmla="*/ 536619 h 789904"/>
              <a:gd name="connsiteX11" fmla="*/ 1107583 w 1244958"/>
              <a:gd name="connsiteY11" fmla="*/ 609600 h 789904"/>
              <a:gd name="connsiteX12" fmla="*/ 1176270 w 1244958"/>
              <a:gd name="connsiteY12" fmla="*/ 686873 h 789904"/>
              <a:gd name="connsiteX13" fmla="*/ 1244958 w 1244958"/>
              <a:gd name="connsiteY13" fmla="*/ 789904 h 789904"/>
              <a:gd name="connsiteX0" fmla="*/ 0 w 1244958"/>
              <a:gd name="connsiteY0" fmla="*/ 0 h 789904"/>
              <a:gd name="connsiteX1" fmla="*/ 390659 w 1244958"/>
              <a:gd name="connsiteY1" fmla="*/ 137374 h 789904"/>
              <a:gd name="connsiteX2" fmla="*/ 412124 w 1244958"/>
              <a:gd name="connsiteY2" fmla="*/ 141667 h 789904"/>
              <a:gd name="connsiteX3" fmla="*/ 467932 w 1244958"/>
              <a:gd name="connsiteY3" fmla="*/ 107323 h 789904"/>
              <a:gd name="connsiteX4" fmla="*/ 515155 w 1244958"/>
              <a:gd name="connsiteY4" fmla="*/ 158839 h 789904"/>
              <a:gd name="connsiteX5" fmla="*/ 549498 w 1244958"/>
              <a:gd name="connsiteY5" fmla="*/ 176011 h 789904"/>
              <a:gd name="connsiteX6" fmla="*/ 755560 w 1244958"/>
              <a:gd name="connsiteY6" fmla="*/ 313385 h 789904"/>
              <a:gd name="connsiteX7" fmla="*/ 841420 w 1244958"/>
              <a:gd name="connsiteY7" fmla="*/ 389212 h 789904"/>
              <a:gd name="connsiteX8" fmla="*/ 878596 w 1244958"/>
              <a:gd name="connsiteY8" fmla="*/ 441981 h 789904"/>
              <a:gd name="connsiteX9" fmla="*/ 944177 w 1244958"/>
              <a:gd name="connsiteY9" fmla="*/ 514238 h 789904"/>
              <a:gd name="connsiteX10" fmla="*/ 1017431 w 1244958"/>
              <a:gd name="connsiteY10" fmla="*/ 551813 h 789904"/>
              <a:gd name="connsiteX11" fmla="*/ 1107583 w 1244958"/>
              <a:gd name="connsiteY11" fmla="*/ 609600 h 789904"/>
              <a:gd name="connsiteX12" fmla="*/ 1176270 w 1244958"/>
              <a:gd name="connsiteY12" fmla="*/ 686873 h 789904"/>
              <a:gd name="connsiteX13" fmla="*/ 1244958 w 1244958"/>
              <a:gd name="connsiteY13" fmla="*/ 789904 h 789904"/>
              <a:gd name="connsiteX0" fmla="*/ 0 w 1244958"/>
              <a:gd name="connsiteY0" fmla="*/ 0 h 789904"/>
              <a:gd name="connsiteX1" fmla="*/ 390659 w 1244958"/>
              <a:gd name="connsiteY1" fmla="*/ 137374 h 789904"/>
              <a:gd name="connsiteX2" fmla="*/ 412124 w 1244958"/>
              <a:gd name="connsiteY2" fmla="*/ 141667 h 789904"/>
              <a:gd name="connsiteX3" fmla="*/ 467932 w 1244958"/>
              <a:gd name="connsiteY3" fmla="*/ 107323 h 789904"/>
              <a:gd name="connsiteX4" fmla="*/ 515155 w 1244958"/>
              <a:gd name="connsiteY4" fmla="*/ 158839 h 789904"/>
              <a:gd name="connsiteX5" fmla="*/ 549498 w 1244958"/>
              <a:gd name="connsiteY5" fmla="*/ 176011 h 789904"/>
              <a:gd name="connsiteX6" fmla="*/ 755560 w 1244958"/>
              <a:gd name="connsiteY6" fmla="*/ 313385 h 789904"/>
              <a:gd name="connsiteX7" fmla="*/ 841420 w 1244958"/>
              <a:gd name="connsiteY7" fmla="*/ 389212 h 789904"/>
              <a:gd name="connsiteX8" fmla="*/ 878596 w 1244958"/>
              <a:gd name="connsiteY8" fmla="*/ 441981 h 789904"/>
              <a:gd name="connsiteX9" fmla="*/ 944177 w 1244958"/>
              <a:gd name="connsiteY9" fmla="*/ 514238 h 789904"/>
              <a:gd name="connsiteX10" fmla="*/ 1017431 w 1244958"/>
              <a:gd name="connsiteY10" fmla="*/ 551813 h 789904"/>
              <a:gd name="connsiteX11" fmla="*/ 1107583 w 1244958"/>
              <a:gd name="connsiteY11" fmla="*/ 618717 h 789904"/>
              <a:gd name="connsiteX12" fmla="*/ 1176270 w 1244958"/>
              <a:gd name="connsiteY12" fmla="*/ 686873 h 789904"/>
              <a:gd name="connsiteX13" fmla="*/ 1244958 w 1244958"/>
              <a:gd name="connsiteY13" fmla="*/ 789904 h 789904"/>
              <a:gd name="connsiteX0" fmla="*/ 0 w 1244958"/>
              <a:gd name="connsiteY0" fmla="*/ 0 h 789904"/>
              <a:gd name="connsiteX1" fmla="*/ 390659 w 1244958"/>
              <a:gd name="connsiteY1" fmla="*/ 137374 h 789904"/>
              <a:gd name="connsiteX2" fmla="*/ 412124 w 1244958"/>
              <a:gd name="connsiteY2" fmla="*/ 141667 h 789904"/>
              <a:gd name="connsiteX3" fmla="*/ 467932 w 1244958"/>
              <a:gd name="connsiteY3" fmla="*/ 107323 h 789904"/>
              <a:gd name="connsiteX4" fmla="*/ 515155 w 1244958"/>
              <a:gd name="connsiteY4" fmla="*/ 158839 h 789904"/>
              <a:gd name="connsiteX5" fmla="*/ 549498 w 1244958"/>
              <a:gd name="connsiteY5" fmla="*/ 176011 h 789904"/>
              <a:gd name="connsiteX6" fmla="*/ 755560 w 1244958"/>
              <a:gd name="connsiteY6" fmla="*/ 313385 h 789904"/>
              <a:gd name="connsiteX7" fmla="*/ 841420 w 1244958"/>
              <a:gd name="connsiteY7" fmla="*/ 389212 h 789904"/>
              <a:gd name="connsiteX8" fmla="*/ 878596 w 1244958"/>
              <a:gd name="connsiteY8" fmla="*/ 441981 h 789904"/>
              <a:gd name="connsiteX9" fmla="*/ 944177 w 1244958"/>
              <a:gd name="connsiteY9" fmla="*/ 514238 h 789904"/>
              <a:gd name="connsiteX10" fmla="*/ 1011220 w 1244958"/>
              <a:gd name="connsiteY10" fmla="*/ 557891 h 789904"/>
              <a:gd name="connsiteX11" fmla="*/ 1107583 w 1244958"/>
              <a:gd name="connsiteY11" fmla="*/ 618717 h 789904"/>
              <a:gd name="connsiteX12" fmla="*/ 1176270 w 1244958"/>
              <a:gd name="connsiteY12" fmla="*/ 686873 h 789904"/>
              <a:gd name="connsiteX13" fmla="*/ 1244958 w 1244958"/>
              <a:gd name="connsiteY13" fmla="*/ 789904 h 78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4958" h="789904">
                <a:moveTo>
                  <a:pt x="0" y="0"/>
                </a:moveTo>
                <a:lnTo>
                  <a:pt x="390659" y="137374"/>
                </a:lnTo>
                <a:lnTo>
                  <a:pt x="412124" y="141667"/>
                </a:lnTo>
                <a:lnTo>
                  <a:pt x="467932" y="107323"/>
                </a:lnTo>
                <a:lnTo>
                  <a:pt x="515155" y="158839"/>
                </a:lnTo>
                <a:lnTo>
                  <a:pt x="549498" y="176011"/>
                </a:lnTo>
                <a:lnTo>
                  <a:pt x="755560" y="313385"/>
                </a:lnTo>
                <a:lnTo>
                  <a:pt x="841420" y="389212"/>
                </a:lnTo>
                <a:lnTo>
                  <a:pt x="878596" y="441981"/>
                </a:lnTo>
                <a:lnTo>
                  <a:pt x="944177" y="514238"/>
                </a:lnTo>
                <a:lnTo>
                  <a:pt x="1011220" y="557891"/>
                </a:lnTo>
                <a:lnTo>
                  <a:pt x="1107583" y="618717"/>
                </a:lnTo>
                <a:lnTo>
                  <a:pt x="1176270" y="686873"/>
                </a:lnTo>
                <a:lnTo>
                  <a:pt x="1244958" y="789904"/>
                </a:lnTo>
              </a:path>
            </a:pathLst>
          </a:custGeom>
          <a:noFill/>
          <a:ln w="38100">
            <a:solidFill>
              <a:srgbClr val="B698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D36AB6D4-880E-4AF4-67FF-82476B28FA95}"/>
              </a:ext>
            </a:extLst>
          </p:cNvPr>
          <p:cNvSpPr/>
          <p:nvPr/>
        </p:nvSpPr>
        <p:spPr>
          <a:xfrm>
            <a:off x="9146985" y="4466280"/>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CA4526F6-D900-7FDF-C866-BACBCC066F1E}"/>
              </a:ext>
            </a:extLst>
          </p:cNvPr>
          <p:cNvSpPr/>
          <p:nvPr/>
        </p:nvSpPr>
        <p:spPr>
          <a:xfrm>
            <a:off x="9055819" y="452187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C5CC3FE9-6712-AAAD-0B2C-6DC46657418E}"/>
              </a:ext>
            </a:extLst>
          </p:cNvPr>
          <p:cNvSpPr/>
          <p:nvPr/>
        </p:nvSpPr>
        <p:spPr>
          <a:xfrm>
            <a:off x="8704752" y="4179839"/>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AF0BB69C-6D18-BDC8-E738-DE5CCE3AA611}"/>
              </a:ext>
            </a:extLst>
          </p:cNvPr>
          <p:cNvSpPr/>
          <p:nvPr/>
        </p:nvSpPr>
        <p:spPr>
          <a:xfrm>
            <a:off x="9839369" y="3860821"/>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0" name="Oval 959">
            <a:extLst>
              <a:ext uri="{FF2B5EF4-FFF2-40B4-BE49-F238E27FC236}">
                <a16:creationId xmlns:a16="http://schemas.microsoft.com/office/drawing/2014/main" id="{8571D597-64B4-B3A0-D20A-FA2C13873E12}"/>
              </a:ext>
            </a:extLst>
          </p:cNvPr>
          <p:cNvSpPr/>
          <p:nvPr/>
        </p:nvSpPr>
        <p:spPr>
          <a:xfrm>
            <a:off x="9877940" y="3801007"/>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1" name="Oval 960">
            <a:extLst>
              <a:ext uri="{FF2B5EF4-FFF2-40B4-BE49-F238E27FC236}">
                <a16:creationId xmlns:a16="http://schemas.microsoft.com/office/drawing/2014/main" id="{F88AB979-37AE-FE02-416D-2B8FBED3FF1B}"/>
              </a:ext>
            </a:extLst>
          </p:cNvPr>
          <p:cNvSpPr/>
          <p:nvPr/>
        </p:nvSpPr>
        <p:spPr>
          <a:xfrm>
            <a:off x="9951872" y="3700256"/>
            <a:ext cx="63575" cy="6355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2" name="Freeform: Shape 961">
            <a:extLst>
              <a:ext uri="{FF2B5EF4-FFF2-40B4-BE49-F238E27FC236}">
                <a16:creationId xmlns:a16="http://schemas.microsoft.com/office/drawing/2014/main" id="{2C44C33E-884A-B67A-96F7-D05B24CE6896}"/>
              </a:ext>
            </a:extLst>
          </p:cNvPr>
          <p:cNvSpPr/>
          <p:nvPr/>
        </p:nvSpPr>
        <p:spPr>
          <a:xfrm>
            <a:off x="4388126" y="3632752"/>
            <a:ext cx="1369115" cy="295689"/>
          </a:xfrm>
          <a:custGeom>
            <a:avLst/>
            <a:gdLst>
              <a:gd name="connsiteX0" fmla="*/ 0 w 1369115"/>
              <a:gd name="connsiteY0" fmla="*/ 295689 h 295689"/>
              <a:gd name="connsiteX1" fmla="*/ 114300 w 1369115"/>
              <a:gd name="connsiteY1" fmla="*/ 280781 h 295689"/>
              <a:gd name="connsiteX2" fmla="*/ 129209 w 1369115"/>
              <a:gd name="connsiteY2" fmla="*/ 258418 h 295689"/>
              <a:gd name="connsiteX3" fmla="*/ 156541 w 1369115"/>
              <a:gd name="connsiteY3" fmla="*/ 258418 h 295689"/>
              <a:gd name="connsiteX4" fmla="*/ 236054 w 1369115"/>
              <a:gd name="connsiteY4" fmla="*/ 236055 h 295689"/>
              <a:gd name="connsiteX5" fmla="*/ 323022 w 1369115"/>
              <a:gd name="connsiteY5" fmla="*/ 233570 h 295689"/>
              <a:gd name="connsiteX6" fmla="*/ 429867 w 1369115"/>
              <a:gd name="connsiteY6" fmla="*/ 176420 h 295689"/>
              <a:gd name="connsiteX7" fmla="*/ 484533 w 1369115"/>
              <a:gd name="connsiteY7" fmla="*/ 134178 h 295689"/>
              <a:gd name="connsiteX8" fmla="*/ 569015 w 1369115"/>
              <a:gd name="connsiteY8" fmla="*/ 101876 h 295689"/>
              <a:gd name="connsiteX9" fmla="*/ 670891 w 1369115"/>
              <a:gd name="connsiteY9" fmla="*/ 42241 h 295689"/>
              <a:gd name="connsiteX10" fmla="*/ 708163 w 1369115"/>
              <a:gd name="connsiteY10" fmla="*/ 0 h 295689"/>
              <a:gd name="connsiteX11" fmla="*/ 884583 w 1369115"/>
              <a:gd name="connsiteY11" fmla="*/ 94422 h 295689"/>
              <a:gd name="connsiteX12" fmla="*/ 1046094 w 1369115"/>
              <a:gd name="connsiteY12" fmla="*/ 171450 h 295689"/>
              <a:gd name="connsiteX13" fmla="*/ 1098274 w 1369115"/>
              <a:gd name="connsiteY13" fmla="*/ 141633 h 295689"/>
              <a:gd name="connsiteX14" fmla="*/ 1272209 w 1369115"/>
              <a:gd name="connsiteY14" fmla="*/ 186359 h 295689"/>
              <a:gd name="connsiteX15" fmla="*/ 1321904 w 1369115"/>
              <a:gd name="connsiteY15" fmla="*/ 193813 h 295689"/>
              <a:gd name="connsiteX16" fmla="*/ 1369115 w 1369115"/>
              <a:gd name="connsiteY16" fmla="*/ 178905 h 295689"/>
              <a:gd name="connsiteX17" fmla="*/ 1369115 w 1369115"/>
              <a:gd name="connsiteY17" fmla="*/ 178905 h 295689"/>
              <a:gd name="connsiteX18" fmla="*/ 1369115 w 1369115"/>
              <a:gd name="connsiteY18" fmla="*/ 178905 h 2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9115" h="295689">
                <a:moveTo>
                  <a:pt x="0" y="295689"/>
                </a:moveTo>
                <a:lnTo>
                  <a:pt x="114300" y="280781"/>
                </a:lnTo>
                <a:lnTo>
                  <a:pt x="129209" y="258418"/>
                </a:lnTo>
                <a:lnTo>
                  <a:pt x="156541" y="258418"/>
                </a:lnTo>
                <a:lnTo>
                  <a:pt x="236054" y="236055"/>
                </a:lnTo>
                <a:lnTo>
                  <a:pt x="323022" y="233570"/>
                </a:lnTo>
                <a:lnTo>
                  <a:pt x="429867" y="176420"/>
                </a:lnTo>
                <a:lnTo>
                  <a:pt x="484533" y="134178"/>
                </a:lnTo>
                <a:lnTo>
                  <a:pt x="569015" y="101876"/>
                </a:lnTo>
                <a:lnTo>
                  <a:pt x="670891" y="42241"/>
                </a:lnTo>
                <a:lnTo>
                  <a:pt x="708163" y="0"/>
                </a:lnTo>
                <a:lnTo>
                  <a:pt x="884583" y="94422"/>
                </a:lnTo>
                <a:lnTo>
                  <a:pt x="1046094" y="171450"/>
                </a:lnTo>
                <a:lnTo>
                  <a:pt x="1098274" y="141633"/>
                </a:lnTo>
                <a:lnTo>
                  <a:pt x="1272209" y="186359"/>
                </a:lnTo>
                <a:lnTo>
                  <a:pt x="1321904" y="193813"/>
                </a:lnTo>
                <a:lnTo>
                  <a:pt x="1369115" y="178905"/>
                </a:lnTo>
                <a:lnTo>
                  <a:pt x="1369115" y="178905"/>
                </a:lnTo>
                <a:lnTo>
                  <a:pt x="1369115" y="178905"/>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A13E7AD-C9BD-8311-54F5-1C775F69F309}"/>
              </a:ext>
            </a:extLst>
          </p:cNvPr>
          <p:cNvSpPr txBox="1"/>
          <p:nvPr/>
        </p:nvSpPr>
        <p:spPr>
          <a:xfrm>
            <a:off x="3746612" y="3607094"/>
            <a:ext cx="485663" cy="307777"/>
          </a:xfrm>
          <a:prstGeom prst="rect">
            <a:avLst/>
          </a:prstGeom>
          <a:noFill/>
        </p:spPr>
        <p:txBody>
          <a:bodyPr wrap="square" rtlCol="0">
            <a:spAutoFit/>
          </a:bodyPr>
          <a:lstStyle/>
          <a:p>
            <a:r>
              <a:rPr lang="en-GB" sz="1400" dirty="0"/>
              <a:t>LG</a:t>
            </a:r>
          </a:p>
        </p:txBody>
      </p:sp>
      <p:sp>
        <p:nvSpPr>
          <p:cNvPr id="4" name="TextBox 3">
            <a:extLst>
              <a:ext uri="{FF2B5EF4-FFF2-40B4-BE49-F238E27FC236}">
                <a16:creationId xmlns:a16="http://schemas.microsoft.com/office/drawing/2014/main" id="{F8F7AFFD-596F-DAC4-71D0-FFD49747E11C}"/>
              </a:ext>
            </a:extLst>
          </p:cNvPr>
          <p:cNvSpPr txBox="1"/>
          <p:nvPr/>
        </p:nvSpPr>
        <p:spPr>
          <a:xfrm>
            <a:off x="6054679" y="5353458"/>
            <a:ext cx="442245" cy="307777"/>
          </a:xfrm>
          <a:prstGeom prst="rect">
            <a:avLst/>
          </a:prstGeom>
          <a:noFill/>
        </p:spPr>
        <p:txBody>
          <a:bodyPr wrap="square" rtlCol="0">
            <a:spAutoFit/>
          </a:bodyPr>
          <a:lstStyle/>
          <a:p>
            <a:r>
              <a:rPr lang="en-GB" sz="1400" dirty="0"/>
              <a:t>UG</a:t>
            </a:r>
          </a:p>
        </p:txBody>
      </p:sp>
      <p:sp>
        <p:nvSpPr>
          <p:cNvPr id="7" name="Freeform: Shape 6">
            <a:extLst>
              <a:ext uri="{FF2B5EF4-FFF2-40B4-BE49-F238E27FC236}">
                <a16:creationId xmlns:a16="http://schemas.microsoft.com/office/drawing/2014/main" id="{8CD5B104-663F-8C8C-D89A-153725900509}"/>
              </a:ext>
            </a:extLst>
          </p:cNvPr>
          <p:cNvSpPr/>
          <p:nvPr/>
        </p:nvSpPr>
        <p:spPr>
          <a:xfrm>
            <a:off x="3791578" y="4036088"/>
            <a:ext cx="750277" cy="756976"/>
          </a:xfrm>
          <a:custGeom>
            <a:avLst/>
            <a:gdLst>
              <a:gd name="connsiteX0" fmla="*/ 539262 w 750277"/>
              <a:gd name="connsiteY0" fmla="*/ 0 h 756976"/>
              <a:gd name="connsiteX1" fmla="*/ 261257 w 750277"/>
              <a:gd name="connsiteY1" fmla="*/ 30145 h 756976"/>
              <a:gd name="connsiteX2" fmla="*/ 26796 w 750277"/>
              <a:gd name="connsiteY2" fmla="*/ 274655 h 756976"/>
              <a:gd name="connsiteX3" fmla="*/ 0 w 750277"/>
              <a:gd name="connsiteY3" fmla="*/ 355042 h 756976"/>
              <a:gd name="connsiteX4" fmla="*/ 6699 w 750277"/>
              <a:gd name="connsiteY4" fmla="*/ 445477 h 756976"/>
              <a:gd name="connsiteX5" fmla="*/ 214365 w 750277"/>
              <a:gd name="connsiteY5" fmla="*/ 666541 h 756976"/>
              <a:gd name="connsiteX6" fmla="*/ 288053 w 750277"/>
              <a:gd name="connsiteY6" fmla="*/ 756976 h 756976"/>
              <a:gd name="connsiteX7" fmla="*/ 478971 w 750277"/>
              <a:gd name="connsiteY7" fmla="*/ 746927 h 756976"/>
              <a:gd name="connsiteX8" fmla="*/ 750277 w 750277"/>
              <a:gd name="connsiteY8" fmla="*/ 693336 h 756976"/>
              <a:gd name="connsiteX9" fmla="*/ 746927 w 750277"/>
              <a:gd name="connsiteY9" fmla="*/ 689987 h 75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0277" h="756976">
                <a:moveTo>
                  <a:pt x="539262" y="0"/>
                </a:moveTo>
                <a:lnTo>
                  <a:pt x="261257" y="30145"/>
                </a:lnTo>
                <a:lnTo>
                  <a:pt x="26796" y="274655"/>
                </a:lnTo>
                <a:lnTo>
                  <a:pt x="0" y="355042"/>
                </a:lnTo>
                <a:lnTo>
                  <a:pt x="6699" y="445477"/>
                </a:lnTo>
                <a:lnTo>
                  <a:pt x="214365" y="666541"/>
                </a:lnTo>
                <a:lnTo>
                  <a:pt x="288053" y="756976"/>
                </a:lnTo>
                <a:lnTo>
                  <a:pt x="478971" y="746927"/>
                </a:lnTo>
                <a:lnTo>
                  <a:pt x="750277" y="693336"/>
                </a:lnTo>
                <a:lnTo>
                  <a:pt x="746927" y="689987"/>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C17EFFE5-033E-59C9-A86E-FFB0ADCA93E9}"/>
              </a:ext>
            </a:extLst>
          </p:cNvPr>
          <p:cNvSpPr/>
          <p:nvPr/>
        </p:nvSpPr>
        <p:spPr>
          <a:xfrm>
            <a:off x="4344237" y="4036088"/>
            <a:ext cx="298101" cy="686637"/>
          </a:xfrm>
          <a:custGeom>
            <a:avLst/>
            <a:gdLst>
              <a:gd name="connsiteX0" fmla="*/ 0 w 298101"/>
              <a:gd name="connsiteY0" fmla="*/ 0 h 686637"/>
              <a:gd name="connsiteX1" fmla="*/ 177521 w 298101"/>
              <a:gd name="connsiteY1" fmla="*/ 194268 h 686637"/>
              <a:gd name="connsiteX2" fmla="*/ 298101 w 298101"/>
              <a:gd name="connsiteY2" fmla="*/ 318198 h 686637"/>
              <a:gd name="connsiteX3" fmla="*/ 257908 w 298101"/>
              <a:gd name="connsiteY3" fmla="*/ 401934 h 686637"/>
              <a:gd name="connsiteX4" fmla="*/ 234462 w 298101"/>
              <a:gd name="connsiteY4" fmla="*/ 458875 h 686637"/>
              <a:gd name="connsiteX5" fmla="*/ 194268 w 298101"/>
              <a:gd name="connsiteY5" fmla="*/ 448826 h 686637"/>
              <a:gd name="connsiteX6" fmla="*/ 211016 w 298101"/>
              <a:gd name="connsiteY6" fmla="*/ 686637 h 68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01" h="686637">
                <a:moveTo>
                  <a:pt x="0" y="0"/>
                </a:moveTo>
                <a:lnTo>
                  <a:pt x="177521" y="194268"/>
                </a:lnTo>
                <a:lnTo>
                  <a:pt x="298101" y="318198"/>
                </a:lnTo>
                <a:lnTo>
                  <a:pt x="257908" y="401934"/>
                </a:lnTo>
                <a:lnTo>
                  <a:pt x="234462" y="458875"/>
                </a:lnTo>
                <a:lnTo>
                  <a:pt x="194268" y="448826"/>
                </a:lnTo>
                <a:lnTo>
                  <a:pt x="211016" y="686637"/>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FDFB8F5D-759C-C075-F351-F924AF281CF7}"/>
              </a:ext>
            </a:extLst>
          </p:cNvPr>
          <p:cNvSpPr/>
          <p:nvPr/>
        </p:nvSpPr>
        <p:spPr>
          <a:xfrm>
            <a:off x="6858000" y="5144494"/>
            <a:ext cx="457200" cy="111318"/>
          </a:xfrm>
          <a:custGeom>
            <a:avLst/>
            <a:gdLst>
              <a:gd name="connsiteX0" fmla="*/ 457200 w 457200"/>
              <a:gd name="connsiteY0" fmla="*/ 0 h 111318"/>
              <a:gd name="connsiteX1" fmla="*/ 0 w 457200"/>
              <a:gd name="connsiteY1" fmla="*/ 111318 h 111318"/>
            </a:gdLst>
            <a:ahLst/>
            <a:cxnLst>
              <a:cxn ang="0">
                <a:pos x="connsiteX0" y="connsiteY0"/>
              </a:cxn>
              <a:cxn ang="0">
                <a:pos x="connsiteX1" y="connsiteY1"/>
              </a:cxn>
            </a:cxnLst>
            <a:rect l="l" t="t" r="r" b="b"/>
            <a:pathLst>
              <a:path w="457200" h="111318">
                <a:moveTo>
                  <a:pt x="457200" y="0"/>
                </a:moveTo>
                <a:lnTo>
                  <a:pt x="0" y="111318"/>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Shape 38">
            <a:extLst>
              <a:ext uri="{FF2B5EF4-FFF2-40B4-BE49-F238E27FC236}">
                <a16:creationId xmlns:a16="http://schemas.microsoft.com/office/drawing/2014/main" id="{47D1FE4E-7CBB-B807-2591-C05ADA85E80D}"/>
              </a:ext>
            </a:extLst>
          </p:cNvPr>
          <p:cNvSpPr/>
          <p:nvPr/>
        </p:nvSpPr>
        <p:spPr>
          <a:xfrm>
            <a:off x="6777441" y="5327374"/>
            <a:ext cx="2092" cy="186228"/>
          </a:xfrm>
          <a:custGeom>
            <a:avLst/>
            <a:gdLst>
              <a:gd name="connsiteX0" fmla="*/ 2092 w 2092"/>
              <a:gd name="connsiteY0" fmla="*/ 186228 h 186228"/>
              <a:gd name="connsiteX1" fmla="*/ 0 w 2092"/>
              <a:gd name="connsiteY1" fmla="*/ 0 h 186228"/>
            </a:gdLst>
            <a:ahLst/>
            <a:cxnLst>
              <a:cxn ang="0">
                <a:pos x="connsiteX0" y="connsiteY0"/>
              </a:cxn>
              <a:cxn ang="0">
                <a:pos x="connsiteX1" y="connsiteY1"/>
              </a:cxn>
            </a:cxnLst>
            <a:rect l="l" t="t" r="r" b="b"/>
            <a:pathLst>
              <a:path w="2092" h="186228">
                <a:moveTo>
                  <a:pt x="2092" y="186228"/>
                </a:moveTo>
                <a:cubicBezTo>
                  <a:pt x="1395" y="124152"/>
                  <a:pt x="697" y="62076"/>
                  <a:pt x="0" y="0"/>
                </a:cubicBez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0D855280-0BD7-75BB-D21A-F96104F5EB37}"/>
              </a:ext>
            </a:extLst>
          </p:cNvPr>
          <p:cNvSpPr/>
          <p:nvPr/>
        </p:nvSpPr>
        <p:spPr>
          <a:xfrm>
            <a:off x="1442503" y="3691829"/>
            <a:ext cx="503653" cy="347178"/>
          </a:xfrm>
          <a:custGeom>
            <a:avLst/>
            <a:gdLst>
              <a:gd name="connsiteX0" fmla="*/ 503653 w 503653"/>
              <a:gd name="connsiteY0" fmla="*/ 0 h 347178"/>
              <a:gd name="connsiteX1" fmla="*/ 0 w 503653"/>
              <a:gd name="connsiteY1" fmla="*/ 347178 h 347178"/>
            </a:gdLst>
            <a:ahLst/>
            <a:cxnLst>
              <a:cxn ang="0">
                <a:pos x="connsiteX0" y="connsiteY0"/>
              </a:cxn>
              <a:cxn ang="0">
                <a:pos x="connsiteX1" y="connsiteY1"/>
              </a:cxn>
            </a:cxnLst>
            <a:rect l="l" t="t" r="r" b="b"/>
            <a:pathLst>
              <a:path w="503653" h="347178">
                <a:moveTo>
                  <a:pt x="503653" y="0"/>
                </a:moveTo>
                <a:lnTo>
                  <a:pt x="0" y="347178"/>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F8AA5EED-A910-200A-0E7D-BCA53056945E}"/>
              </a:ext>
            </a:extLst>
          </p:cNvPr>
          <p:cNvSpPr/>
          <p:nvPr/>
        </p:nvSpPr>
        <p:spPr>
          <a:xfrm rot="1894460">
            <a:off x="9221650" y="687727"/>
            <a:ext cx="1011866" cy="646331"/>
          </a:xfrm>
          <a:custGeom>
            <a:avLst/>
            <a:gdLst>
              <a:gd name="connsiteX0" fmla="*/ 0 w 2216258"/>
              <a:gd name="connsiteY0" fmla="*/ 1402596 h 1402596"/>
              <a:gd name="connsiteX1" fmla="*/ 131736 w 2216258"/>
              <a:gd name="connsiteY1" fmla="*/ 1247613 h 1402596"/>
              <a:gd name="connsiteX2" fmla="*/ 526943 w 2216258"/>
              <a:gd name="connsiteY2" fmla="*/ 891152 h 1402596"/>
              <a:gd name="connsiteX3" fmla="*/ 976393 w 2216258"/>
              <a:gd name="connsiteY3" fmla="*/ 480447 h 1402596"/>
              <a:gd name="connsiteX4" fmla="*/ 1053885 w 2216258"/>
              <a:gd name="connsiteY4" fmla="*/ 364210 h 1402596"/>
              <a:gd name="connsiteX5" fmla="*/ 1193370 w 2216258"/>
              <a:gd name="connsiteY5" fmla="*/ 340962 h 1402596"/>
              <a:gd name="connsiteX6" fmla="*/ 1356102 w 2216258"/>
              <a:gd name="connsiteY6" fmla="*/ 348711 h 1402596"/>
              <a:gd name="connsiteX7" fmla="*/ 1728061 w 2216258"/>
              <a:gd name="connsiteY7" fmla="*/ 240223 h 1402596"/>
              <a:gd name="connsiteX8" fmla="*/ 1976034 w 2216258"/>
              <a:gd name="connsiteY8" fmla="*/ 92989 h 1402596"/>
              <a:gd name="connsiteX9" fmla="*/ 2216258 w 2216258"/>
              <a:gd name="connsiteY9" fmla="*/ 0 h 14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6258" h="1402596">
                <a:moveTo>
                  <a:pt x="0" y="1402596"/>
                </a:moveTo>
                <a:lnTo>
                  <a:pt x="131736" y="1247613"/>
                </a:lnTo>
                <a:lnTo>
                  <a:pt x="526943" y="891152"/>
                </a:lnTo>
                <a:lnTo>
                  <a:pt x="976393" y="480447"/>
                </a:lnTo>
                <a:lnTo>
                  <a:pt x="1053885" y="364210"/>
                </a:lnTo>
                <a:lnTo>
                  <a:pt x="1193370" y="340962"/>
                </a:lnTo>
                <a:lnTo>
                  <a:pt x="1356102" y="348711"/>
                </a:lnTo>
                <a:lnTo>
                  <a:pt x="1728061" y="240223"/>
                </a:lnTo>
                <a:lnTo>
                  <a:pt x="1976034" y="92989"/>
                </a:lnTo>
                <a:lnTo>
                  <a:pt x="2216258" y="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DD34D729-3BE4-AF51-5AED-459C41B1972F}"/>
              </a:ext>
            </a:extLst>
          </p:cNvPr>
          <p:cNvSpPr/>
          <p:nvPr/>
        </p:nvSpPr>
        <p:spPr>
          <a:xfrm rot="3784640">
            <a:off x="9592025" y="862817"/>
            <a:ext cx="401592" cy="1042657"/>
          </a:xfrm>
          <a:custGeom>
            <a:avLst/>
            <a:gdLst>
              <a:gd name="connsiteX0" fmla="*/ 0 w 351065"/>
              <a:gd name="connsiteY0" fmla="*/ 1073604 h 1073604"/>
              <a:gd name="connsiteX1" fmla="*/ 106136 w 351065"/>
              <a:gd name="connsiteY1" fmla="*/ 963386 h 1073604"/>
              <a:gd name="connsiteX2" fmla="*/ 163286 w 351065"/>
              <a:gd name="connsiteY2" fmla="*/ 873579 h 1073604"/>
              <a:gd name="connsiteX3" fmla="*/ 155122 w 351065"/>
              <a:gd name="connsiteY3" fmla="*/ 812347 h 1073604"/>
              <a:gd name="connsiteX4" fmla="*/ 146957 w 351065"/>
              <a:gd name="connsiteY4" fmla="*/ 775607 h 1073604"/>
              <a:gd name="connsiteX5" fmla="*/ 146957 w 351065"/>
              <a:gd name="connsiteY5" fmla="*/ 759279 h 1073604"/>
              <a:gd name="connsiteX6" fmla="*/ 134711 w 351065"/>
              <a:gd name="connsiteY6" fmla="*/ 722540 h 1073604"/>
              <a:gd name="connsiteX7" fmla="*/ 281668 w 351065"/>
              <a:gd name="connsiteY7" fmla="*/ 379640 h 1073604"/>
              <a:gd name="connsiteX8" fmla="*/ 351065 w 351065"/>
              <a:gd name="connsiteY8" fmla="*/ 228600 h 1073604"/>
              <a:gd name="connsiteX9" fmla="*/ 342900 w 351065"/>
              <a:gd name="connsiteY9" fmla="*/ 183697 h 1073604"/>
              <a:gd name="connsiteX10" fmla="*/ 322490 w 351065"/>
              <a:gd name="connsiteY10" fmla="*/ 106136 h 1073604"/>
              <a:gd name="connsiteX11" fmla="*/ 338818 w 351065"/>
              <a:gd name="connsiteY11" fmla="*/ 0 h 107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065" h="1073604">
                <a:moveTo>
                  <a:pt x="0" y="1073604"/>
                </a:moveTo>
                <a:lnTo>
                  <a:pt x="106136" y="963386"/>
                </a:lnTo>
                <a:lnTo>
                  <a:pt x="163286" y="873579"/>
                </a:lnTo>
                <a:lnTo>
                  <a:pt x="155122" y="812347"/>
                </a:lnTo>
                <a:lnTo>
                  <a:pt x="146957" y="775607"/>
                </a:lnTo>
                <a:lnTo>
                  <a:pt x="146957" y="759279"/>
                </a:lnTo>
                <a:lnTo>
                  <a:pt x="134711" y="722540"/>
                </a:lnTo>
                <a:lnTo>
                  <a:pt x="281668" y="379640"/>
                </a:lnTo>
                <a:lnTo>
                  <a:pt x="351065" y="228600"/>
                </a:lnTo>
                <a:lnTo>
                  <a:pt x="342900" y="183697"/>
                </a:lnTo>
                <a:lnTo>
                  <a:pt x="322490" y="106136"/>
                </a:lnTo>
                <a:lnTo>
                  <a:pt x="338818" y="0"/>
                </a:lnTo>
              </a:path>
            </a:pathLst>
          </a:custGeom>
          <a:noFill/>
          <a:ln w="57150">
            <a:solidFill>
              <a:srgbClr val="33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480D9D63-1FA8-A749-6FBC-817D68DBA5B8}"/>
              </a:ext>
            </a:extLst>
          </p:cNvPr>
          <p:cNvSpPr/>
          <p:nvPr/>
        </p:nvSpPr>
        <p:spPr>
          <a:xfrm rot="4641484">
            <a:off x="9564391" y="1348708"/>
            <a:ext cx="265043" cy="874643"/>
          </a:xfrm>
          <a:custGeom>
            <a:avLst/>
            <a:gdLst>
              <a:gd name="connsiteX0" fmla="*/ 265043 w 265043"/>
              <a:gd name="connsiteY0" fmla="*/ 0 h 874643"/>
              <a:gd name="connsiteX1" fmla="*/ 193481 w 265043"/>
              <a:gd name="connsiteY1" fmla="*/ 296848 h 874643"/>
              <a:gd name="connsiteX2" fmla="*/ 121920 w 265043"/>
              <a:gd name="connsiteY2" fmla="*/ 530086 h 874643"/>
              <a:gd name="connsiteX3" fmla="*/ 0 w 265043"/>
              <a:gd name="connsiteY3" fmla="*/ 874643 h 874643"/>
            </a:gdLst>
            <a:ahLst/>
            <a:cxnLst>
              <a:cxn ang="0">
                <a:pos x="connsiteX0" y="connsiteY0"/>
              </a:cxn>
              <a:cxn ang="0">
                <a:pos x="connsiteX1" y="connsiteY1"/>
              </a:cxn>
              <a:cxn ang="0">
                <a:pos x="connsiteX2" y="connsiteY2"/>
              </a:cxn>
              <a:cxn ang="0">
                <a:pos x="connsiteX3" y="connsiteY3"/>
              </a:cxn>
            </a:cxnLst>
            <a:rect l="l" t="t" r="r" b="b"/>
            <a:pathLst>
              <a:path w="265043" h="874643">
                <a:moveTo>
                  <a:pt x="265043" y="0"/>
                </a:moveTo>
                <a:lnTo>
                  <a:pt x="193481" y="296848"/>
                </a:lnTo>
                <a:lnTo>
                  <a:pt x="121920" y="530086"/>
                </a:lnTo>
                <a:lnTo>
                  <a:pt x="0" y="874643"/>
                </a:lnTo>
              </a:path>
            </a:pathLst>
          </a:custGeom>
          <a:noFill/>
          <a:ln w="38100">
            <a:solidFill>
              <a:srgbClr val="B698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9BCA11B-F78C-710F-AA14-AA49DB55EBC3}"/>
              </a:ext>
            </a:extLst>
          </p:cNvPr>
          <p:cNvSpPr/>
          <p:nvPr/>
        </p:nvSpPr>
        <p:spPr>
          <a:xfrm rot="20069441">
            <a:off x="9266289" y="1852763"/>
            <a:ext cx="821206" cy="444704"/>
          </a:xfrm>
          <a:custGeom>
            <a:avLst/>
            <a:gdLst>
              <a:gd name="connsiteX0" fmla="*/ 0 w 756976"/>
              <a:gd name="connsiteY0" fmla="*/ 0 h 425380"/>
              <a:gd name="connsiteX1" fmla="*/ 190919 w 756976"/>
              <a:gd name="connsiteY1" fmla="*/ 127279 h 425380"/>
              <a:gd name="connsiteX2" fmla="*/ 234461 w 756976"/>
              <a:gd name="connsiteY2" fmla="*/ 160773 h 425380"/>
              <a:gd name="connsiteX3" fmla="*/ 338294 w 756976"/>
              <a:gd name="connsiteY3" fmla="*/ 194268 h 425380"/>
              <a:gd name="connsiteX4" fmla="*/ 629697 w 756976"/>
              <a:gd name="connsiteY4" fmla="*/ 348342 h 425380"/>
              <a:gd name="connsiteX5" fmla="*/ 700035 w 756976"/>
              <a:gd name="connsiteY5" fmla="*/ 405283 h 425380"/>
              <a:gd name="connsiteX6" fmla="*/ 756976 w 756976"/>
              <a:gd name="connsiteY6" fmla="*/ 425380 h 425380"/>
              <a:gd name="connsiteX7" fmla="*/ 756976 w 756976"/>
              <a:gd name="connsiteY7" fmla="*/ 425380 h 42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76" h="425380">
                <a:moveTo>
                  <a:pt x="0" y="0"/>
                </a:moveTo>
                <a:lnTo>
                  <a:pt x="190919" y="127279"/>
                </a:lnTo>
                <a:lnTo>
                  <a:pt x="234461" y="160773"/>
                </a:lnTo>
                <a:lnTo>
                  <a:pt x="338294" y="194268"/>
                </a:lnTo>
                <a:lnTo>
                  <a:pt x="629697" y="348342"/>
                </a:lnTo>
                <a:lnTo>
                  <a:pt x="700035" y="405283"/>
                </a:lnTo>
                <a:lnTo>
                  <a:pt x="756976" y="425380"/>
                </a:lnTo>
                <a:lnTo>
                  <a:pt x="756976" y="425380"/>
                </a:ln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5" name="Freeform: Shape 904">
            <a:extLst>
              <a:ext uri="{FF2B5EF4-FFF2-40B4-BE49-F238E27FC236}">
                <a16:creationId xmlns:a16="http://schemas.microsoft.com/office/drawing/2014/main" id="{EA2E1937-94BC-F93B-AFE6-78BEB931B78B}"/>
              </a:ext>
            </a:extLst>
          </p:cNvPr>
          <p:cNvSpPr/>
          <p:nvPr/>
        </p:nvSpPr>
        <p:spPr>
          <a:xfrm rot="1776610">
            <a:off x="9268054" y="2164366"/>
            <a:ext cx="629344" cy="359096"/>
          </a:xfrm>
          <a:custGeom>
            <a:avLst/>
            <a:gdLst>
              <a:gd name="connsiteX0" fmla="*/ 0 w 629344"/>
              <a:gd name="connsiteY0" fmla="*/ 359096 h 359096"/>
              <a:gd name="connsiteX1" fmla="*/ 629344 w 629344"/>
              <a:gd name="connsiteY1" fmla="*/ 0 h 359096"/>
            </a:gdLst>
            <a:ahLst/>
            <a:cxnLst>
              <a:cxn ang="0">
                <a:pos x="connsiteX0" y="connsiteY0"/>
              </a:cxn>
              <a:cxn ang="0">
                <a:pos x="connsiteX1" y="connsiteY1"/>
              </a:cxn>
            </a:cxnLst>
            <a:rect l="l" t="t" r="r" b="b"/>
            <a:pathLst>
              <a:path w="629344" h="359096">
                <a:moveTo>
                  <a:pt x="0" y="359096"/>
                </a:moveTo>
                <a:lnTo>
                  <a:pt x="629344" y="0"/>
                </a:ln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D2D5DF34-386F-8F3F-0652-1F77344AC843}"/>
              </a:ext>
            </a:extLst>
          </p:cNvPr>
          <p:cNvSpPr txBox="1"/>
          <p:nvPr/>
        </p:nvSpPr>
        <p:spPr>
          <a:xfrm>
            <a:off x="10437570" y="784395"/>
            <a:ext cx="1726819" cy="369332"/>
          </a:xfrm>
          <a:prstGeom prst="rect">
            <a:avLst/>
          </a:prstGeom>
          <a:noFill/>
        </p:spPr>
        <p:txBody>
          <a:bodyPr wrap="none" rtlCol="0">
            <a:spAutoFit/>
          </a:bodyPr>
          <a:lstStyle/>
          <a:p>
            <a:r>
              <a:rPr lang="en-GB" dirty="0"/>
              <a:t>Roads&gt; 4m wide</a:t>
            </a:r>
          </a:p>
        </p:txBody>
      </p:sp>
      <p:sp>
        <p:nvSpPr>
          <p:cNvPr id="52" name="TextBox 51">
            <a:extLst>
              <a:ext uri="{FF2B5EF4-FFF2-40B4-BE49-F238E27FC236}">
                <a16:creationId xmlns:a16="http://schemas.microsoft.com/office/drawing/2014/main" id="{81151CD9-106C-CA04-8981-06EDC24B09FC}"/>
              </a:ext>
            </a:extLst>
          </p:cNvPr>
          <p:cNvSpPr txBox="1"/>
          <p:nvPr/>
        </p:nvSpPr>
        <p:spPr>
          <a:xfrm>
            <a:off x="10458306" y="1167996"/>
            <a:ext cx="1726819" cy="369332"/>
          </a:xfrm>
          <a:prstGeom prst="rect">
            <a:avLst/>
          </a:prstGeom>
          <a:noFill/>
        </p:spPr>
        <p:txBody>
          <a:bodyPr wrap="none" rtlCol="0">
            <a:spAutoFit/>
          </a:bodyPr>
          <a:lstStyle/>
          <a:p>
            <a:r>
              <a:rPr lang="en-GB" dirty="0"/>
              <a:t>Roads&lt; 4m wide</a:t>
            </a:r>
          </a:p>
        </p:txBody>
      </p:sp>
      <p:sp>
        <p:nvSpPr>
          <p:cNvPr id="54" name="TextBox 53">
            <a:extLst>
              <a:ext uri="{FF2B5EF4-FFF2-40B4-BE49-F238E27FC236}">
                <a16:creationId xmlns:a16="http://schemas.microsoft.com/office/drawing/2014/main" id="{E832EAAC-C221-20E6-9E1F-48C84E9FB7CF}"/>
              </a:ext>
            </a:extLst>
          </p:cNvPr>
          <p:cNvSpPr txBox="1"/>
          <p:nvPr/>
        </p:nvSpPr>
        <p:spPr>
          <a:xfrm>
            <a:off x="10446338" y="1528753"/>
            <a:ext cx="873252" cy="369332"/>
          </a:xfrm>
          <a:prstGeom prst="rect">
            <a:avLst/>
          </a:prstGeom>
          <a:noFill/>
        </p:spPr>
        <p:txBody>
          <a:bodyPr wrap="none" rtlCol="0">
            <a:spAutoFit/>
          </a:bodyPr>
          <a:lstStyle/>
          <a:p>
            <a:r>
              <a:rPr lang="en-GB" dirty="0"/>
              <a:t>Byways</a:t>
            </a:r>
          </a:p>
        </p:txBody>
      </p:sp>
      <p:sp>
        <p:nvSpPr>
          <p:cNvPr id="83" name="TextBox 82">
            <a:extLst>
              <a:ext uri="{FF2B5EF4-FFF2-40B4-BE49-F238E27FC236}">
                <a16:creationId xmlns:a16="http://schemas.microsoft.com/office/drawing/2014/main" id="{99BE2824-8798-215B-7614-1841918E4A25}"/>
              </a:ext>
            </a:extLst>
          </p:cNvPr>
          <p:cNvSpPr txBox="1"/>
          <p:nvPr/>
        </p:nvSpPr>
        <p:spPr>
          <a:xfrm>
            <a:off x="10428988" y="1839974"/>
            <a:ext cx="1251753" cy="369332"/>
          </a:xfrm>
          <a:prstGeom prst="rect">
            <a:avLst/>
          </a:prstGeom>
          <a:noFill/>
        </p:spPr>
        <p:txBody>
          <a:bodyPr wrap="none" rtlCol="0">
            <a:spAutoFit/>
          </a:bodyPr>
          <a:lstStyle/>
          <a:p>
            <a:r>
              <a:rPr lang="en-GB" dirty="0"/>
              <a:t>Bridlepaths</a:t>
            </a:r>
          </a:p>
        </p:txBody>
      </p:sp>
      <p:sp>
        <p:nvSpPr>
          <p:cNvPr id="92" name="TextBox 91">
            <a:extLst>
              <a:ext uri="{FF2B5EF4-FFF2-40B4-BE49-F238E27FC236}">
                <a16:creationId xmlns:a16="http://schemas.microsoft.com/office/drawing/2014/main" id="{0163BB2B-D5C0-F5A4-F104-52446D865CF2}"/>
              </a:ext>
            </a:extLst>
          </p:cNvPr>
          <p:cNvSpPr txBox="1"/>
          <p:nvPr/>
        </p:nvSpPr>
        <p:spPr>
          <a:xfrm>
            <a:off x="10411638" y="2151195"/>
            <a:ext cx="1126783" cy="369332"/>
          </a:xfrm>
          <a:prstGeom prst="rect">
            <a:avLst/>
          </a:prstGeom>
          <a:noFill/>
        </p:spPr>
        <p:txBody>
          <a:bodyPr wrap="none" rtlCol="0">
            <a:spAutoFit/>
          </a:bodyPr>
          <a:lstStyle/>
          <a:p>
            <a:r>
              <a:rPr lang="en-GB" dirty="0"/>
              <a:t>Footpaths</a:t>
            </a:r>
          </a:p>
        </p:txBody>
      </p:sp>
    </p:spTree>
    <p:extLst>
      <p:ext uri="{BB962C8B-B14F-4D97-AF65-F5344CB8AC3E}">
        <p14:creationId xmlns:p14="http://schemas.microsoft.com/office/powerpoint/2010/main" val="132609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Words>
  <Application>Microsoft Office PowerPoint</Application>
  <PresentationFormat>Widescreen</PresentationFormat>
  <Paragraphs>77</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Russell</dc:creator>
  <cp:lastModifiedBy>David Russell</cp:lastModifiedBy>
  <cp:revision>85</cp:revision>
  <dcterms:created xsi:type="dcterms:W3CDTF">2023-10-24T10:55:25Z</dcterms:created>
  <dcterms:modified xsi:type="dcterms:W3CDTF">2023-12-12T17:45:05Z</dcterms:modified>
</cp:coreProperties>
</file>