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70" r:id="rId6"/>
    <p:sldId id="260" r:id="rId7"/>
    <p:sldId id="271" r:id="rId8"/>
    <p:sldId id="268" r:id="rId9"/>
    <p:sldId id="279" r:id="rId10"/>
    <p:sldId id="267" r:id="rId11"/>
    <p:sldId id="280" r:id="rId12"/>
    <p:sldId id="288" r:id="rId13"/>
    <p:sldId id="265" r:id="rId14"/>
    <p:sldId id="269" r:id="rId15"/>
    <p:sldId id="262" r:id="rId16"/>
    <p:sldId id="290" r:id="rId17"/>
    <p:sldId id="276" r:id="rId18"/>
    <p:sldId id="291" r:id="rId19"/>
    <p:sldId id="283" r:id="rId20"/>
    <p:sldId id="266" r:id="rId21"/>
    <p:sldId id="278" r:id="rId22"/>
    <p:sldId id="293" r:id="rId23"/>
    <p:sldId id="294" r:id="rId24"/>
    <p:sldId id="295" r:id="rId25"/>
    <p:sldId id="296" r:id="rId26"/>
    <p:sldId id="281" r:id="rId27"/>
    <p:sldId id="284" r:id="rId28"/>
    <p:sldId id="285" r:id="rId29"/>
    <p:sldId id="286" r:id="rId30"/>
    <p:sldId id="264" r:id="rId31"/>
    <p:sldId id="261" r:id="rId32"/>
    <p:sldId id="272" r:id="rId33"/>
    <p:sldId id="274" r:id="rId34"/>
    <p:sldId id="292" r:id="rId35"/>
    <p:sldId id="282" r:id="rId36"/>
    <p:sldId id="289" r:id="rId37"/>
    <p:sldId id="275" r:id="rId38"/>
    <p:sldId id="273" r:id="rId39"/>
    <p:sldId id="277" r:id="rId40"/>
    <p:sldId id="28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06E4F-9698-170F-5728-7D04E83E25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4904-0A62-E3F4-5EA9-D00F43689F3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6119-AEAF-961F-D601-30CD127C48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92BBC2-27D2-4338-B5A3-677C4E34187E}" type="datetime1">
              <a:rPr lang="en-GB"/>
              <a:pPr lvl="0"/>
              <a:t>29/04/2025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BBBB7-AA2F-198A-05F9-D383F23325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47E35-6F82-7EFF-06FD-40732C9B104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204446-4F35-4C47-831B-8CA4F5AD59E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8423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445E5-141B-9DCA-2B72-0C00E562FB2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1CDD2-605F-322F-A6B8-59DDCB5AD06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EB858-BED1-D6C7-3ED2-8E3150043C5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180BE6-CB88-4DD0-A7EE-CCC7557C74FF}" type="datetime1">
              <a:rPr lang="en-GB"/>
              <a:pPr lvl="0"/>
              <a:t>29/04/2025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2B2E4-135B-2561-F79E-60BFD4C4A2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4071B-8297-73F9-2258-9B0B52A251F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112E8E-FEC6-4480-A78C-3379CD361C4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346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4F66C7-5ACE-F362-C3AF-E15C6FBA78D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5C259E-5B80-BED6-6792-9F785757AE9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6AE5D-18DA-6EC5-D0B4-CA351518519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E49725-AFF0-45CE-B623-CD6CCB323788}" type="datetime1">
              <a:rPr lang="en-GB"/>
              <a:pPr lvl="0"/>
              <a:t>29/04/2025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66A98-DB6D-EF03-B6EE-D800C3CE90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96306-F660-3861-AF92-6A2B282684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776836-2525-4203-99D0-81B8562FAAA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6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376D7-7E20-A3A5-BF58-CE3653AB496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8EDCC-E91E-AE94-EFB5-DBCB90AA722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050EB-DFF1-368F-495D-488315140F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1C23AE-3E57-4C91-B4C3-3AD3212FF992}" type="datetime1">
              <a:rPr lang="en-GB"/>
              <a:pPr lvl="0"/>
              <a:t>29/04/2025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9CEE6-0970-16C1-9EFE-0B2B755B10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2AF4D-C1EC-95F0-F21D-AD8FCF351D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F3EBB2-B42E-409C-83CB-F4FD92BAB3D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54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EE3D-4740-2C54-5C39-2134CDE307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9B9F0-9472-AB58-45A3-66A2CF5B64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C38CB-33EC-8708-47D4-C36DBCBD26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A3AB48-2646-44DE-A3F0-115969665329}" type="datetime1">
              <a:rPr lang="en-GB"/>
              <a:pPr lvl="0"/>
              <a:t>29/04/2025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5DA18-3E21-0DAB-7481-2BA13C378D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D0457-84BA-DDD9-720A-A69D7C5AC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BBB496-4D2F-4C86-ADB3-AA44CF2A0F2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599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D77B-CB13-7D8B-AEBD-93A57FBFC6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EC462-83F0-8288-3C31-759122C7B6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EF713-0915-891F-E88A-6B00C0991A1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49B4E-77B0-41FB-43E3-BD73B583813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8B3628-8EA4-42B2-941D-0BA113328D0F}" type="datetime1">
              <a:rPr lang="en-GB"/>
              <a:pPr lvl="0"/>
              <a:t>29/04/2025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5C4E4-E805-99A8-F786-D1EB9804E2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E02F4-B0DE-B7A1-3917-4A39A4EA80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F99B9F-72C8-4DB5-ACEE-C7070E3F4F1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77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A33D-4C3D-0781-D539-CEA1F27A57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8BA38-DBBB-A4AE-6605-2CE67BFEA0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3FE3C-A3B2-A06A-BD9B-7F7BF3EEEF8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992209-142C-4863-9F87-0B038A44B40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13D524-6D7B-E916-B990-3DF08BDFDF1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92B720-40C5-C1DD-5170-A3AF76F6ED3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0D5013-E0C1-4B60-9563-4E363EB6466B}" type="datetime1">
              <a:rPr lang="en-GB"/>
              <a:pPr lvl="0"/>
              <a:t>29/04/2025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47E2C5-B161-1235-51D7-649D928437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47E8FA-E31A-80D5-EFEC-B9F66D31E2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A68ED4-0B05-407E-8E06-39E608CE596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697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012A6-003A-D3B2-672E-E85B4029E61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D51051-F399-071B-42DF-5883A8C4EA9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37B108-A352-4CF9-91C6-B46F93B55CFC}" type="datetime1">
              <a:rPr lang="en-GB"/>
              <a:pPr lvl="0"/>
              <a:t>29/04/2025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5164C-EE14-777A-D574-2F8396241D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AC570-F103-2F08-2097-1B702D8479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8EC0BB-6450-4BE0-9528-6D29720492B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E000DE-6C32-9D57-CFE8-3A3ABFD732B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45FAC2-60D8-4063-BA8C-CEE554D8F115}" type="datetime1">
              <a:rPr lang="en-GB"/>
              <a:pPr lvl="0"/>
              <a:t>29/04/2025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C9CD9D-E334-1DAC-4DA1-9B240E3BF78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01580-4231-FB1F-B7C4-E22F8C7808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C995E9-A1EF-4BA6-91E2-BA3335B1C8F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6563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8371-D46B-686F-B2CE-ED56EFF3CE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CC57A-92B8-D9F4-C4D7-B15D9DD9849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DC11E-69AA-513B-C067-F486995D227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FAF45-0C7F-A5DB-F0D9-532E8FF0D81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B55424-13FB-4BC7-941B-DCD234A6F7C0}" type="datetime1">
              <a:rPr lang="en-GB"/>
              <a:pPr lvl="0"/>
              <a:t>29/04/2025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7D573-A817-29CD-919A-74484C4653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5AEFE-DCE6-407F-D2BE-00BAB90771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84ED0E-8CB1-4073-9D8A-E0A4FF4E20D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9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B12F-E52C-7E3C-B021-36D75D6AC0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7FE4A6-4289-6BA2-1DA3-536B85CB3A8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GB" sz="3200"/>
            </a:lvl1pPr>
          </a:lstStyle>
          <a:p>
            <a:pPr lvl="0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F9EFB-0DD3-D3CD-3E1B-3082069F336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204AD-8BBD-6B64-2AF5-3BF3E39365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D0C31A-42AA-4D77-BCFC-7CF672E96F3C}" type="datetime1">
              <a:rPr lang="en-GB"/>
              <a:pPr lvl="0"/>
              <a:t>29/04/2025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1711B-EB08-145A-324F-281D09F470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D894B-A927-00E2-24FF-A52B718EDF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A07E9A-EFD4-497D-8311-F4FABD77D6B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712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C0697-ED1A-E02B-9D84-3F0B1049C2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00B63-F9FD-CA09-D52D-E517A71789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C189-7DF3-7C7D-08CB-24137A64DEB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F6B1062-C8D4-4D1A-98F0-FDCF3713A60D}" type="datetime1">
              <a:rPr lang="en-GB"/>
              <a:pPr lvl="0"/>
              <a:t>29/04/2025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2B233-219E-11CE-8975-888051DD074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10AA3-2943-7D34-D724-24FA2D6C88F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CB41E8B-9B99-47E1-AECB-9CF4F34D23C7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82B5F1E-0A94-5BC0-7364-0C3FB8B5AD8F}"/>
              </a:ext>
            </a:extLst>
          </p:cNvPr>
          <p:cNvSpPr txBox="1"/>
          <p:nvPr/>
        </p:nvSpPr>
        <p:spPr>
          <a:xfrm>
            <a:off x="2050871" y="1436915"/>
            <a:ext cx="8164284" cy="4524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Newspaper Clips – 1750 to 1840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48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8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With a few extras as shown here</a:t>
            </a:r>
            <a:endParaRPr lang="en-GB" sz="4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B6BD8-6549-CCE2-D8D6-0C5A32A9747B}"/>
              </a:ext>
            </a:extLst>
          </p:cNvPr>
          <p:cNvSpPr txBox="1"/>
          <p:nvPr/>
        </p:nvSpPr>
        <p:spPr>
          <a:xfrm>
            <a:off x="1911534" y="2659559"/>
            <a:ext cx="3291840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Swan Inn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2FFF298-8F13-7509-2D9F-506C7EAEC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591" y="109334"/>
            <a:ext cx="4284613" cy="66393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D8805A-C7A8-DEB6-9D3B-4C0613C94036}"/>
              </a:ext>
            </a:extLst>
          </p:cNvPr>
          <p:cNvSpPr txBox="1"/>
          <p:nvPr/>
        </p:nvSpPr>
        <p:spPr>
          <a:xfrm>
            <a:off x="1911534" y="3429000"/>
            <a:ext cx="227329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Inquest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1480212-EB4A-E1E2-95B2-89D51EB85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785" y="140982"/>
            <a:ext cx="4219306" cy="65760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8DB63C60-37A2-4DA6-526A-A461D10BE447}"/>
              </a:ext>
            </a:extLst>
          </p:cNvPr>
          <p:cNvSpPr txBox="1"/>
          <p:nvPr/>
        </p:nvSpPr>
        <p:spPr>
          <a:xfrm>
            <a:off x="1608914" y="1982446"/>
            <a:ext cx="3892728" cy="14465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Kings Head Inn, Inkpen 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FE35DE-74F4-5D72-8CF1-012E0F35C366}"/>
              </a:ext>
            </a:extLst>
          </p:cNvPr>
          <p:cNvSpPr txBox="1"/>
          <p:nvPr/>
        </p:nvSpPr>
        <p:spPr>
          <a:xfrm>
            <a:off x="4423949" y="378826"/>
            <a:ext cx="3344088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Our Churches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6047269-106A-5949-B888-7592DA16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358" y="1148266"/>
            <a:ext cx="6309360" cy="56407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C5AA19-1A7A-8D4C-F33E-20F72C79DE8D}"/>
              </a:ext>
            </a:extLst>
          </p:cNvPr>
          <p:cNvSpPr txBox="1"/>
          <p:nvPr/>
        </p:nvSpPr>
        <p:spPr>
          <a:xfrm>
            <a:off x="1651004" y="2721117"/>
            <a:ext cx="2413001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PrimitiveMethodist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3D3BD7-7DC2-9AAE-A0A1-7E20D6E1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425" y="681474"/>
            <a:ext cx="6635928" cy="549505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29D893-D585-8E96-C8B3-BE611B1B5604}"/>
              </a:ext>
            </a:extLst>
          </p:cNvPr>
          <p:cNvSpPr txBox="1"/>
          <p:nvPr/>
        </p:nvSpPr>
        <p:spPr>
          <a:xfrm>
            <a:off x="1228642" y="2721117"/>
            <a:ext cx="227329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Wesleyan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9063D0C-0496-BA38-7C0F-A6A916E8D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598" y="267215"/>
            <a:ext cx="4167048" cy="63235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028896-3E5B-AC27-93F2-6C956B0A92FA}"/>
              </a:ext>
            </a:extLst>
          </p:cNvPr>
          <p:cNvSpPr txBox="1"/>
          <p:nvPr/>
        </p:nvSpPr>
        <p:spPr>
          <a:xfrm>
            <a:off x="1574797" y="2105561"/>
            <a:ext cx="3098801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St. Michael’s Restoration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099DAA-EB6D-7BE2-DEB1-F43EA0012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622" y="275517"/>
            <a:ext cx="5185955" cy="630695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610BBA-4196-85FF-2BA8-BC166EB2244C}"/>
              </a:ext>
            </a:extLst>
          </p:cNvPr>
          <p:cNvSpPr txBox="1"/>
          <p:nvPr/>
        </p:nvSpPr>
        <p:spPr>
          <a:xfrm>
            <a:off x="1371600" y="2105561"/>
            <a:ext cx="3136904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Rector via the Great Seal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9210ECD-7452-EC0A-36FA-19CDE260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189" y="2311008"/>
            <a:ext cx="5502612" cy="22359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5ED5E-431E-0F41-2E5A-2E264CA2CEBF}"/>
              </a:ext>
            </a:extLst>
          </p:cNvPr>
          <p:cNvSpPr txBox="1"/>
          <p:nvPr/>
        </p:nvSpPr>
        <p:spPr>
          <a:xfrm>
            <a:off x="1651004" y="2721117"/>
            <a:ext cx="2578095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Episodes of Passion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4B59AD1-B876-9194-60EB-77A5519C9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018" y="109115"/>
            <a:ext cx="4898568" cy="663976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5865D-B1C0-BCB3-BC92-72EAB41A58B9}"/>
              </a:ext>
            </a:extLst>
          </p:cNvPr>
          <p:cNvSpPr txBox="1"/>
          <p:nvPr/>
        </p:nvSpPr>
        <p:spPr>
          <a:xfrm>
            <a:off x="1651004" y="2721117"/>
            <a:ext cx="2273298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Visitation of God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CE86468-7228-6200-3209-F621FF2CA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093" y="70710"/>
            <a:ext cx="3526968" cy="67165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D20048F1-1C64-23F3-4BF4-E4E7C3258CD7}"/>
              </a:ext>
            </a:extLst>
          </p:cNvPr>
          <p:cNvSpPr txBox="1"/>
          <p:nvPr/>
        </p:nvSpPr>
        <p:spPr>
          <a:xfrm>
            <a:off x="1225734" y="888275"/>
            <a:ext cx="4182291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Start of the Poors’ Allotment Trust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7E01FF-62B9-0AD7-9E0A-65C3A67F222A}"/>
              </a:ext>
            </a:extLst>
          </p:cNvPr>
          <p:cNvSpPr txBox="1"/>
          <p:nvPr/>
        </p:nvSpPr>
        <p:spPr>
          <a:xfrm>
            <a:off x="4103909" y="2828833"/>
            <a:ext cx="3984168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7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Our Pubs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4B3DC25-391E-29DF-3294-9D6B6C3A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951" y="1404838"/>
            <a:ext cx="7209979" cy="49045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52508EE-655B-B120-CBAE-E3D6B3ADA7D3}"/>
              </a:ext>
            </a:extLst>
          </p:cNvPr>
          <p:cNvSpPr txBox="1"/>
          <p:nvPr/>
        </p:nvSpPr>
        <p:spPr>
          <a:xfrm>
            <a:off x="4414887" y="548640"/>
            <a:ext cx="3762106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Templars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C2C38F-0963-9495-5AE8-D4DDC6762241}"/>
              </a:ext>
            </a:extLst>
          </p:cNvPr>
          <p:cNvSpPr txBox="1"/>
          <p:nvPr/>
        </p:nvSpPr>
        <p:spPr>
          <a:xfrm>
            <a:off x="4587243" y="431075"/>
            <a:ext cx="3017520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Health Care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81F61C6-577D-8990-2068-69C85537A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812" y="1200515"/>
            <a:ext cx="4822371" cy="535165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D4A2BC-5CF3-09A7-673F-CF8927B63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891"/>
          <a:stretch>
            <a:fillRect/>
          </a:stretch>
        </p:blipFill>
        <p:spPr>
          <a:xfrm>
            <a:off x="4580705" y="183840"/>
            <a:ext cx="4328156" cy="64903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8C1DC645-997B-C48D-DFCB-70D9BAE626C7}"/>
              </a:ext>
            </a:extLst>
          </p:cNvPr>
          <p:cNvSpPr txBox="1"/>
          <p:nvPr/>
        </p:nvSpPr>
        <p:spPr>
          <a:xfrm>
            <a:off x="1201786" y="979715"/>
            <a:ext cx="3187333" cy="21236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Inkpen and Kintbury Riots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7CD1DE-D71E-502A-48F7-5ED1798A76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9524"/>
          <a:stretch>
            <a:fillRect/>
          </a:stretch>
        </p:blipFill>
        <p:spPr>
          <a:xfrm>
            <a:off x="4587197" y="45363"/>
            <a:ext cx="3017602" cy="67672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FCE494D-24C2-0444-6F27-E1056D16F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083" y="129853"/>
            <a:ext cx="5577840" cy="659830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7F005AD-A29E-F7E1-92A1-18382C0FA0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634"/>
          <a:stretch>
            <a:fillRect/>
          </a:stretch>
        </p:blipFill>
        <p:spPr>
          <a:xfrm>
            <a:off x="5596667" y="235531"/>
            <a:ext cx="4808655" cy="63869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2D3E18-3B17-83DF-3641-0F9F210D9FAB}"/>
              </a:ext>
            </a:extLst>
          </p:cNvPr>
          <p:cNvSpPr txBox="1"/>
          <p:nvPr/>
        </p:nvSpPr>
        <p:spPr>
          <a:xfrm>
            <a:off x="1651004" y="2721117"/>
            <a:ext cx="3632197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Death or Transportation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8F5446-3D3B-7864-9C7E-686DED30ED85}"/>
              </a:ext>
            </a:extLst>
          </p:cNvPr>
          <p:cNvSpPr txBox="1"/>
          <p:nvPr/>
        </p:nvSpPr>
        <p:spPr>
          <a:xfrm>
            <a:off x="5155469" y="404951"/>
            <a:ext cx="1881048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Felony</a:t>
            </a:r>
            <a:r>
              <a:rPr lang="en-GB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B45C70A-1062-B290-EDE2-A002E594A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815" y="1394514"/>
            <a:ext cx="5682355" cy="40689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022B087-F1C0-5FCC-5354-E4A234471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265" y="1367860"/>
            <a:ext cx="5499466" cy="412227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90F492-E258-CE15-50BD-4CD5F434A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847" y="110505"/>
            <a:ext cx="4428311" cy="663698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1B82862-71C8-18A5-4B89-99DAC16DA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3" y="1176320"/>
            <a:ext cx="5486400" cy="40551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23CA8E-861C-B141-D497-15D0FFC9B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329" y="1324791"/>
            <a:ext cx="5719233" cy="48354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77C9A9A-B0B8-CE25-ADC4-92324C210318}"/>
              </a:ext>
            </a:extLst>
          </p:cNvPr>
          <p:cNvSpPr txBox="1"/>
          <p:nvPr/>
        </p:nvSpPr>
        <p:spPr>
          <a:xfrm>
            <a:off x="4585066" y="697769"/>
            <a:ext cx="267788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Craven Arms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B61D8-ECCE-4631-AF9D-BEAC49CFC2A1}"/>
              </a:ext>
            </a:extLst>
          </p:cNvPr>
          <p:cNvSpPr txBox="1"/>
          <p:nvPr/>
        </p:nvSpPr>
        <p:spPr>
          <a:xfrm>
            <a:off x="1333496" y="2661726"/>
            <a:ext cx="2654302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Estate agents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D94094D-1342-CEFF-DF47-8F4F3E5C2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23" y="236335"/>
            <a:ext cx="4480560" cy="638533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882F1-5715-C57A-631C-958D29D1BF7C}"/>
              </a:ext>
            </a:extLst>
          </p:cNvPr>
          <p:cNvSpPr txBox="1"/>
          <p:nvPr/>
        </p:nvSpPr>
        <p:spPr>
          <a:xfrm>
            <a:off x="4352105" y="339635"/>
            <a:ext cx="3487777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Inkpen Trades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DF2552F-9BD9-4E25-6274-F67900659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96" y="1234321"/>
            <a:ext cx="6152604" cy="43893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EA5E64-19A2-16CD-6258-5A7E0D7B7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247" y="604134"/>
            <a:ext cx="4885511" cy="56497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44382C-5ACB-5B69-E904-0B19E1561B07}"/>
              </a:ext>
            </a:extLst>
          </p:cNvPr>
          <p:cNvSpPr txBox="1"/>
          <p:nvPr/>
        </p:nvSpPr>
        <p:spPr>
          <a:xfrm>
            <a:off x="1458687" y="420614"/>
            <a:ext cx="2351315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Activities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CEB65EB-FAC9-8011-F876-504609BF0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-12066" b="79852"/>
          <a:stretch>
            <a:fillRect/>
          </a:stretch>
        </p:blipFill>
        <p:spPr>
          <a:xfrm>
            <a:off x="4813465" y="626336"/>
            <a:ext cx="6333097" cy="560532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1CF78B-E175-C83F-539F-A2D4AF6B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291" y="275563"/>
            <a:ext cx="6113413" cy="630688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67DC2D5-9FBB-1B95-BB21-9F7693EC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73" y="535573"/>
            <a:ext cx="10796275" cy="577413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71B9B0-DC6A-C908-A148-BE8619C57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254" y="2105543"/>
            <a:ext cx="4729477" cy="264692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560E2F5-896B-839D-1D7D-A568FEB876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5785"/>
          <a:stretch>
            <a:fillRect/>
          </a:stretch>
        </p:blipFill>
        <p:spPr>
          <a:xfrm>
            <a:off x="3638553" y="586724"/>
            <a:ext cx="4914900" cy="568454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AE52B80-87CD-C733-977C-FB14F12A0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416" y="113687"/>
            <a:ext cx="3775164" cy="66306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5E5508E-32AC-1FB3-FEB2-93A5BC66E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023" y="2299066"/>
            <a:ext cx="4373950" cy="22598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69C60A6-6AEE-1571-6F84-05038911C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614" y="259342"/>
            <a:ext cx="7184568" cy="63393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A4E338-008E-DBBF-39CE-F2161E8C9BCF}"/>
              </a:ext>
            </a:extLst>
          </p:cNvPr>
          <p:cNvSpPr txBox="1"/>
          <p:nvPr/>
        </p:nvSpPr>
        <p:spPr>
          <a:xfrm>
            <a:off x="1226823" y="2273298"/>
            <a:ext cx="2247896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Focus of social activity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8B95373-B462-BDFB-5FB9-692F9EA5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473" y="653549"/>
            <a:ext cx="5653058" cy="555089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B3B5BEE-0015-3A16-F9E1-D8957FB17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969" y="774999"/>
            <a:ext cx="6204853" cy="530799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96E971-39E0-70C7-D221-B8CE329DA7C4}"/>
              </a:ext>
            </a:extLst>
          </p:cNvPr>
          <p:cNvSpPr txBox="1"/>
          <p:nvPr/>
        </p:nvSpPr>
        <p:spPr>
          <a:xfrm>
            <a:off x="1435095" y="2459507"/>
            <a:ext cx="3238503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Supported by their favoured brass band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65F7875-FAE0-731D-7FFE-39EA0036D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462" y="2223354"/>
            <a:ext cx="5636261" cy="36567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59EF681-E8CB-2A54-D441-6D0CD7BACDCE}"/>
              </a:ext>
            </a:extLst>
          </p:cNvPr>
          <p:cNvSpPr txBox="1"/>
          <p:nvPr/>
        </p:nvSpPr>
        <p:spPr>
          <a:xfrm>
            <a:off x="3277867" y="977905"/>
            <a:ext cx="5636261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Olive Branch Public House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0A77CF-5016-B7E6-9360-AAEF8EC0C2DC}"/>
              </a:ext>
            </a:extLst>
          </p:cNvPr>
          <p:cNvSpPr txBox="1"/>
          <p:nvPr/>
        </p:nvSpPr>
        <p:spPr>
          <a:xfrm>
            <a:off x="1752603" y="2540002"/>
            <a:ext cx="2794004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 place for inquests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57E3D26-E684-D8F5-A26C-E4F38D09A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661" y="403597"/>
            <a:ext cx="5421084" cy="60508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0741E8-1961-0CEE-6733-69121B344992}"/>
              </a:ext>
            </a:extLst>
          </p:cNvPr>
          <p:cNvSpPr txBox="1"/>
          <p:nvPr/>
        </p:nvSpPr>
        <p:spPr>
          <a:xfrm>
            <a:off x="1651004" y="2721117"/>
            <a:ext cx="2273298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Inquest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12946-1AA3-8216-6669-50CCABF69CD8}"/>
              </a:ext>
            </a:extLst>
          </p:cNvPr>
          <p:cNvSpPr txBox="1"/>
          <p:nvPr/>
        </p:nvSpPr>
        <p:spPr>
          <a:xfrm>
            <a:off x="3113129" y="334944"/>
            <a:ext cx="5965737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Crown &amp; Garter Inquest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27C77ED-6458-A9CC-B1E5-A3BD6BD839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" t="-873" r="-106" b="68077"/>
          <a:stretch>
            <a:fillRect/>
          </a:stretch>
        </p:blipFill>
        <p:spPr>
          <a:xfrm>
            <a:off x="2549438" y="1100937"/>
            <a:ext cx="7093128" cy="54488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2E6351-6C3B-C0D3-871C-B9BFA1F472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411" r="-1061" b="35411"/>
          <a:stretch>
            <a:fillRect/>
          </a:stretch>
        </p:blipFill>
        <p:spPr>
          <a:xfrm>
            <a:off x="4517584" y="1059634"/>
            <a:ext cx="5105378" cy="47387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C2342455-71F0-4AC0-FD7C-57BC8668499C}"/>
              </a:ext>
            </a:extLst>
          </p:cNvPr>
          <p:cNvSpPr txBox="1"/>
          <p:nvPr/>
        </p:nvSpPr>
        <p:spPr>
          <a:xfrm>
            <a:off x="5306793" y="659520"/>
            <a:ext cx="3526968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1901-10—19 Reading Murcury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5E73E4-FF89-0259-82B3-E92DFB0D1B21}"/>
              </a:ext>
            </a:extLst>
          </p:cNvPr>
          <p:cNvSpPr txBox="1"/>
          <p:nvPr/>
        </p:nvSpPr>
        <p:spPr>
          <a:xfrm>
            <a:off x="2019296" y="2721117"/>
            <a:ext cx="2031997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Inquest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97</Words>
  <Application>Microsoft Office PowerPoint</Application>
  <PresentationFormat>Widescreen</PresentationFormat>
  <Paragraphs>32</Paragraphs>
  <Slides>40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Thomas</dc:creator>
  <cp:lastModifiedBy>David Thomas</cp:lastModifiedBy>
  <cp:revision>8</cp:revision>
  <dcterms:created xsi:type="dcterms:W3CDTF">2024-01-10T20:52:39Z</dcterms:created>
  <dcterms:modified xsi:type="dcterms:W3CDTF">2025-04-29T22:21:05Z</dcterms:modified>
</cp:coreProperties>
</file>