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3" r:id="rId2"/>
    <p:sldId id="368" r:id="rId3"/>
    <p:sldId id="346" r:id="rId4"/>
    <p:sldId id="369" r:id="rId5"/>
    <p:sldId id="359" r:id="rId6"/>
    <p:sldId id="358" r:id="rId7"/>
    <p:sldId id="345" r:id="rId8"/>
    <p:sldId id="350" r:id="rId9"/>
    <p:sldId id="360" r:id="rId10"/>
    <p:sldId id="361" r:id="rId11"/>
    <p:sldId id="357" r:id="rId12"/>
    <p:sldId id="364" r:id="rId13"/>
    <p:sldId id="363" r:id="rId14"/>
    <p:sldId id="365" r:id="rId15"/>
    <p:sldId id="3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0D95F-DE7D-4E5B-9731-B8A6C4A948EA}" type="datetimeFigureOut">
              <a:rPr lang="en-GB" smtClean="0"/>
              <a:t>26/04/2024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682C5-B776-4FDC-845A-B3FB3544F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173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682C5-B776-4FDC-845A-B3FB3544FA9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26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682C5-B776-4FDC-845A-B3FB3544FA9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837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682C5-B776-4FDC-845A-B3FB3544FA9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83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682C5-B776-4FDC-845A-B3FB3544FA9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734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1E3A4-0A8B-7CE6-AACA-256BA64A1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A02F02-A7EF-23EB-10B6-1DF767070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84F6E-1B84-C822-21D4-A73318D02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957BE-D270-431F-BB8A-7FC04992F590}" type="datetimeFigureOut">
              <a:rPr lang="en-GB" smtClean="0"/>
              <a:t>26/04/2024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EB343-2FF2-C259-7DD9-D39929708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DCA6B-73E0-F965-06C0-AD6395D29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534D-09DA-4D6C-944E-98D9A92E27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32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7EE5-DC3C-D061-DF98-42F5BDF41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411AD1-775C-1C73-8AFA-522475B68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10806-94B8-CB3F-439E-F2384380C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957BE-D270-431F-BB8A-7FC04992F590}" type="datetimeFigureOut">
              <a:rPr lang="en-GB" smtClean="0"/>
              <a:t>26/04/2024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79CC7-09ED-3EAF-085C-DF5280690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581280-87F9-37D0-8D30-BBA60E9CF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534D-09DA-4D6C-944E-98D9A92E27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540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F3A8CE-69B3-DCCE-0061-84E3B65831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41A4D-6510-5610-2E05-D3D5D3702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48197-C211-25E5-2784-2F922720A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957BE-D270-431F-BB8A-7FC04992F590}" type="datetimeFigureOut">
              <a:rPr lang="en-GB" smtClean="0"/>
              <a:t>26/04/2024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F9E88-43E4-96BA-97A2-97000FBD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16057-49E2-BFE4-9BE7-7966C0DF9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534D-09DA-4D6C-944E-98D9A92E27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96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A7F2A-F391-B894-72BF-61212FB69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53E1D-CCA6-D007-7502-F2127D16F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D53D2-30CD-24CE-6D3A-A12739F41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957BE-D270-431F-BB8A-7FC04992F590}" type="datetimeFigureOut">
              <a:rPr lang="en-GB" smtClean="0"/>
              <a:t>26/04/2024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CFF09-2B3F-181D-153B-C4C0502A7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B8304-3AB5-3E62-F1F9-6F3E2C271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534D-09DA-4D6C-944E-98D9A92E27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670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19AC1-38A9-7C95-69D1-3DE480FBD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DF36A-6B16-6D25-4FF0-50EDE46A4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DF1E9-CFC7-3054-F985-831F61002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957BE-D270-431F-BB8A-7FC04992F590}" type="datetimeFigureOut">
              <a:rPr lang="en-GB" smtClean="0"/>
              <a:t>26/04/2024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3230C-7904-6268-23FF-B8C415CEB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13618-AC8F-D36B-5D85-C4F68FAE2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534D-09DA-4D6C-944E-98D9A92E27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88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0F023-A984-5632-1B80-D5B13B822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739F2-4D7D-EB36-419F-AC5D9E910A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46805-C63E-25EB-41FD-8C7028A85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EE910B-3ECA-66D9-19EB-7116E0075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957BE-D270-431F-BB8A-7FC04992F590}" type="datetimeFigureOut">
              <a:rPr lang="en-GB" smtClean="0"/>
              <a:t>26/04/2024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985841-45E2-63B0-185A-F44757117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0BCCA6-842B-7B09-B160-90D860E60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534D-09DA-4D6C-944E-98D9A92E27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7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DC7A0-CC04-2E69-4999-9A9D76CA8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B6E70-981E-42D0-9ADD-18AB79D96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DBDB36-2190-3472-3FB5-745EE5A8E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40D9E9-8B28-73D8-BA46-B0ABAF243F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947104-AC32-F1D1-7D41-6D0BB9F914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340A90-6BDC-2C98-F6A9-A989E50FA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957BE-D270-431F-BB8A-7FC04992F590}" type="datetimeFigureOut">
              <a:rPr lang="en-GB" smtClean="0"/>
              <a:t>26/04/2024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3E2657-DF52-EB72-DA84-51087D7E3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25DE27-F020-0F1E-5F73-C205FEA4F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534D-09DA-4D6C-944E-98D9A92E27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0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27B59-C9FF-3714-2352-4C1E59FCD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584942-480B-8C49-0F2C-FB2B9BF9F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957BE-D270-431F-BB8A-7FC04992F590}" type="datetimeFigureOut">
              <a:rPr lang="en-GB" smtClean="0"/>
              <a:t>26/04/2024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40BE5F-3BAB-719A-9809-9A1E98EE5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5E2DE0-AD5A-3F04-B767-68D29365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534D-09DA-4D6C-944E-98D9A92E27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49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A064E4-F5BA-3227-BDFD-7B5513F32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957BE-D270-431F-BB8A-7FC04992F590}" type="datetimeFigureOut">
              <a:rPr lang="en-GB" smtClean="0"/>
              <a:t>26/04/2024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42C8E5-AA4B-B795-AFA4-99FF0E89D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452C95-41B4-AF27-0BA0-1C790C3DD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534D-09DA-4D6C-944E-98D9A92E27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764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49574-7C92-0E7D-FB19-F38F8F13B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B5A7B-34AC-007D-FF18-5698087E4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63F4CD-0288-BCF7-710A-14EBF1DBB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4AE3CA-16AE-CB82-9F66-EB655A49A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957BE-D270-431F-BB8A-7FC04992F590}" type="datetimeFigureOut">
              <a:rPr lang="en-GB" smtClean="0"/>
              <a:t>26/04/2024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ED3EEC-E8DB-7CD2-6A6A-73CBB1593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1EB89E-40CD-2E72-B6DD-18F0D8E2C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534D-09DA-4D6C-944E-98D9A92E27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99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D96F8-D414-842E-B696-1A103795F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D7BE9F-272A-6AD6-2B76-54D3F78B4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742522-A745-DD1A-30F7-243C45FE1D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BA2AF8-95E1-2ACA-862B-9C0461FC4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957BE-D270-431F-BB8A-7FC04992F590}" type="datetimeFigureOut">
              <a:rPr lang="en-GB" smtClean="0"/>
              <a:t>26/04/2024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F394D5-A3B9-DC5B-B16D-95FB49EE6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998CF1-ED9D-A007-6E6B-553A0925A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534D-09DA-4D6C-944E-98D9A92E27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37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FE3451-11B3-2EDF-FDA7-677F8C6C2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35546-CC4B-C32E-EC22-831287C14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07D87-EFC8-1353-4C96-49062B9F7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957BE-D270-431F-BB8A-7FC04992F590}" type="datetimeFigureOut">
              <a:rPr lang="en-GB" smtClean="0"/>
              <a:t>26/04/2024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188B9-48DC-70EF-E233-6866F26810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8CB95-D7BC-0A5F-E118-B31DC5550D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2534D-09DA-4D6C-944E-98D9A92E27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37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1566F0-2BC7-1965-3EC9-2B98C98F9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21454" t="22222" r="10740" b="14568"/>
          <a:stretch/>
        </p:blipFill>
        <p:spPr>
          <a:xfrm>
            <a:off x="1107084" y="289560"/>
            <a:ext cx="9531043" cy="62788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3303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8EDB8765-4E04-B537-4637-E63D2A692136}"/>
              </a:ext>
            </a:extLst>
          </p:cNvPr>
          <p:cNvSpPr txBox="1"/>
          <p:nvPr/>
        </p:nvSpPr>
        <p:spPr>
          <a:xfrm>
            <a:off x="9957515" y="2591156"/>
            <a:ext cx="159559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NE LIMIT OF 1842 MAPS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5A6EF1-5283-3DBA-B557-1EE04CE5F812}"/>
              </a:ext>
            </a:extLst>
          </p:cNvPr>
          <p:cNvSpPr txBox="1"/>
          <p:nvPr/>
        </p:nvSpPr>
        <p:spPr>
          <a:xfrm>
            <a:off x="7326030" y="318021"/>
            <a:ext cx="275564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1842</a:t>
            </a:r>
          </a:p>
          <a:p>
            <a:r>
              <a:rPr lang="en-GB" dirty="0"/>
              <a:t>Maps and Structures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B8C6455-1302-9EF1-E9B7-4C1DA9BBA94E}"/>
              </a:ext>
            </a:extLst>
          </p:cNvPr>
          <p:cNvSpPr/>
          <p:nvPr/>
        </p:nvSpPr>
        <p:spPr>
          <a:xfrm>
            <a:off x="2188029" y="283029"/>
            <a:ext cx="9285514" cy="3640417"/>
          </a:xfrm>
          <a:custGeom>
            <a:avLst/>
            <a:gdLst>
              <a:gd name="connsiteX0" fmla="*/ 8458200 w 8458200"/>
              <a:gd name="connsiteY0" fmla="*/ 3461657 h 3461657"/>
              <a:gd name="connsiteX1" fmla="*/ 5900057 w 8458200"/>
              <a:gd name="connsiteY1" fmla="*/ 2057400 h 3461657"/>
              <a:gd name="connsiteX2" fmla="*/ 3298371 w 8458200"/>
              <a:gd name="connsiteY2" fmla="*/ 1480457 h 3461657"/>
              <a:gd name="connsiteX3" fmla="*/ 0 w 8458200"/>
              <a:gd name="connsiteY3" fmla="*/ 0 h 346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8200" h="3461657">
                <a:moveTo>
                  <a:pt x="8458200" y="3461657"/>
                </a:moveTo>
                <a:lnTo>
                  <a:pt x="5900057" y="2057400"/>
                </a:lnTo>
                <a:lnTo>
                  <a:pt x="3298371" y="1480457"/>
                </a:lnTo>
                <a:lnTo>
                  <a:pt x="0" y="0"/>
                </a:lnTo>
              </a:path>
            </a:pathLst>
          </a:custGeom>
          <a:noFill/>
          <a:ln w="28575"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C4CF0F7-4186-44AF-B366-C924C1643789}"/>
              </a:ext>
            </a:extLst>
          </p:cNvPr>
          <p:cNvGrpSpPr/>
          <p:nvPr/>
        </p:nvGrpSpPr>
        <p:grpSpPr>
          <a:xfrm>
            <a:off x="1903653" y="1223135"/>
            <a:ext cx="8178019" cy="5148817"/>
            <a:chOff x="1903653" y="1223135"/>
            <a:chExt cx="8178019" cy="514881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C63CF92-F924-2795-93FE-288D2A848986}"/>
                </a:ext>
              </a:extLst>
            </p:cNvPr>
            <p:cNvSpPr/>
            <p:nvPr/>
          </p:nvSpPr>
          <p:spPr>
            <a:xfrm>
              <a:off x="6709734" y="5337265"/>
              <a:ext cx="87943" cy="62804"/>
            </a:xfrm>
            <a:custGeom>
              <a:avLst/>
              <a:gdLst>
                <a:gd name="connsiteX0" fmla="*/ 0 w 146957"/>
                <a:gd name="connsiteY0" fmla="*/ 126546 h 126546"/>
                <a:gd name="connsiteX1" fmla="*/ 77561 w 146957"/>
                <a:gd name="connsiteY1" fmla="*/ 69396 h 126546"/>
                <a:gd name="connsiteX2" fmla="*/ 146957 w 146957"/>
                <a:gd name="connsiteY2" fmla="*/ 0 h 12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957" h="126546">
                  <a:moveTo>
                    <a:pt x="0" y="126546"/>
                  </a:moveTo>
                  <a:lnTo>
                    <a:pt x="77561" y="69396"/>
                  </a:lnTo>
                  <a:lnTo>
                    <a:pt x="146957" y="0"/>
                  </a:lnTo>
                </a:path>
              </a:pathLst>
            </a:custGeom>
            <a:solidFill>
              <a:srgbClr val="FF0000"/>
            </a:solidFill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51F63DB-D220-4E22-B8F4-38CE15AABF72}"/>
                </a:ext>
              </a:extLst>
            </p:cNvPr>
            <p:cNvSpPr/>
            <p:nvPr/>
          </p:nvSpPr>
          <p:spPr>
            <a:xfrm rot="2330891">
              <a:off x="4330756" y="3734798"/>
              <a:ext cx="55815" cy="45719"/>
            </a:xfrm>
            <a:custGeom>
              <a:avLst/>
              <a:gdLst>
                <a:gd name="connsiteX0" fmla="*/ 0 w 87086"/>
                <a:gd name="connsiteY0" fmla="*/ 20096 h 20096"/>
                <a:gd name="connsiteX1" fmla="*/ 0 w 87086"/>
                <a:gd name="connsiteY1" fmla="*/ 20096 h 20096"/>
                <a:gd name="connsiteX2" fmla="*/ 33494 w 87086"/>
                <a:gd name="connsiteY2" fmla="*/ 16747 h 20096"/>
                <a:gd name="connsiteX3" fmla="*/ 60290 w 87086"/>
                <a:gd name="connsiteY3" fmla="*/ 6699 h 20096"/>
                <a:gd name="connsiteX4" fmla="*/ 87086 w 87086"/>
                <a:gd name="connsiteY4" fmla="*/ 0 h 20096"/>
                <a:gd name="connsiteX5" fmla="*/ 87086 w 87086"/>
                <a:gd name="connsiteY5" fmla="*/ 0 h 2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086" h="20096">
                  <a:moveTo>
                    <a:pt x="0" y="20096"/>
                  </a:moveTo>
                  <a:lnTo>
                    <a:pt x="0" y="20096"/>
                  </a:lnTo>
                  <a:cubicBezTo>
                    <a:pt x="11165" y="18980"/>
                    <a:pt x="22541" y="19181"/>
                    <a:pt x="33494" y="16747"/>
                  </a:cubicBezTo>
                  <a:cubicBezTo>
                    <a:pt x="42806" y="14678"/>
                    <a:pt x="51240" y="9716"/>
                    <a:pt x="60290" y="6699"/>
                  </a:cubicBezTo>
                  <a:cubicBezTo>
                    <a:pt x="60306" y="6694"/>
                    <a:pt x="87070" y="4"/>
                    <a:pt x="87086" y="0"/>
                  </a:cubicBezTo>
                  <a:lnTo>
                    <a:pt x="87086" y="0"/>
                  </a:lnTo>
                </a:path>
              </a:pathLst>
            </a:custGeom>
            <a:solidFill>
              <a:srgbClr val="FF0000"/>
            </a:solidFill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04BBEE8-2493-53BC-96E7-FAF42B14CB20}"/>
                </a:ext>
              </a:extLst>
            </p:cNvPr>
            <p:cNvSpPr/>
            <p:nvPr/>
          </p:nvSpPr>
          <p:spPr>
            <a:xfrm>
              <a:off x="4602489" y="3288133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70D1B2B-7EB3-4B62-D09F-5C08516FD628}"/>
                </a:ext>
              </a:extLst>
            </p:cNvPr>
            <p:cNvSpPr/>
            <p:nvPr/>
          </p:nvSpPr>
          <p:spPr>
            <a:xfrm>
              <a:off x="3933766" y="3263621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C78561C-D185-E3F8-0802-70F6A9E7D56B}"/>
                </a:ext>
              </a:extLst>
            </p:cNvPr>
            <p:cNvSpPr/>
            <p:nvPr/>
          </p:nvSpPr>
          <p:spPr>
            <a:xfrm>
              <a:off x="3886124" y="3150441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6985E64-14CC-D41C-42C7-EE174D44EB03}"/>
                </a:ext>
              </a:extLst>
            </p:cNvPr>
            <p:cNvSpPr/>
            <p:nvPr/>
          </p:nvSpPr>
          <p:spPr>
            <a:xfrm>
              <a:off x="3983661" y="3072960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E9CBEC5-329D-88C2-8CB4-48B351612580}"/>
                </a:ext>
              </a:extLst>
            </p:cNvPr>
            <p:cNvSpPr/>
            <p:nvPr/>
          </p:nvSpPr>
          <p:spPr>
            <a:xfrm>
              <a:off x="3833510" y="3075565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B54EB65-E586-7CBF-5474-2C03A0F8D549}"/>
                </a:ext>
              </a:extLst>
            </p:cNvPr>
            <p:cNvSpPr/>
            <p:nvPr/>
          </p:nvSpPr>
          <p:spPr>
            <a:xfrm>
              <a:off x="3896431" y="2858116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BAAA5F7-8D41-2162-218C-2DA42281C176}"/>
                </a:ext>
              </a:extLst>
            </p:cNvPr>
            <p:cNvSpPr/>
            <p:nvPr/>
          </p:nvSpPr>
          <p:spPr>
            <a:xfrm>
              <a:off x="3813571" y="2977155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65F8633-F8E5-282A-D61A-D9A2E8E26504}"/>
                </a:ext>
              </a:extLst>
            </p:cNvPr>
            <p:cNvSpPr/>
            <p:nvPr/>
          </p:nvSpPr>
          <p:spPr>
            <a:xfrm>
              <a:off x="3745215" y="2786494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A1EE1CD-CA13-8E11-A376-5852CBAD5760}"/>
                </a:ext>
              </a:extLst>
            </p:cNvPr>
            <p:cNvSpPr/>
            <p:nvPr/>
          </p:nvSpPr>
          <p:spPr>
            <a:xfrm>
              <a:off x="3691259" y="2535573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9204D54-38F6-8342-43F1-7DBB32C98DCB}"/>
                </a:ext>
              </a:extLst>
            </p:cNvPr>
            <p:cNvSpPr/>
            <p:nvPr/>
          </p:nvSpPr>
          <p:spPr>
            <a:xfrm>
              <a:off x="3649874" y="2475378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FFEC83D-3A8C-38CD-4E76-C6C3F1BCDCCF}"/>
                </a:ext>
              </a:extLst>
            </p:cNvPr>
            <p:cNvSpPr/>
            <p:nvPr/>
          </p:nvSpPr>
          <p:spPr>
            <a:xfrm>
              <a:off x="3595976" y="2389214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D55470A-E3AC-4379-969E-B3BB55FDF279}"/>
                </a:ext>
              </a:extLst>
            </p:cNvPr>
            <p:cNvSpPr/>
            <p:nvPr/>
          </p:nvSpPr>
          <p:spPr>
            <a:xfrm>
              <a:off x="3596399" y="2301623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130829B-C1ED-A920-5E58-3548E93DD960}"/>
                </a:ext>
              </a:extLst>
            </p:cNvPr>
            <p:cNvSpPr/>
            <p:nvPr/>
          </p:nvSpPr>
          <p:spPr>
            <a:xfrm>
              <a:off x="2131262" y="2859970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762A6D2-80D3-5DB8-66CE-B1994B27D08D}"/>
                </a:ext>
              </a:extLst>
            </p:cNvPr>
            <p:cNvSpPr/>
            <p:nvPr/>
          </p:nvSpPr>
          <p:spPr>
            <a:xfrm>
              <a:off x="2179494" y="3713656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9B0407F-8A08-6BAF-500D-FCABBD76116B}"/>
                </a:ext>
              </a:extLst>
            </p:cNvPr>
            <p:cNvSpPr/>
            <p:nvPr/>
          </p:nvSpPr>
          <p:spPr>
            <a:xfrm>
              <a:off x="2181490" y="2225104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8A1E218-A1C2-2A04-F7CA-0F6CFE0F8F3F}"/>
                </a:ext>
              </a:extLst>
            </p:cNvPr>
            <p:cNvSpPr/>
            <p:nvPr/>
          </p:nvSpPr>
          <p:spPr>
            <a:xfrm>
              <a:off x="2316697" y="2102853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A8D2C66-6F4E-9475-5A94-EB89F7190421}"/>
                </a:ext>
              </a:extLst>
            </p:cNvPr>
            <p:cNvSpPr/>
            <p:nvPr/>
          </p:nvSpPr>
          <p:spPr>
            <a:xfrm>
              <a:off x="2349968" y="2010984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F9A0870-FA86-D141-69D9-A3B4EC80CE47}"/>
                </a:ext>
              </a:extLst>
            </p:cNvPr>
            <p:cNvSpPr/>
            <p:nvPr/>
          </p:nvSpPr>
          <p:spPr>
            <a:xfrm>
              <a:off x="3407034" y="1966377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295DC32-24D3-5F52-7665-F26BB7B52959}"/>
                </a:ext>
              </a:extLst>
            </p:cNvPr>
            <p:cNvSpPr/>
            <p:nvPr/>
          </p:nvSpPr>
          <p:spPr>
            <a:xfrm>
              <a:off x="1933879" y="1238194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F479140D-067F-FCEB-4B8E-0BD60E94D02C}"/>
                </a:ext>
              </a:extLst>
            </p:cNvPr>
            <p:cNvSpPr/>
            <p:nvPr/>
          </p:nvSpPr>
          <p:spPr>
            <a:xfrm>
              <a:off x="2371551" y="1261606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0D2B8175-0CBE-CDB3-DEEC-5BBA80F1DDC1}"/>
                </a:ext>
              </a:extLst>
            </p:cNvPr>
            <p:cNvSpPr/>
            <p:nvPr/>
          </p:nvSpPr>
          <p:spPr>
            <a:xfrm>
              <a:off x="3159677" y="1223135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EBDA8B0-EB54-EB42-9774-66DF06901893}"/>
                </a:ext>
              </a:extLst>
            </p:cNvPr>
            <p:cNvSpPr/>
            <p:nvPr/>
          </p:nvSpPr>
          <p:spPr>
            <a:xfrm>
              <a:off x="3020486" y="1488342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669B95E0-3AC0-F02B-CEBA-A113E25A4F07}"/>
                </a:ext>
              </a:extLst>
            </p:cNvPr>
            <p:cNvSpPr/>
            <p:nvPr/>
          </p:nvSpPr>
          <p:spPr>
            <a:xfrm>
              <a:off x="2948963" y="1640954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C7D594F-1A75-5A2A-3BA4-93A95C51EBB8}"/>
                </a:ext>
              </a:extLst>
            </p:cNvPr>
            <p:cNvSpPr/>
            <p:nvPr/>
          </p:nvSpPr>
          <p:spPr>
            <a:xfrm>
              <a:off x="3083435" y="1578194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97DA415-C276-6F24-D105-6FCF8D66CE44}"/>
                </a:ext>
              </a:extLst>
            </p:cNvPr>
            <p:cNvSpPr/>
            <p:nvPr/>
          </p:nvSpPr>
          <p:spPr>
            <a:xfrm>
              <a:off x="5723489" y="1899567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CBE356E3-9B30-BADB-285D-F109512322CD}"/>
                </a:ext>
              </a:extLst>
            </p:cNvPr>
            <p:cNvSpPr/>
            <p:nvPr/>
          </p:nvSpPr>
          <p:spPr>
            <a:xfrm>
              <a:off x="5692138" y="2102853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3B9FC706-356A-DB8B-59C7-B6AAC69EFE96}"/>
                </a:ext>
              </a:extLst>
            </p:cNvPr>
            <p:cNvSpPr/>
            <p:nvPr/>
          </p:nvSpPr>
          <p:spPr>
            <a:xfrm>
              <a:off x="5149301" y="2717200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E79EC7BC-D592-4B64-B3BC-494833C4CCC0}"/>
                </a:ext>
              </a:extLst>
            </p:cNvPr>
            <p:cNvSpPr/>
            <p:nvPr/>
          </p:nvSpPr>
          <p:spPr>
            <a:xfrm>
              <a:off x="4831811" y="3045279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E3B62666-3D2A-B05E-868F-C0A8504A70BA}"/>
                </a:ext>
              </a:extLst>
            </p:cNvPr>
            <p:cNvSpPr/>
            <p:nvPr/>
          </p:nvSpPr>
          <p:spPr>
            <a:xfrm>
              <a:off x="5900404" y="2491271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15A0F1FA-8A7F-19D6-A161-92B9A1E4B1DD}"/>
                </a:ext>
              </a:extLst>
            </p:cNvPr>
            <p:cNvSpPr/>
            <p:nvPr/>
          </p:nvSpPr>
          <p:spPr>
            <a:xfrm>
              <a:off x="5879523" y="2767555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12D0A676-4949-9AFA-E48D-9E2B29AEF645}"/>
                </a:ext>
              </a:extLst>
            </p:cNvPr>
            <p:cNvSpPr/>
            <p:nvPr/>
          </p:nvSpPr>
          <p:spPr>
            <a:xfrm>
              <a:off x="5818772" y="2895695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494BD622-4034-4587-F4E9-320C8B2D6ED3}"/>
                </a:ext>
              </a:extLst>
            </p:cNvPr>
            <p:cNvSpPr/>
            <p:nvPr/>
          </p:nvSpPr>
          <p:spPr>
            <a:xfrm>
              <a:off x="6037561" y="2959104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B18403B3-2CC5-76A9-2E9D-375A500D16D5}"/>
                </a:ext>
              </a:extLst>
            </p:cNvPr>
            <p:cNvSpPr/>
            <p:nvPr/>
          </p:nvSpPr>
          <p:spPr>
            <a:xfrm>
              <a:off x="5809605" y="3208103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DB497BF5-B862-F24A-A421-F4AC37EB230D}"/>
                </a:ext>
              </a:extLst>
            </p:cNvPr>
            <p:cNvSpPr/>
            <p:nvPr/>
          </p:nvSpPr>
          <p:spPr>
            <a:xfrm>
              <a:off x="6522522" y="3638583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3693B965-3EAE-3B7E-3E95-CE763AD43AFB}"/>
                </a:ext>
              </a:extLst>
            </p:cNvPr>
            <p:cNvSpPr/>
            <p:nvPr/>
          </p:nvSpPr>
          <p:spPr>
            <a:xfrm>
              <a:off x="6514664" y="3729977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F0774C21-8CE3-929A-21B5-DDBF475088DA}"/>
                </a:ext>
              </a:extLst>
            </p:cNvPr>
            <p:cNvSpPr/>
            <p:nvPr/>
          </p:nvSpPr>
          <p:spPr>
            <a:xfrm>
              <a:off x="6516093" y="3937981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060E832C-9C63-8890-C694-DA0EA496965E}"/>
                </a:ext>
              </a:extLst>
            </p:cNvPr>
            <p:cNvSpPr/>
            <p:nvPr/>
          </p:nvSpPr>
          <p:spPr>
            <a:xfrm>
              <a:off x="6651777" y="3828123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44C45077-D1B8-7769-D69F-98018DCD5F30}"/>
                </a:ext>
              </a:extLst>
            </p:cNvPr>
            <p:cNvSpPr/>
            <p:nvPr/>
          </p:nvSpPr>
          <p:spPr>
            <a:xfrm>
              <a:off x="6628243" y="3968336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31F4CBA3-7428-E665-4395-BF47693457AA}"/>
                </a:ext>
              </a:extLst>
            </p:cNvPr>
            <p:cNvSpPr/>
            <p:nvPr/>
          </p:nvSpPr>
          <p:spPr>
            <a:xfrm>
              <a:off x="6844855" y="3926422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32D73100-020B-6BD4-2D5B-A5DEB20084A2}"/>
                </a:ext>
              </a:extLst>
            </p:cNvPr>
            <p:cNvSpPr/>
            <p:nvPr/>
          </p:nvSpPr>
          <p:spPr>
            <a:xfrm>
              <a:off x="6871903" y="4006479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54703DD5-BF8D-46F3-48CC-A01E36852A51}"/>
                </a:ext>
              </a:extLst>
            </p:cNvPr>
            <p:cNvSpPr/>
            <p:nvPr/>
          </p:nvSpPr>
          <p:spPr>
            <a:xfrm>
              <a:off x="6946592" y="4068129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0C765F7A-C003-C10E-1AEB-F56302568E7C}"/>
                </a:ext>
              </a:extLst>
            </p:cNvPr>
            <p:cNvSpPr/>
            <p:nvPr/>
          </p:nvSpPr>
          <p:spPr>
            <a:xfrm>
              <a:off x="6866258" y="4281754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361DE629-C2DB-4F45-56D2-8F34B0E2F841}"/>
                </a:ext>
              </a:extLst>
            </p:cNvPr>
            <p:cNvSpPr/>
            <p:nvPr/>
          </p:nvSpPr>
          <p:spPr>
            <a:xfrm>
              <a:off x="6871903" y="4188404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7DA31B3D-BBCB-F6A6-E555-8FBEEA49BB26}"/>
                </a:ext>
              </a:extLst>
            </p:cNvPr>
            <p:cNvSpPr/>
            <p:nvPr/>
          </p:nvSpPr>
          <p:spPr>
            <a:xfrm>
              <a:off x="6940138" y="4137111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A79B01FC-16FB-B6E4-C9C7-C9A5AF354BCF}"/>
                </a:ext>
              </a:extLst>
            </p:cNvPr>
            <p:cNvSpPr/>
            <p:nvPr/>
          </p:nvSpPr>
          <p:spPr>
            <a:xfrm>
              <a:off x="7033286" y="4297393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9FE9FBD-C335-3F25-A4DE-8317F8CE18D3}"/>
                </a:ext>
              </a:extLst>
            </p:cNvPr>
            <p:cNvSpPr/>
            <p:nvPr/>
          </p:nvSpPr>
          <p:spPr>
            <a:xfrm>
              <a:off x="7274475" y="4276889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0A92BF2A-BEF7-EF3F-7B34-82C808C9DC8A}"/>
                </a:ext>
              </a:extLst>
            </p:cNvPr>
            <p:cNvSpPr/>
            <p:nvPr/>
          </p:nvSpPr>
          <p:spPr>
            <a:xfrm>
              <a:off x="7425241" y="4271279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4D368206-9C49-4D64-88ED-6AAC536C6B9C}"/>
                </a:ext>
              </a:extLst>
            </p:cNvPr>
            <p:cNvSpPr/>
            <p:nvPr/>
          </p:nvSpPr>
          <p:spPr>
            <a:xfrm>
              <a:off x="7299458" y="3629904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D31A58D3-84C1-5FB7-3A76-CEE343C106EA}"/>
                </a:ext>
              </a:extLst>
            </p:cNvPr>
            <p:cNvSpPr/>
            <p:nvPr/>
          </p:nvSpPr>
          <p:spPr>
            <a:xfrm>
              <a:off x="7384671" y="3027775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92C568FC-4336-454F-6D6E-663B551CBF44}"/>
                </a:ext>
              </a:extLst>
            </p:cNvPr>
            <p:cNvSpPr/>
            <p:nvPr/>
          </p:nvSpPr>
          <p:spPr>
            <a:xfrm>
              <a:off x="7502551" y="2998951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83A22C30-515E-72AE-40A5-E8B13DAAE6E7}"/>
                </a:ext>
              </a:extLst>
            </p:cNvPr>
            <p:cNvSpPr/>
            <p:nvPr/>
          </p:nvSpPr>
          <p:spPr>
            <a:xfrm>
              <a:off x="7616511" y="2857011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44D21B75-BD6A-8949-432F-7CE584EBEE56}"/>
                </a:ext>
              </a:extLst>
            </p:cNvPr>
            <p:cNvSpPr/>
            <p:nvPr/>
          </p:nvSpPr>
          <p:spPr>
            <a:xfrm>
              <a:off x="7816014" y="2663239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A80A9D0F-3536-FF18-FEAD-F61D18F7B791}"/>
                </a:ext>
              </a:extLst>
            </p:cNvPr>
            <p:cNvSpPr/>
            <p:nvPr/>
          </p:nvSpPr>
          <p:spPr>
            <a:xfrm>
              <a:off x="8015517" y="2469467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6999830E-97F5-1EB1-A030-94B2C3829DDD}"/>
                </a:ext>
              </a:extLst>
            </p:cNvPr>
            <p:cNvSpPr/>
            <p:nvPr/>
          </p:nvSpPr>
          <p:spPr>
            <a:xfrm>
              <a:off x="8138036" y="2504485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1ABCDEE9-0824-08AF-6224-6EAC3488DE33}"/>
                </a:ext>
              </a:extLst>
            </p:cNvPr>
            <p:cNvSpPr/>
            <p:nvPr/>
          </p:nvSpPr>
          <p:spPr>
            <a:xfrm>
              <a:off x="8236299" y="2570841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55DC7DA2-2B71-730D-6C85-604EEE06B7A6}"/>
                </a:ext>
              </a:extLst>
            </p:cNvPr>
            <p:cNvSpPr/>
            <p:nvPr/>
          </p:nvSpPr>
          <p:spPr>
            <a:xfrm>
              <a:off x="8274740" y="2689222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E049B28E-1EEE-8D80-2B20-926A89535ED3}"/>
                </a:ext>
              </a:extLst>
            </p:cNvPr>
            <p:cNvSpPr/>
            <p:nvPr/>
          </p:nvSpPr>
          <p:spPr>
            <a:xfrm>
              <a:off x="8379423" y="2665147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CB9ABDDC-38C1-0B0C-3C60-81274ECEEBE0}"/>
                </a:ext>
              </a:extLst>
            </p:cNvPr>
            <p:cNvSpPr/>
            <p:nvPr/>
          </p:nvSpPr>
          <p:spPr>
            <a:xfrm>
              <a:off x="8531623" y="2767555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5AAB7B17-D05E-EAD5-3BB1-46E9F048F499}"/>
                </a:ext>
              </a:extLst>
            </p:cNvPr>
            <p:cNvSpPr/>
            <p:nvPr/>
          </p:nvSpPr>
          <p:spPr>
            <a:xfrm>
              <a:off x="8818335" y="3007119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6D906B6D-D29A-611B-492B-1F386625A26E}"/>
                </a:ext>
              </a:extLst>
            </p:cNvPr>
            <p:cNvSpPr/>
            <p:nvPr/>
          </p:nvSpPr>
          <p:spPr>
            <a:xfrm>
              <a:off x="8985862" y="3159135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04758BB1-6DBB-E9BB-7BB9-9FCE6D89A576}"/>
                </a:ext>
              </a:extLst>
            </p:cNvPr>
            <p:cNvSpPr/>
            <p:nvPr/>
          </p:nvSpPr>
          <p:spPr>
            <a:xfrm>
              <a:off x="9081145" y="3219319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07AE5E61-2441-FAFC-1ED5-EB8830637793}"/>
                </a:ext>
              </a:extLst>
            </p:cNvPr>
            <p:cNvSpPr/>
            <p:nvPr/>
          </p:nvSpPr>
          <p:spPr>
            <a:xfrm>
              <a:off x="9166168" y="3279503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CA21D64D-2839-AA14-B90C-3AE4D51D9B48}"/>
                </a:ext>
              </a:extLst>
            </p:cNvPr>
            <p:cNvSpPr/>
            <p:nvPr/>
          </p:nvSpPr>
          <p:spPr>
            <a:xfrm>
              <a:off x="9229781" y="3317624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7B4AFFC7-9ECB-D8A7-7717-B8D9D72F9A75}"/>
                </a:ext>
              </a:extLst>
            </p:cNvPr>
            <p:cNvSpPr/>
            <p:nvPr/>
          </p:nvSpPr>
          <p:spPr>
            <a:xfrm>
              <a:off x="9293394" y="3355745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BD74C8E2-DD23-190C-B875-89B7EA228930}"/>
                </a:ext>
              </a:extLst>
            </p:cNvPr>
            <p:cNvSpPr/>
            <p:nvPr/>
          </p:nvSpPr>
          <p:spPr>
            <a:xfrm>
              <a:off x="9515811" y="3496850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EC240ED6-AFC5-B8AC-C6DE-99FCBC1B1991}"/>
                </a:ext>
              </a:extLst>
            </p:cNvPr>
            <p:cNvSpPr/>
            <p:nvPr/>
          </p:nvSpPr>
          <p:spPr>
            <a:xfrm>
              <a:off x="9612573" y="3549979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EC484EB2-FF4F-AFB7-C739-D112A7B83DAE}"/>
                </a:ext>
              </a:extLst>
            </p:cNvPr>
            <p:cNvSpPr/>
            <p:nvPr/>
          </p:nvSpPr>
          <p:spPr>
            <a:xfrm>
              <a:off x="9717713" y="3549979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3717454D-DAC5-15BE-2F93-43024E5F4329}"/>
                </a:ext>
              </a:extLst>
            </p:cNvPr>
            <p:cNvSpPr/>
            <p:nvPr/>
          </p:nvSpPr>
          <p:spPr>
            <a:xfrm>
              <a:off x="9802198" y="3575847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0FE6FE8-3C70-C0F0-2745-E77D3DA9B036}"/>
                </a:ext>
              </a:extLst>
            </p:cNvPr>
            <p:cNvSpPr/>
            <p:nvPr/>
          </p:nvSpPr>
          <p:spPr>
            <a:xfrm>
              <a:off x="9912934" y="3604007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D844CC02-8A73-2D8F-38CB-A5B3767E2788}"/>
                </a:ext>
              </a:extLst>
            </p:cNvPr>
            <p:cNvSpPr/>
            <p:nvPr/>
          </p:nvSpPr>
          <p:spPr>
            <a:xfrm>
              <a:off x="10020604" y="3724898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12EF9461-484C-5EC9-F5FC-6EB9358C18F8}"/>
                </a:ext>
              </a:extLst>
            </p:cNvPr>
            <p:cNvSpPr/>
            <p:nvPr/>
          </p:nvSpPr>
          <p:spPr>
            <a:xfrm>
              <a:off x="9961696" y="3789920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BEFBCF69-8CFA-6333-69F6-2659A7A891D0}"/>
                </a:ext>
              </a:extLst>
            </p:cNvPr>
            <p:cNvSpPr/>
            <p:nvPr/>
          </p:nvSpPr>
          <p:spPr>
            <a:xfrm>
              <a:off x="9902788" y="3854942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540AE2E8-96F1-8DC1-CA4D-6740568D96F6}"/>
                </a:ext>
              </a:extLst>
            </p:cNvPr>
            <p:cNvSpPr/>
            <p:nvPr/>
          </p:nvSpPr>
          <p:spPr>
            <a:xfrm>
              <a:off x="9750907" y="4208789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5F287569-106D-8C47-E367-1D2CA9142366}"/>
                </a:ext>
              </a:extLst>
            </p:cNvPr>
            <p:cNvSpPr/>
            <p:nvPr/>
          </p:nvSpPr>
          <p:spPr>
            <a:xfrm>
              <a:off x="8416153" y="4593669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1E0CCE39-E2FB-1A1C-4D70-B852B5055B66}"/>
                </a:ext>
              </a:extLst>
            </p:cNvPr>
            <p:cNvSpPr/>
            <p:nvPr/>
          </p:nvSpPr>
          <p:spPr>
            <a:xfrm>
              <a:off x="8359607" y="4348089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44BB5FAB-CA8B-5577-1B1F-616CF995065F}"/>
                </a:ext>
              </a:extLst>
            </p:cNvPr>
            <p:cNvSpPr/>
            <p:nvPr/>
          </p:nvSpPr>
          <p:spPr>
            <a:xfrm>
              <a:off x="8359607" y="4431083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3EFE0AE0-B1C1-ED6F-191A-F3C22C074379}"/>
                </a:ext>
              </a:extLst>
            </p:cNvPr>
            <p:cNvSpPr/>
            <p:nvPr/>
          </p:nvSpPr>
          <p:spPr>
            <a:xfrm>
              <a:off x="8359607" y="4514077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27AF41F5-FF1A-8063-05B0-16B0D6656A9F}"/>
                </a:ext>
              </a:extLst>
            </p:cNvPr>
            <p:cNvSpPr/>
            <p:nvPr/>
          </p:nvSpPr>
          <p:spPr>
            <a:xfrm>
              <a:off x="8257447" y="4762378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3D1800C1-FD98-3CF2-4C49-400AEDD3ADD6}"/>
                </a:ext>
              </a:extLst>
            </p:cNvPr>
            <p:cNvSpPr/>
            <p:nvPr/>
          </p:nvSpPr>
          <p:spPr>
            <a:xfrm>
              <a:off x="8286065" y="4650043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56719901-B954-4FAE-5C43-23F76A352CDD}"/>
                </a:ext>
              </a:extLst>
            </p:cNvPr>
            <p:cNvSpPr/>
            <p:nvPr/>
          </p:nvSpPr>
          <p:spPr>
            <a:xfrm>
              <a:off x="8314683" y="4537708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C546348D-2521-A878-45EC-79BEFDF0349A}"/>
                </a:ext>
              </a:extLst>
            </p:cNvPr>
            <p:cNvSpPr/>
            <p:nvPr/>
          </p:nvSpPr>
          <p:spPr>
            <a:xfrm>
              <a:off x="7958863" y="5371720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C76DB94C-1269-9B4F-6284-CF17D196F765}"/>
                </a:ext>
              </a:extLst>
            </p:cNvPr>
            <p:cNvSpPr/>
            <p:nvPr/>
          </p:nvSpPr>
          <p:spPr>
            <a:xfrm>
              <a:off x="7880987" y="5407411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AB6A2455-F490-CC17-4A49-53E8CACF23DE}"/>
                </a:ext>
              </a:extLst>
            </p:cNvPr>
            <p:cNvSpPr/>
            <p:nvPr/>
          </p:nvSpPr>
          <p:spPr>
            <a:xfrm>
              <a:off x="7713198" y="5436112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5D542D3E-29DB-9303-16A8-1FF43A01FFF4}"/>
                </a:ext>
              </a:extLst>
            </p:cNvPr>
            <p:cNvSpPr/>
            <p:nvPr/>
          </p:nvSpPr>
          <p:spPr>
            <a:xfrm>
              <a:off x="7621447" y="5542469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56A5174C-4014-C5FA-76D0-0E74924124F4}"/>
                </a:ext>
              </a:extLst>
            </p:cNvPr>
            <p:cNvSpPr/>
            <p:nvPr/>
          </p:nvSpPr>
          <p:spPr>
            <a:xfrm>
              <a:off x="6902898" y="5583434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64A542AA-969A-EB4D-DE39-472807B64A2D}"/>
                </a:ext>
              </a:extLst>
            </p:cNvPr>
            <p:cNvSpPr/>
            <p:nvPr/>
          </p:nvSpPr>
          <p:spPr>
            <a:xfrm>
              <a:off x="6895380" y="5048824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482117E7-8C4A-DF72-0876-DF3D378BA548}"/>
                </a:ext>
              </a:extLst>
            </p:cNvPr>
            <p:cNvSpPr/>
            <p:nvPr/>
          </p:nvSpPr>
          <p:spPr>
            <a:xfrm>
              <a:off x="6803097" y="5169364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792D114F-43ED-4F3C-C665-81DE0FAF99FE}"/>
                </a:ext>
              </a:extLst>
            </p:cNvPr>
            <p:cNvSpPr/>
            <p:nvPr/>
          </p:nvSpPr>
          <p:spPr>
            <a:xfrm>
              <a:off x="6541830" y="5225210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B7B87F2C-3A93-607E-4E5E-EE55A3091FB1}"/>
                </a:ext>
              </a:extLst>
            </p:cNvPr>
            <p:cNvSpPr/>
            <p:nvPr/>
          </p:nvSpPr>
          <p:spPr>
            <a:xfrm>
              <a:off x="6609947" y="5281355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304B317F-38F6-F6CB-6ECF-08A1CE267443}"/>
                </a:ext>
              </a:extLst>
            </p:cNvPr>
            <p:cNvSpPr/>
            <p:nvPr/>
          </p:nvSpPr>
          <p:spPr>
            <a:xfrm>
              <a:off x="6521663" y="5381802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CB2C0088-9A19-44D1-D8E3-2E094B732BFF}"/>
                </a:ext>
              </a:extLst>
            </p:cNvPr>
            <p:cNvSpPr/>
            <p:nvPr/>
          </p:nvSpPr>
          <p:spPr>
            <a:xfrm>
              <a:off x="6653811" y="5395993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E51F29C3-0346-9B6A-FA31-83978FCE98A5}"/>
                </a:ext>
              </a:extLst>
            </p:cNvPr>
            <p:cNvSpPr/>
            <p:nvPr/>
          </p:nvSpPr>
          <p:spPr>
            <a:xfrm>
              <a:off x="6587660" y="5493642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13ED1E1E-EE66-336D-5810-6DD28DC97E36}"/>
                </a:ext>
              </a:extLst>
            </p:cNvPr>
            <p:cNvSpPr/>
            <p:nvPr/>
          </p:nvSpPr>
          <p:spPr>
            <a:xfrm>
              <a:off x="6728744" y="5474590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20C9AED9-C68C-2101-F0AF-957D6CAFEAAC}"/>
                </a:ext>
              </a:extLst>
            </p:cNvPr>
            <p:cNvSpPr/>
            <p:nvPr/>
          </p:nvSpPr>
          <p:spPr>
            <a:xfrm>
              <a:off x="6666857" y="5529364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5719EE65-7BB0-A8F0-42D5-169E6FC41225}"/>
                </a:ext>
              </a:extLst>
            </p:cNvPr>
            <p:cNvSpPr/>
            <p:nvPr/>
          </p:nvSpPr>
          <p:spPr>
            <a:xfrm>
              <a:off x="7976270" y="6092857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D1BE252D-BF47-E5DD-9B7C-C9817E2F4BFE}"/>
                </a:ext>
              </a:extLst>
            </p:cNvPr>
            <p:cNvSpPr/>
            <p:nvPr/>
          </p:nvSpPr>
          <p:spPr>
            <a:xfrm>
              <a:off x="8055774" y="5940785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9052795D-D371-6F59-DAA7-30C917EE7031}"/>
                </a:ext>
              </a:extLst>
            </p:cNvPr>
            <p:cNvSpPr/>
            <p:nvPr/>
          </p:nvSpPr>
          <p:spPr>
            <a:xfrm>
              <a:off x="8138035" y="5998808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77411999-08B9-B34B-0714-0E3B3CE5DE18}"/>
                </a:ext>
              </a:extLst>
            </p:cNvPr>
            <p:cNvSpPr/>
            <p:nvPr/>
          </p:nvSpPr>
          <p:spPr>
            <a:xfrm>
              <a:off x="8071553" y="6316590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6F2784C0-D348-F150-B13B-5D4A67F7990E}"/>
                </a:ext>
              </a:extLst>
            </p:cNvPr>
            <p:cNvSpPr/>
            <p:nvPr/>
          </p:nvSpPr>
          <p:spPr>
            <a:xfrm>
              <a:off x="4556320" y="3564341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B45AE7F3-0FEA-D494-AD30-181433F6B981}"/>
                </a:ext>
              </a:extLst>
            </p:cNvPr>
            <p:cNvSpPr/>
            <p:nvPr/>
          </p:nvSpPr>
          <p:spPr>
            <a:xfrm>
              <a:off x="4190466" y="3375353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1439CE20-567B-93F9-AC26-B372984AA5D2}"/>
                </a:ext>
              </a:extLst>
            </p:cNvPr>
            <p:cNvSpPr/>
            <p:nvPr/>
          </p:nvSpPr>
          <p:spPr>
            <a:xfrm>
              <a:off x="4334395" y="3607516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8F44F3C9-F615-656A-AAA7-A0DB92F5B5F0}"/>
                </a:ext>
              </a:extLst>
            </p:cNvPr>
            <p:cNvSpPr/>
            <p:nvPr/>
          </p:nvSpPr>
          <p:spPr>
            <a:xfrm>
              <a:off x="4529894" y="3667588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88FEA00B-0163-C185-2DA9-A8385E294734}"/>
                </a:ext>
              </a:extLst>
            </p:cNvPr>
            <p:cNvSpPr/>
            <p:nvPr/>
          </p:nvSpPr>
          <p:spPr>
            <a:xfrm>
              <a:off x="4522036" y="3743812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2EF5338B-3313-52E5-DF75-2220E9C2FC0F}"/>
                </a:ext>
              </a:extLst>
            </p:cNvPr>
            <p:cNvSpPr/>
            <p:nvPr/>
          </p:nvSpPr>
          <p:spPr>
            <a:xfrm>
              <a:off x="4508678" y="3857779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E88C77A8-0369-0A5C-F039-06AA6F864966}"/>
                </a:ext>
              </a:extLst>
            </p:cNvPr>
            <p:cNvSpPr/>
            <p:nvPr/>
          </p:nvSpPr>
          <p:spPr>
            <a:xfrm>
              <a:off x="4517478" y="3898088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E9AFCF37-2211-76C2-138A-52A2CEA887CE}"/>
                </a:ext>
              </a:extLst>
            </p:cNvPr>
            <p:cNvSpPr/>
            <p:nvPr/>
          </p:nvSpPr>
          <p:spPr>
            <a:xfrm>
              <a:off x="4526278" y="3938397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E9345843-204E-DBFF-61EE-D40CC9E99AE5}"/>
                </a:ext>
              </a:extLst>
            </p:cNvPr>
            <p:cNvSpPr/>
            <p:nvPr/>
          </p:nvSpPr>
          <p:spPr>
            <a:xfrm>
              <a:off x="4466463" y="3978334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056121AB-6CA5-4265-E881-737C02897FB8}"/>
                </a:ext>
              </a:extLst>
            </p:cNvPr>
            <p:cNvSpPr/>
            <p:nvPr/>
          </p:nvSpPr>
          <p:spPr>
            <a:xfrm>
              <a:off x="4533715" y="4081150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E0948A6C-C96D-A610-66EC-490C0C8C7227}"/>
                </a:ext>
              </a:extLst>
            </p:cNvPr>
            <p:cNvSpPr/>
            <p:nvPr/>
          </p:nvSpPr>
          <p:spPr>
            <a:xfrm>
              <a:off x="4283659" y="3910531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170F9C5E-BA0A-EA41-C254-431B944843D9}"/>
                </a:ext>
              </a:extLst>
            </p:cNvPr>
            <p:cNvSpPr/>
            <p:nvPr/>
          </p:nvSpPr>
          <p:spPr>
            <a:xfrm>
              <a:off x="4266365" y="3997536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181C3D1A-5078-5B46-8D52-5099F75E5005}"/>
                </a:ext>
              </a:extLst>
            </p:cNvPr>
            <p:cNvSpPr/>
            <p:nvPr/>
          </p:nvSpPr>
          <p:spPr>
            <a:xfrm>
              <a:off x="4317895" y="4098392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CF5FD927-99E3-0E92-05F4-DC1759F268E6}"/>
                </a:ext>
              </a:extLst>
            </p:cNvPr>
            <p:cNvSpPr/>
            <p:nvPr/>
          </p:nvSpPr>
          <p:spPr>
            <a:xfrm>
              <a:off x="4192084" y="4106547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7205A8D0-7B44-9821-1BCC-1229E5F529E7}"/>
                </a:ext>
              </a:extLst>
            </p:cNvPr>
            <p:cNvSpPr/>
            <p:nvPr/>
          </p:nvSpPr>
          <p:spPr>
            <a:xfrm>
              <a:off x="4066273" y="4114702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1B4E235B-0F05-74D6-5D7F-6BB48A4185CB}"/>
                </a:ext>
              </a:extLst>
            </p:cNvPr>
            <p:cNvSpPr/>
            <p:nvPr/>
          </p:nvSpPr>
          <p:spPr>
            <a:xfrm>
              <a:off x="2146454" y="2976934"/>
              <a:ext cx="49100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92105991-A578-1323-65FD-429E051D15D0}"/>
                </a:ext>
              </a:extLst>
            </p:cNvPr>
            <p:cNvSpPr/>
            <p:nvPr/>
          </p:nvSpPr>
          <p:spPr>
            <a:xfrm>
              <a:off x="2065019" y="2913525"/>
              <a:ext cx="49100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47CCFF02-9BD8-277A-D0D3-E77BA5A01D8C}"/>
                </a:ext>
              </a:extLst>
            </p:cNvPr>
            <p:cNvSpPr/>
            <p:nvPr/>
          </p:nvSpPr>
          <p:spPr>
            <a:xfrm>
              <a:off x="2125611" y="3600087"/>
              <a:ext cx="49100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350B9447-B894-41A8-A076-486932DED005}"/>
                </a:ext>
              </a:extLst>
            </p:cNvPr>
            <p:cNvSpPr/>
            <p:nvPr/>
          </p:nvSpPr>
          <p:spPr>
            <a:xfrm>
              <a:off x="2024543" y="3624638"/>
              <a:ext cx="49100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B2DF793B-5A70-8209-0C04-07AF7B3BBD45}"/>
                </a:ext>
              </a:extLst>
            </p:cNvPr>
            <p:cNvSpPr/>
            <p:nvPr/>
          </p:nvSpPr>
          <p:spPr>
            <a:xfrm>
              <a:off x="1903653" y="3758925"/>
              <a:ext cx="49100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D84A6A34-3056-903A-EE9E-53EC638C8841}"/>
                </a:ext>
              </a:extLst>
            </p:cNvPr>
            <p:cNvSpPr/>
            <p:nvPr/>
          </p:nvSpPr>
          <p:spPr>
            <a:xfrm>
              <a:off x="2021191" y="3751871"/>
              <a:ext cx="49100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5EB9FB25-72B4-1387-93B9-2A872279D86B}"/>
                </a:ext>
              </a:extLst>
            </p:cNvPr>
            <p:cNvSpPr/>
            <p:nvPr/>
          </p:nvSpPr>
          <p:spPr>
            <a:xfrm>
              <a:off x="3669542" y="2361706"/>
              <a:ext cx="49100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9280010A-A32F-9F60-E2D2-DB7E0F388EB1}"/>
                </a:ext>
              </a:extLst>
            </p:cNvPr>
            <p:cNvSpPr/>
            <p:nvPr/>
          </p:nvSpPr>
          <p:spPr>
            <a:xfrm>
              <a:off x="3745694" y="2974831"/>
              <a:ext cx="49100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F08B9B80-580B-2CF9-FBD7-A58833CB1412}"/>
                </a:ext>
              </a:extLst>
            </p:cNvPr>
            <p:cNvSpPr/>
            <p:nvPr/>
          </p:nvSpPr>
          <p:spPr>
            <a:xfrm>
              <a:off x="4209553" y="3495543"/>
              <a:ext cx="49100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899F1903-2B40-1B0E-2042-194068AC05DE}"/>
                </a:ext>
              </a:extLst>
            </p:cNvPr>
            <p:cNvSpPr/>
            <p:nvPr/>
          </p:nvSpPr>
          <p:spPr>
            <a:xfrm>
              <a:off x="4763266" y="3100716"/>
              <a:ext cx="49100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B0D6F896-D3ED-2889-043D-2B86A2E8CD88}"/>
                </a:ext>
              </a:extLst>
            </p:cNvPr>
            <p:cNvSpPr/>
            <p:nvPr/>
          </p:nvSpPr>
          <p:spPr>
            <a:xfrm>
              <a:off x="5047665" y="2611116"/>
              <a:ext cx="45719" cy="468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8556BED2-B07B-F3B1-F9E7-316777307B03}"/>
                </a:ext>
              </a:extLst>
            </p:cNvPr>
            <p:cNvSpPr/>
            <p:nvPr/>
          </p:nvSpPr>
          <p:spPr>
            <a:xfrm>
              <a:off x="4199172" y="3705468"/>
              <a:ext cx="52701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1101ADBB-3C89-E319-9853-5C54A343893A}"/>
                </a:ext>
              </a:extLst>
            </p:cNvPr>
            <p:cNvSpPr/>
            <p:nvPr/>
          </p:nvSpPr>
          <p:spPr>
            <a:xfrm>
              <a:off x="3796935" y="442848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08CACA7B-10EC-4EFE-07C2-A45EFB680E86}"/>
                </a:ext>
              </a:extLst>
            </p:cNvPr>
            <p:cNvSpPr/>
            <p:nvPr/>
          </p:nvSpPr>
          <p:spPr>
            <a:xfrm>
              <a:off x="3754950" y="453226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6B00DFD3-E371-8C1E-79DA-98FFAA0F96BB}"/>
                </a:ext>
              </a:extLst>
            </p:cNvPr>
            <p:cNvSpPr/>
            <p:nvPr/>
          </p:nvSpPr>
          <p:spPr>
            <a:xfrm>
              <a:off x="3848389" y="449367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9263A712-9079-22BA-73FB-8E4A96867CB0}"/>
                </a:ext>
              </a:extLst>
            </p:cNvPr>
            <p:cNvSpPr/>
            <p:nvPr/>
          </p:nvSpPr>
          <p:spPr>
            <a:xfrm>
              <a:off x="3759192" y="4681663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0A143A31-9B3E-36AE-9718-FCDA5AEAC096}"/>
                </a:ext>
              </a:extLst>
            </p:cNvPr>
            <p:cNvSpPr/>
            <p:nvPr/>
          </p:nvSpPr>
          <p:spPr>
            <a:xfrm>
              <a:off x="3878807" y="4686331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CA0745A7-7A54-6C18-F103-01DB24C32CC9}"/>
                </a:ext>
              </a:extLst>
            </p:cNvPr>
            <p:cNvSpPr/>
            <p:nvPr/>
          </p:nvSpPr>
          <p:spPr>
            <a:xfrm>
              <a:off x="3823086" y="4751744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96C3D1AE-D5ED-B1C7-E598-9449CB19F75C}"/>
                </a:ext>
              </a:extLst>
            </p:cNvPr>
            <p:cNvSpPr/>
            <p:nvPr/>
          </p:nvSpPr>
          <p:spPr>
            <a:xfrm>
              <a:off x="3761797" y="493758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2CD919BF-3AEB-0AA7-7DA5-3901D64797F6}"/>
                </a:ext>
              </a:extLst>
            </p:cNvPr>
            <p:cNvSpPr/>
            <p:nvPr/>
          </p:nvSpPr>
          <p:spPr>
            <a:xfrm>
              <a:off x="4503546" y="424997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B0A850A1-40CF-4F97-E729-94EFB6D5F79A}"/>
                </a:ext>
              </a:extLst>
            </p:cNvPr>
            <p:cNvSpPr/>
            <p:nvPr/>
          </p:nvSpPr>
          <p:spPr>
            <a:xfrm>
              <a:off x="4112398" y="4192216"/>
              <a:ext cx="52701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FECF4383-A4C9-1178-D2E3-7B4B41EEDFAA}"/>
                </a:ext>
              </a:extLst>
            </p:cNvPr>
            <p:cNvSpPr/>
            <p:nvPr/>
          </p:nvSpPr>
          <p:spPr>
            <a:xfrm>
              <a:off x="4099642" y="4113212"/>
              <a:ext cx="52701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39C93F57-2C94-27F1-D01C-B053CF36AEA7}"/>
                </a:ext>
              </a:extLst>
            </p:cNvPr>
            <p:cNvSpPr/>
            <p:nvPr/>
          </p:nvSpPr>
          <p:spPr>
            <a:xfrm>
              <a:off x="4505401" y="4137764"/>
              <a:ext cx="52701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379C152E-2B5D-0BD2-E59B-AC40B552719B}"/>
                </a:ext>
              </a:extLst>
            </p:cNvPr>
            <p:cNvSpPr/>
            <p:nvPr/>
          </p:nvSpPr>
          <p:spPr>
            <a:xfrm>
              <a:off x="4435140" y="4070949"/>
              <a:ext cx="52701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3AEC4D82-7950-4559-265B-06388269144F}"/>
                </a:ext>
              </a:extLst>
            </p:cNvPr>
            <p:cNvSpPr/>
            <p:nvPr/>
          </p:nvSpPr>
          <p:spPr>
            <a:xfrm>
              <a:off x="4394098" y="4035310"/>
              <a:ext cx="52701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F51F3F22-4779-FAA0-41C6-26FD2337AB31}"/>
                </a:ext>
              </a:extLst>
            </p:cNvPr>
            <p:cNvSpPr/>
            <p:nvPr/>
          </p:nvSpPr>
          <p:spPr>
            <a:xfrm>
              <a:off x="4157722" y="3977843"/>
              <a:ext cx="52701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7BBCA447-492D-4A59-0112-57D70D3E4446}"/>
                </a:ext>
              </a:extLst>
            </p:cNvPr>
            <p:cNvSpPr/>
            <p:nvPr/>
          </p:nvSpPr>
          <p:spPr>
            <a:xfrm>
              <a:off x="4496085" y="3814305"/>
              <a:ext cx="52701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BF687874-68AE-E3EF-24CD-8C9AE3ADF374}"/>
                </a:ext>
              </a:extLst>
            </p:cNvPr>
            <p:cNvSpPr/>
            <p:nvPr/>
          </p:nvSpPr>
          <p:spPr>
            <a:xfrm>
              <a:off x="4457673" y="3772563"/>
              <a:ext cx="52701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E75B6CE6-17C2-3A0F-2D1E-DC886791E77A}"/>
                </a:ext>
              </a:extLst>
            </p:cNvPr>
            <p:cNvSpPr/>
            <p:nvPr/>
          </p:nvSpPr>
          <p:spPr>
            <a:xfrm>
              <a:off x="4252213" y="3775549"/>
              <a:ext cx="52701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63CFE349-570F-BFFD-3BB4-45DFAFB3E96F}"/>
                </a:ext>
              </a:extLst>
            </p:cNvPr>
            <p:cNvSpPr/>
            <p:nvPr/>
          </p:nvSpPr>
          <p:spPr>
            <a:xfrm>
              <a:off x="5523804" y="3907615"/>
              <a:ext cx="47438" cy="4629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7684848F-F086-2A15-489D-567DDDE27D4C}"/>
                </a:ext>
              </a:extLst>
            </p:cNvPr>
            <p:cNvSpPr/>
            <p:nvPr/>
          </p:nvSpPr>
          <p:spPr>
            <a:xfrm>
              <a:off x="5520874" y="3823760"/>
              <a:ext cx="47438" cy="4629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9C183056-E28C-14BD-CE5B-F1135EAE9ADD}"/>
                </a:ext>
              </a:extLst>
            </p:cNvPr>
            <p:cNvSpPr/>
            <p:nvPr/>
          </p:nvSpPr>
          <p:spPr>
            <a:xfrm>
              <a:off x="5651264" y="3842924"/>
              <a:ext cx="47438" cy="4629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ABDA8ADB-407F-32E9-4F9E-2A79391F932D}"/>
                </a:ext>
              </a:extLst>
            </p:cNvPr>
            <p:cNvSpPr/>
            <p:nvPr/>
          </p:nvSpPr>
          <p:spPr>
            <a:xfrm>
              <a:off x="6352841" y="3500791"/>
              <a:ext cx="47438" cy="4629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2DD2650B-75E2-1D96-1043-384BB6C10882}"/>
                </a:ext>
              </a:extLst>
            </p:cNvPr>
            <p:cNvSpPr/>
            <p:nvPr/>
          </p:nvSpPr>
          <p:spPr>
            <a:xfrm>
              <a:off x="6399115" y="3438771"/>
              <a:ext cx="47438" cy="4629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4C69026C-CCE0-9885-633D-306D330A46F7}"/>
                </a:ext>
              </a:extLst>
            </p:cNvPr>
            <p:cNvSpPr/>
            <p:nvPr/>
          </p:nvSpPr>
          <p:spPr>
            <a:xfrm>
              <a:off x="6444064" y="3511804"/>
              <a:ext cx="47438" cy="4629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B284FDA1-2AFB-AACA-D2FF-BD833D5E0686}"/>
                </a:ext>
              </a:extLst>
            </p:cNvPr>
            <p:cNvSpPr/>
            <p:nvPr/>
          </p:nvSpPr>
          <p:spPr>
            <a:xfrm>
              <a:off x="6867490" y="4294798"/>
              <a:ext cx="47438" cy="4629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DB04A9CE-A40B-D1D3-6016-66AAB3899A75}"/>
                </a:ext>
              </a:extLst>
            </p:cNvPr>
            <p:cNvSpPr/>
            <p:nvPr/>
          </p:nvSpPr>
          <p:spPr>
            <a:xfrm>
              <a:off x="6798032" y="4185748"/>
              <a:ext cx="47438" cy="4629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0D3ED8FB-4B3D-692C-CAA8-F4B6D3129830}"/>
                </a:ext>
              </a:extLst>
            </p:cNvPr>
            <p:cNvSpPr/>
            <p:nvPr/>
          </p:nvSpPr>
          <p:spPr>
            <a:xfrm>
              <a:off x="6755219" y="3761907"/>
              <a:ext cx="47438" cy="4629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E74874CE-8DD7-BFC7-49FB-163856B115F9}"/>
                </a:ext>
              </a:extLst>
            </p:cNvPr>
            <p:cNvSpPr/>
            <p:nvPr/>
          </p:nvSpPr>
          <p:spPr>
            <a:xfrm>
              <a:off x="6674083" y="3995105"/>
              <a:ext cx="47438" cy="4629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9B45F210-17B0-AA16-13AC-E0588B378DF4}"/>
                </a:ext>
              </a:extLst>
            </p:cNvPr>
            <p:cNvSpPr/>
            <p:nvPr/>
          </p:nvSpPr>
          <p:spPr>
            <a:xfrm>
              <a:off x="6757768" y="3936404"/>
              <a:ext cx="47438" cy="4629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80E7AD5B-F2C0-CE46-1F29-FB077DE06503}"/>
                </a:ext>
              </a:extLst>
            </p:cNvPr>
            <p:cNvSpPr/>
            <p:nvPr/>
          </p:nvSpPr>
          <p:spPr>
            <a:xfrm>
              <a:off x="7085997" y="4306463"/>
              <a:ext cx="47438" cy="4629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A8632BE4-9A93-1363-6679-24D3D3037FC8}"/>
                </a:ext>
              </a:extLst>
            </p:cNvPr>
            <p:cNvSpPr/>
            <p:nvPr/>
          </p:nvSpPr>
          <p:spPr>
            <a:xfrm>
              <a:off x="6911245" y="4190486"/>
              <a:ext cx="47438" cy="4629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B7A9A8EE-A8BD-55AB-FACF-CFD83D9A9C1B}"/>
                </a:ext>
              </a:extLst>
            </p:cNvPr>
            <p:cNvSpPr/>
            <p:nvPr/>
          </p:nvSpPr>
          <p:spPr>
            <a:xfrm>
              <a:off x="6978215" y="503430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F237CD45-C129-4909-7CCE-D74F95E87257}"/>
                </a:ext>
              </a:extLst>
            </p:cNvPr>
            <p:cNvSpPr/>
            <p:nvPr/>
          </p:nvSpPr>
          <p:spPr>
            <a:xfrm>
              <a:off x="6937933" y="5107883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7631DB90-99BD-455B-9E83-7B170D84808B}"/>
                </a:ext>
              </a:extLst>
            </p:cNvPr>
            <p:cNvSpPr/>
            <p:nvPr/>
          </p:nvSpPr>
          <p:spPr>
            <a:xfrm>
              <a:off x="6868930" y="509785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8963FF11-E4FB-B726-B14C-2E2CD99D95C1}"/>
                </a:ext>
              </a:extLst>
            </p:cNvPr>
            <p:cNvSpPr/>
            <p:nvPr/>
          </p:nvSpPr>
          <p:spPr>
            <a:xfrm>
              <a:off x="5735198" y="453430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BC11DBAD-2E81-FD5A-4757-1D5476A759DC}"/>
                </a:ext>
              </a:extLst>
            </p:cNvPr>
            <p:cNvSpPr/>
            <p:nvPr/>
          </p:nvSpPr>
          <p:spPr>
            <a:xfrm>
              <a:off x="6559129" y="5399401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4164494A-78F6-7961-F30E-CA88B65BA116}"/>
                </a:ext>
              </a:extLst>
            </p:cNvPr>
            <p:cNvSpPr/>
            <p:nvPr/>
          </p:nvSpPr>
          <p:spPr>
            <a:xfrm>
              <a:off x="6669983" y="5437613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7F06B78A-6EC2-25C3-3B65-74707FC4416B}"/>
                </a:ext>
              </a:extLst>
            </p:cNvPr>
            <p:cNvSpPr/>
            <p:nvPr/>
          </p:nvSpPr>
          <p:spPr>
            <a:xfrm>
              <a:off x="6778557" y="556214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446EC874-EA1B-F8F9-E826-0CCE232D3B3E}"/>
                </a:ext>
              </a:extLst>
            </p:cNvPr>
            <p:cNvSpPr/>
            <p:nvPr/>
          </p:nvSpPr>
          <p:spPr>
            <a:xfrm>
              <a:off x="6869263" y="566000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CA85BEB9-B507-0ACF-1EE1-7E53495395D9}"/>
                </a:ext>
              </a:extLst>
            </p:cNvPr>
            <p:cNvSpPr/>
            <p:nvPr/>
          </p:nvSpPr>
          <p:spPr>
            <a:xfrm>
              <a:off x="8237776" y="2729770"/>
              <a:ext cx="46944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E31200CB-93DA-FABB-F980-EC59E9C8976B}"/>
                </a:ext>
              </a:extLst>
            </p:cNvPr>
            <p:cNvSpPr/>
            <p:nvPr/>
          </p:nvSpPr>
          <p:spPr>
            <a:xfrm>
              <a:off x="5958017" y="2449985"/>
              <a:ext cx="49204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214C31BA-3DC8-D73A-9DD9-60CCFB32DCAB}"/>
                </a:ext>
              </a:extLst>
            </p:cNvPr>
            <p:cNvSpPr/>
            <p:nvPr/>
          </p:nvSpPr>
          <p:spPr>
            <a:xfrm>
              <a:off x="5906306" y="2532373"/>
              <a:ext cx="49204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B9D3BCAA-F032-7374-309A-D3102C80BB2C}"/>
                </a:ext>
              </a:extLst>
            </p:cNvPr>
            <p:cNvSpPr/>
            <p:nvPr/>
          </p:nvSpPr>
          <p:spPr>
            <a:xfrm>
              <a:off x="5906306" y="2798016"/>
              <a:ext cx="49204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CA415AFE-A832-226C-75E7-A88F69E66156}"/>
                </a:ext>
              </a:extLst>
            </p:cNvPr>
            <p:cNvSpPr/>
            <p:nvPr/>
          </p:nvSpPr>
          <p:spPr>
            <a:xfrm>
              <a:off x="6005774" y="2812332"/>
              <a:ext cx="49204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4EBAD950-3496-4429-966F-7975B6F38FC3}"/>
                </a:ext>
              </a:extLst>
            </p:cNvPr>
            <p:cNvSpPr/>
            <p:nvPr/>
          </p:nvSpPr>
          <p:spPr>
            <a:xfrm>
              <a:off x="8416153" y="2754715"/>
              <a:ext cx="46944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EAE722D4-6415-B005-5897-D888D7A35A3B}"/>
                </a:ext>
              </a:extLst>
            </p:cNvPr>
            <p:cNvSpPr/>
            <p:nvPr/>
          </p:nvSpPr>
          <p:spPr>
            <a:xfrm>
              <a:off x="8857195" y="2945340"/>
              <a:ext cx="46944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7CAEEB18-FF3D-19C1-A36B-2234098B8B2C}"/>
                </a:ext>
              </a:extLst>
            </p:cNvPr>
            <p:cNvSpPr/>
            <p:nvPr/>
          </p:nvSpPr>
          <p:spPr>
            <a:xfrm>
              <a:off x="8884010" y="3037666"/>
              <a:ext cx="46944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547D8D43-5D7C-EB9C-3980-D16701A92A81}"/>
                </a:ext>
              </a:extLst>
            </p:cNvPr>
            <p:cNvSpPr/>
            <p:nvPr/>
          </p:nvSpPr>
          <p:spPr>
            <a:xfrm>
              <a:off x="9130262" y="3334193"/>
              <a:ext cx="46944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493C823-0B12-C17C-40D6-95585B56FE37}"/>
                </a:ext>
              </a:extLst>
            </p:cNvPr>
            <p:cNvSpPr/>
            <p:nvPr/>
          </p:nvSpPr>
          <p:spPr>
            <a:xfrm>
              <a:off x="5635482" y="3916488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7038D02-F224-6EC4-2B8D-7E4B5CDECF47}"/>
              </a:ext>
            </a:extLst>
          </p:cNvPr>
          <p:cNvGrpSpPr/>
          <p:nvPr/>
        </p:nvGrpSpPr>
        <p:grpSpPr>
          <a:xfrm>
            <a:off x="1101710" y="782914"/>
            <a:ext cx="8979962" cy="5749341"/>
            <a:chOff x="1107084" y="779687"/>
            <a:chExt cx="8979962" cy="574934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73E4B71-1DE6-49E8-E728-74EEEBC213CD}"/>
                </a:ext>
              </a:extLst>
            </p:cNvPr>
            <p:cNvSpPr/>
            <p:nvPr/>
          </p:nvSpPr>
          <p:spPr>
            <a:xfrm>
              <a:off x="3463013" y="3030854"/>
              <a:ext cx="440953" cy="1375558"/>
            </a:xfrm>
            <a:custGeom>
              <a:avLst/>
              <a:gdLst>
                <a:gd name="connsiteX0" fmla="*/ 291402 w 572756"/>
                <a:gd name="connsiteY0" fmla="*/ 1353178 h 1353178"/>
                <a:gd name="connsiteX1" fmla="*/ 160774 w 572756"/>
                <a:gd name="connsiteY1" fmla="*/ 1279490 h 1353178"/>
                <a:gd name="connsiteX2" fmla="*/ 66989 w 572756"/>
                <a:gd name="connsiteY2" fmla="*/ 1199103 h 1353178"/>
                <a:gd name="connsiteX3" fmla="*/ 0 w 572756"/>
                <a:gd name="connsiteY3" fmla="*/ 1125415 h 1353178"/>
                <a:gd name="connsiteX4" fmla="*/ 33494 w 572756"/>
                <a:gd name="connsiteY4" fmla="*/ 1048378 h 1353178"/>
                <a:gd name="connsiteX5" fmla="*/ 73688 w 572756"/>
                <a:gd name="connsiteY5" fmla="*/ 994786 h 1353178"/>
                <a:gd name="connsiteX6" fmla="*/ 127279 w 572756"/>
                <a:gd name="connsiteY6" fmla="*/ 941195 h 1353178"/>
                <a:gd name="connsiteX7" fmla="*/ 194268 w 572756"/>
                <a:gd name="connsiteY7" fmla="*/ 854110 h 1353178"/>
                <a:gd name="connsiteX8" fmla="*/ 328246 w 572756"/>
                <a:gd name="connsiteY8" fmla="*/ 679938 h 1353178"/>
                <a:gd name="connsiteX9" fmla="*/ 368439 w 572756"/>
                <a:gd name="connsiteY9" fmla="*/ 606250 h 1353178"/>
                <a:gd name="connsiteX10" fmla="*/ 411982 w 572756"/>
                <a:gd name="connsiteY10" fmla="*/ 505767 h 1353178"/>
                <a:gd name="connsiteX11" fmla="*/ 452176 w 572756"/>
                <a:gd name="connsiteY11" fmla="*/ 405283 h 1353178"/>
                <a:gd name="connsiteX12" fmla="*/ 472272 w 572756"/>
                <a:gd name="connsiteY12" fmla="*/ 378488 h 1353178"/>
                <a:gd name="connsiteX13" fmla="*/ 472272 w 572756"/>
                <a:gd name="connsiteY13" fmla="*/ 344993 h 1353178"/>
                <a:gd name="connsiteX14" fmla="*/ 472272 w 572756"/>
                <a:gd name="connsiteY14" fmla="*/ 211015 h 1353178"/>
                <a:gd name="connsiteX15" fmla="*/ 478971 w 572756"/>
                <a:gd name="connsiteY15" fmla="*/ 197617 h 1353178"/>
                <a:gd name="connsiteX16" fmla="*/ 472272 w 572756"/>
                <a:gd name="connsiteY16" fmla="*/ 77037 h 1353178"/>
                <a:gd name="connsiteX17" fmla="*/ 485670 w 572756"/>
                <a:gd name="connsiteY17" fmla="*/ 33494 h 1353178"/>
                <a:gd name="connsiteX18" fmla="*/ 505767 w 572756"/>
                <a:gd name="connsiteY18" fmla="*/ 26795 h 1353178"/>
                <a:gd name="connsiteX19" fmla="*/ 572756 w 572756"/>
                <a:gd name="connsiteY19" fmla="*/ 0 h 1353178"/>
                <a:gd name="connsiteX0" fmla="*/ 423370 w 572756"/>
                <a:gd name="connsiteY0" fmla="*/ 1353178 h 1353178"/>
                <a:gd name="connsiteX1" fmla="*/ 160774 w 572756"/>
                <a:gd name="connsiteY1" fmla="*/ 1279490 h 1353178"/>
                <a:gd name="connsiteX2" fmla="*/ 66989 w 572756"/>
                <a:gd name="connsiteY2" fmla="*/ 1199103 h 1353178"/>
                <a:gd name="connsiteX3" fmla="*/ 0 w 572756"/>
                <a:gd name="connsiteY3" fmla="*/ 1125415 h 1353178"/>
                <a:gd name="connsiteX4" fmla="*/ 33494 w 572756"/>
                <a:gd name="connsiteY4" fmla="*/ 1048378 h 1353178"/>
                <a:gd name="connsiteX5" fmla="*/ 73688 w 572756"/>
                <a:gd name="connsiteY5" fmla="*/ 994786 h 1353178"/>
                <a:gd name="connsiteX6" fmla="*/ 127279 w 572756"/>
                <a:gd name="connsiteY6" fmla="*/ 941195 h 1353178"/>
                <a:gd name="connsiteX7" fmla="*/ 194268 w 572756"/>
                <a:gd name="connsiteY7" fmla="*/ 854110 h 1353178"/>
                <a:gd name="connsiteX8" fmla="*/ 328246 w 572756"/>
                <a:gd name="connsiteY8" fmla="*/ 679938 h 1353178"/>
                <a:gd name="connsiteX9" fmla="*/ 368439 w 572756"/>
                <a:gd name="connsiteY9" fmla="*/ 606250 h 1353178"/>
                <a:gd name="connsiteX10" fmla="*/ 411982 w 572756"/>
                <a:gd name="connsiteY10" fmla="*/ 505767 h 1353178"/>
                <a:gd name="connsiteX11" fmla="*/ 452176 w 572756"/>
                <a:gd name="connsiteY11" fmla="*/ 405283 h 1353178"/>
                <a:gd name="connsiteX12" fmla="*/ 472272 w 572756"/>
                <a:gd name="connsiteY12" fmla="*/ 378488 h 1353178"/>
                <a:gd name="connsiteX13" fmla="*/ 472272 w 572756"/>
                <a:gd name="connsiteY13" fmla="*/ 344993 h 1353178"/>
                <a:gd name="connsiteX14" fmla="*/ 472272 w 572756"/>
                <a:gd name="connsiteY14" fmla="*/ 211015 h 1353178"/>
                <a:gd name="connsiteX15" fmla="*/ 478971 w 572756"/>
                <a:gd name="connsiteY15" fmla="*/ 197617 h 1353178"/>
                <a:gd name="connsiteX16" fmla="*/ 472272 w 572756"/>
                <a:gd name="connsiteY16" fmla="*/ 77037 h 1353178"/>
                <a:gd name="connsiteX17" fmla="*/ 485670 w 572756"/>
                <a:gd name="connsiteY17" fmla="*/ 33494 h 1353178"/>
                <a:gd name="connsiteX18" fmla="*/ 505767 w 572756"/>
                <a:gd name="connsiteY18" fmla="*/ 26795 h 1353178"/>
                <a:gd name="connsiteX19" fmla="*/ 572756 w 572756"/>
                <a:gd name="connsiteY19" fmla="*/ 0 h 1353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2756" h="1353178">
                  <a:moveTo>
                    <a:pt x="423370" y="1353178"/>
                  </a:moveTo>
                  <a:lnTo>
                    <a:pt x="160774" y="1279490"/>
                  </a:lnTo>
                  <a:lnTo>
                    <a:pt x="66989" y="1199103"/>
                  </a:lnTo>
                  <a:lnTo>
                    <a:pt x="0" y="1125415"/>
                  </a:lnTo>
                  <a:lnTo>
                    <a:pt x="33494" y="1048378"/>
                  </a:lnTo>
                  <a:lnTo>
                    <a:pt x="73688" y="994786"/>
                  </a:lnTo>
                  <a:lnTo>
                    <a:pt x="127279" y="941195"/>
                  </a:lnTo>
                  <a:lnTo>
                    <a:pt x="194268" y="854110"/>
                  </a:lnTo>
                  <a:lnTo>
                    <a:pt x="328246" y="679938"/>
                  </a:lnTo>
                  <a:lnTo>
                    <a:pt x="368439" y="606250"/>
                  </a:lnTo>
                  <a:lnTo>
                    <a:pt x="411982" y="505767"/>
                  </a:lnTo>
                  <a:lnTo>
                    <a:pt x="452176" y="405283"/>
                  </a:lnTo>
                  <a:lnTo>
                    <a:pt x="472272" y="378488"/>
                  </a:lnTo>
                  <a:lnTo>
                    <a:pt x="472272" y="344993"/>
                  </a:lnTo>
                  <a:lnTo>
                    <a:pt x="472272" y="211015"/>
                  </a:lnTo>
                  <a:lnTo>
                    <a:pt x="478971" y="197617"/>
                  </a:lnTo>
                  <a:lnTo>
                    <a:pt x="472272" y="77037"/>
                  </a:lnTo>
                  <a:lnTo>
                    <a:pt x="485670" y="33494"/>
                  </a:lnTo>
                  <a:lnTo>
                    <a:pt x="505767" y="26795"/>
                  </a:lnTo>
                  <a:lnTo>
                    <a:pt x="572756" y="0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0641220-E5F0-B00E-D583-9DA915130B76}"/>
                </a:ext>
              </a:extLst>
            </p:cNvPr>
            <p:cNvSpPr/>
            <p:nvPr/>
          </p:nvSpPr>
          <p:spPr>
            <a:xfrm>
              <a:off x="6789193" y="5134213"/>
              <a:ext cx="531696" cy="373940"/>
            </a:xfrm>
            <a:custGeom>
              <a:avLst/>
              <a:gdLst>
                <a:gd name="connsiteX0" fmla="*/ 531696 w 531696"/>
                <a:gd name="connsiteY0" fmla="*/ 0 h 373940"/>
                <a:gd name="connsiteX1" fmla="*/ 251241 w 531696"/>
                <a:gd name="connsiteY1" fmla="*/ 49664 h 373940"/>
                <a:gd name="connsiteX2" fmla="*/ 90564 w 531696"/>
                <a:gd name="connsiteY2" fmla="*/ 87642 h 373940"/>
                <a:gd name="connsiteX3" fmla="*/ 5843 w 531696"/>
                <a:gd name="connsiteY3" fmla="*/ 181127 h 373940"/>
                <a:gd name="connsiteX4" fmla="*/ 0 w 531696"/>
                <a:gd name="connsiteY4" fmla="*/ 373940 h 37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696" h="373940">
                  <a:moveTo>
                    <a:pt x="531696" y="0"/>
                  </a:moveTo>
                  <a:lnTo>
                    <a:pt x="251241" y="49664"/>
                  </a:lnTo>
                  <a:lnTo>
                    <a:pt x="90564" y="87642"/>
                  </a:lnTo>
                  <a:lnTo>
                    <a:pt x="5843" y="181127"/>
                  </a:lnTo>
                  <a:lnTo>
                    <a:pt x="0" y="373940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DBBE810-4BB9-3467-D123-EB289BE5D3C4}"/>
                </a:ext>
              </a:extLst>
            </p:cNvPr>
            <p:cNvSpPr/>
            <p:nvPr/>
          </p:nvSpPr>
          <p:spPr>
            <a:xfrm>
              <a:off x="6768731" y="5529475"/>
              <a:ext cx="753912" cy="999553"/>
            </a:xfrm>
            <a:custGeom>
              <a:avLst/>
              <a:gdLst>
                <a:gd name="connsiteX0" fmla="*/ 0 w 691763"/>
                <a:gd name="connsiteY0" fmla="*/ 0 h 922352"/>
                <a:gd name="connsiteX1" fmla="*/ 230588 w 691763"/>
                <a:gd name="connsiteY1" fmla="*/ 310101 h 922352"/>
                <a:gd name="connsiteX2" fmla="*/ 413468 w 691763"/>
                <a:gd name="connsiteY2" fmla="*/ 612251 h 922352"/>
                <a:gd name="connsiteX3" fmla="*/ 580445 w 691763"/>
                <a:gd name="connsiteY3" fmla="*/ 771277 h 922352"/>
                <a:gd name="connsiteX4" fmla="*/ 691763 w 691763"/>
                <a:gd name="connsiteY4" fmla="*/ 922352 h 922352"/>
                <a:gd name="connsiteX5" fmla="*/ 691763 w 691763"/>
                <a:gd name="connsiteY5" fmla="*/ 922352 h 92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1763" h="922352">
                  <a:moveTo>
                    <a:pt x="0" y="0"/>
                  </a:moveTo>
                  <a:lnTo>
                    <a:pt x="230588" y="310101"/>
                  </a:lnTo>
                  <a:lnTo>
                    <a:pt x="413468" y="612251"/>
                  </a:lnTo>
                  <a:lnTo>
                    <a:pt x="580445" y="771277"/>
                  </a:lnTo>
                  <a:lnTo>
                    <a:pt x="691763" y="922352"/>
                  </a:lnTo>
                  <a:lnTo>
                    <a:pt x="691763" y="922352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286E781-B2FB-0769-9E03-0F28AC13C30C}"/>
                </a:ext>
              </a:extLst>
            </p:cNvPr>
            <p:cNvSpPr/>
            <p:nvPr/>
          </p:nvSpPr>
          <p:spPr>
            <a:xfrm>
              <a:off x="6992710" y="2700126"/>
              <a:ext cx="883962" cy="1541063"/>
            </a:xfrm>
            <a:custGeom>
              <a:avLst/>
              <a:gdLst>
                <a:gd name="connsiteX0" fmla="*/ 0 w 944545"/>
                <a:gd name="connsiteY0" fmla="*/ 1611085 h 1611085"/>
                <a:gd name="connsiteX1" fmla="*/ 147376 w 944545"/>
                <a:gd name="connsiteY1" fmla="*/ 1262743 h 1611085"/>
                <a:gd name="connsiteX2" fmla="*/ 224414 w 944545"/>
                <a:gd name="connsiteY2" fmla="*/ 1001485 h 1611085"/>
                <a:gd name="connsiteX3" fmla="*/ 398585 w 944545"/>
                <a:gd name="connsiteY3" fmla="*/ 606250 h 1611085"/>
                <a:gd name="connsiteX4" fmla="*/ 944545 w 944545"/>
                <a:gd name="connsiteY4" fmla="*/ 0 h 1611085"/>
                <a:gd name="connsiteX0" fmla="*/ 0 w 944545"/>
                <a:gd name="connsiteY0" fmla="*/ 1611085 h 1611085"/>
                <a:gd name="connsiteX1" fmla="*/ 147376 w 944545"/>
                <a:gd name="connsiteY1" fmla="*/ 1262743 h 1611085"/>
                <a:gd name="connsiteX2" fmla="*/ 224414 w 944545"/>
                <a:gd name="connsiteY2" fmla="*/ 1001485 h 1611085"/>
                <a:gd name="connsiteX3" fmla="*/ 425856 w 944545"/>
                <a:gd name="connsiteY3" fmla="*/ 622872 h 1611085"/>
                <a:gd name="connsiteX4" fmla="*/ 944545 w 944545"/>
                <a:gd name="connsiteY4" fmla="*/ 0 h 1611085"/>
                <a:gd name="connsiteX0" fmla="*/ 0 w 944545"/>
                <a:gd name="connsiteY0" fmla="*/ 1611085 h 1611085"/>
                <a:gd name="connsiteX1" fmla="*/ 147376 w 944545"/>
                <a:gd name="connsiteY1" fmla="*/ 1262743 h 1611085"/>
                <a:gd name="connsiteX2" fmla="*/ 257139 w 944545"/>
                <a:gd name="connsiteY2" fmla="*/ 998715 h 1611085"/>
                <a:gd name="connsiteX3" fmla="*/ 425856 w 944545"/>
                <a:gd name="connsiteY3" fmla="*/ 622872 h 1611085"/>
                <a:gd name="connsiteX4" fmla="*/ 944545 w 944545"/>
                <a:gd name="connsiteY4" fmla="*/ 0 h 161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4545" h="1611085">
                  <a:moveTo>
                    <a:pt x="0" y="1611085"/>
                  </a:moveTo>
                  <a:lnTo>
                    <a:pt x="147376" y="1262743"/>
                  </a:lnTo>
                  <a:lnTo>
                    <a:pt x="257139" y="998715"/>
                  </a:lnTo>
                  <a:lnTo>
                    <a:pt x="425856" y="622872"/>
                  </a:lnTo>
                  <a:cubicBezTo>
                    <a:pt x="607843" y="420789"/>
                    <a:pt x="762558" y="202083"/>
                    <a:pt x="944545" y="0"/>
                  </a:cubicBez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7AEEDEA-CF02-6D78-497D-61454681DF76}"/>
                </a:ext>
              </a:extLst>
            </p:cNvPr>
            <p:cNvSpPr/>
            <p:nvPr/>
          </p:nvSpPr>
          <p:spPr>
            <a:xfrm>
              <a:off x="5623330" y="5516517"/>
              <a:ext cx="1160802" cy="747701"/>
            </a:xfrm>
            <a:custGeom>
              <a:avLst/>
              <a:gdLst>
                <a:gd name="connsiteX0" fmla="*/ 0 w 1224069"/>
                <a:gd name="connsiteY0" fmla="*/ 514167 h 774172"/>
                <a:gd name="connsiteX1" fmla="*/ 353490 w 1224069"/>
                <a:gd name="connsiteY1" fmla="*/ 768330 h 774172"/>
                <a:gd name="connsiteX2" fmla="*/ 441132 w 1224069"/>
                <a:gd name="connsiteY2" fmla="*/ 774172 h 774172"/>
                <a:gd name="connsiteX3" fmla="*/ 473268 w 1224069"/>
                <a:gd name="connsiteY3" fmla="*/ 768330 h 774172"/>
                <a:gd name="connsiteX4" fmla="*/ 534617 w 1224069"/>
                <a:gd name="connsiteY4" fmla="*/ 742037 h 774172"/>
                <a:gd name="connsiteX5" fmla="*/ 563831 w 1224069"/>
                <a:gd name="connsiteY5" fmla="*/ 727430 h 774172"/>
                <a:gd name="connsiteX6" fmla="*/ 584281 w 1224069"/>
                <a:gd name="connsiteY6" fmla="*/ 733273 h 774172"/>
                <a:gd name="connsiteX7" fmla="*/ 613495 w 1224069"/>
                <a:gd name="connsiteY7" fmla="*/ 736194 h 774172"/>
                <a:gd name="connsiteX8" fmla="*/ 698216 w 1224069"/>
                <a:gd name="connsiteY8" fmla="*/ 692373 h 774172"/>
                <a:gd name="connsiteX9" fmla="*/ 712823 w 1224069"/>
                <a:gd name="connsiteY9" fmla="*/ 663159 h 774172"/>
                <a:gd name="connsiteX10" fmla="*/ 712823 w 1224069"/>
                <a:gd name="connsiteY10" fmla="*/ 566753 h 774172"/>
                <a:gd name="connsiteX11" fmla="*/ 709902 w 1224069"/>
                <a:gd name="connsiteY11" fmla="*/ 505403 h 774172"/>
                <a:gd name="connsiteX12" fmla="*/ 701137 w 1224069"/>
                <a:gd name="connsiteY12" fmla="*/ 484953 h 774172"/>
                <a:gd name="connsiteX13" fmla="*/ 768330 w 1224069"/>
                <a:gd name="connsiteY13" fmla="*/ 408997 h 774172"/>
                <a:gd name="connsiteX14" fmla="*/ 768330 w 1224069"/>
                <a:gd name="connsiteY14" fmla="*/ 373940 h 774172"/>
                <a:gd name="connsiteX15" fmla="*/ 753723 w 1224069"/>
                <a:gd name="connsiteY15" fmla="*/ 286298 h 774172"/>
                <a:gd name="connsiteX16" fmla="*/ 759565 w 1224069"/>
                <a:gd name="connsiteY16" fmla="*/ 233712 h 774172"/>
                <a:gd name="connsiteX17" fmla="*/ 782937 w 1224069"/>
                <a:gd name="connsiteY17" fmla="*/ 210341 h 774172"/>
                <a:gd name="connsiteX18" fmla="*/ 826758 w 1224069"/>
                <a:gd name="connsiteY18" fmla="*/ 224948 h 774172"/>
                <a:gd name="connsiteX19" fmla="*/ 847208 w 1224069"/>
                <a:gd name="connsiteY19" fmla="*/ 239555 h 774172"/>
                <a:gd name="connsiteX20" fmla="*/ 867657 w 1224069"/>
                <a:gd name="connsiteY20" fmla="*/ 219105 h 774172"/>
                <a:gd name="connsiteX21" fmla="*/ 893950 w 1224069"/>
                <a:gd name="connsiteY21" fmla="*/ 189891 h 774172"/>
                <a:gd name="connsiteX22" fmla="*/ 931928 w 1224069"/>
                <a:gd name="connsiteY22" fmla="*/ 210341 h 774172"/>
                <a:gd name="connsiteX23" fmla="*/ 961142 w 1224069"/>
                <a:gd name="connsiteY23" fmla="*/ 219105 h 774172"/>
                <a:gd name="connsiteX24" fmla="*/ 984514 w 1224069"/>
                <a:gd name="connsiteY24" fmla="*/ 210341 h 774172"/>
                <a:gd name="connsiteX25" fmla="*/ 1069234 w 1224069"/>
                <a:gd name="connsiteY25" fmla="*/ 148992 h 774172"/>
                <a:gd name="connsiteX26" fmla="*/ 1159798 w 1224069"/>
                <a:gd name="connsiteY26" fmla="*/ 64271 h 774172"/>
                <a:gd name="connsiteX27" fmla="*/ 1168562 w 1224069"/>
                <a:gd name="connsiteY27" fmla="*/ 49664 h 774172"/>
                <a:gd name="connsiteX28" fmla="*/ 1224069 w 1224069"/>
                <a:gd name="connsiteY28" fmla="*/ 0 h 77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24069" h="774172">
                  <a:moveTo>
                    <a:pt x="0" y="514167"/>
                  </a:moveTo>
                  <a:lnTo>
                    <a:pt x="353490" y="768330"/>
                  </a:lnTo>
                  <a:lnTo>
                    <a:pt x="441132" y="774172"/>
                  </a:lnTo>
                  <a:lnTo>
                    <a:pt x="473268" y="768330"/>
                  </a:lnTo>
                  <a:lnTo>
                    <a:pt x="534617" y="742037"/>
                  </a:lnTo>
                  <a:lnTo>
                    <a:pt x="563831" y="727430"/>
                  </a:lnTo>
                  <a:lnTo>
                    <a:pt x="584281" y="733273"/>
                  </a:lnTo>
                  <a:lnTo>
                    <a:pt x="613495" y="736194"/>
                  </a:lnTo>
                  <a:lnTo>
                    <a:pt x="698216" y="692373"/>
                  </a:lnTo>
                  <a:lnTo>
                    <a:pt x="712823" y="663159"/>
                  </a:lnTo>
                  <a:lnTo>
                    <a:pt x="712823" y="566753"/>
                  </a:lnTo>
                  <a:lnTo>
                    <a:pt x="709902" y="505403"/>
                  </a:lnTo>
                  <a:lnTo>
                    <a:pt x="701137" y="484953"/>
                  </a:lnTo>
                  <a:lnTo>
                    <a:pt x="768330" y="408997"/>
                  </a:lnTo>
                  <a:lnTo>
                    <a:pt x="768330" y="373940"/>
                  </a:lnTo>
                  <a:lnTo>
                    <a:pt x="753723" y="286298"/>
                  </a:lnTo>
                  <a:lnTo>
                    <a:pt x="759565" y="233712"/>
                  </a:lnTo>
                  <a:lnTo>
                    <a:pt x="782937" y="210341"/>
                  </a:lnTo>
                  <a:lnTo>
                    <a:pt x="826758" y="224948"/>
                  </a:lnTo>
                  <a:lnTo>
                    <a:pt x="847208" y="239555"/>
                  </a:lnTo>
                  <a:lnTo>
                    <a:pt x="867657" y="219105"/>
                  </a:lnTo>
                  <a:lnTo>
                    <a:pt x="893950" y="189891"/>
                  </a:lnTo>
                  <a:lnTo>
                    <a:pt x="931928" y="210341"/>
                  </a:lnTo>
                  <a:lnTo>
                    <a:pt x="961142" y="219105"/>
                  </a:lnTo>
                  <a:lnTo>
                    <a:pt x="984514" y="210341"/>
                  </a:lnTo>
                  <a:lnTo>
                    <a:pt x="1069234" y="148992"/>
                  </a:lnTo>
                  <a:lnTo>
                    <a:pt x="1159798" y="64271"/>
                  </a:lnTo>
                  <a:lnTo>
                    <a:pt x="1168562" y="49664"/>
                  </a:lnTo>
                  <a:lnTo>
                    <a:pt x="1224069" y="0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2CAF716-9051-1C23-C216-81D1275A3C8D}"/>
                </a:ext>
              </a:extLst>
            </p:cNvPr>
            <p:cNvSpPr/>
            <p:nvPr/>
          </p:nvSpPr>
          <p:spPr>
            <a:xfrm>
              <a:off x="2243588" y="5313138"/>
              <a:ext cx="445401" cy="119982"/>
            </a:xfrm>
            <a:custGeom>
              <a:avLst/>
              <a:gdLst>
                <a:gd name="connsiteX0" fmla="*/ 0 w 694944"/>
                <a:gd name="connsiteY0" fmla="*/ 192024 h 192024"/>
                <a:gd name="connsiteX1" fmla="*/ 310896 w 694944"/>
                <a:gd name="connsiteY1" fmla="*/ 109728 h 192024"/>
                <a:gd name="connsiteX2" fmla="*/ 694944 w 694944"/>
                <a:gd name="connsiteY2" fmla="*/ 0 h 19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4944" h="192024">
                  <a:moveTo>
                    <a:pt x="0" y="192024"/>
                  </a:moveTo>
                  <a:lnTo>
                    <a:pt x="310896" y="109728"/>
                  </a:lnTo>
                  <a:lnTo>
                    <a:pt x="694944" y="0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31998D4-9123-0F1A-8B9B-25E2F7838BAA}"/>
                </a:ext>
              </a:extLst>
            </p:cNvPr>
            <p:cNvSpPr/>
            <p:nvPr/>
          </p:nvSpPr>
          <p:spPr>
            <a:xfrm>
              <a:off x="7342788" y="5098569"/>
              <a:ext cx="859859" cy="1355938"/>
            </a:xfrm>
            <a:custGeom>
              <a:avLst/>
              <a:gdLst>
                <a:gd name="connsiteX0" fmla="*/ 962108 w 962108"/>
                <a:gd name="connsiteY0" fmla="*/ 1367624 h 1367624"/>
                <a:gd name="connsiteX1" fmla="*/ 914400 w 962108"/>
                <a:gd name="connsiteY1" fmla="*/ 1200647 h 1367624"/>
                <a:gd name="connsiteX2" fmla="*/ 811033 w 962108"/>
                <a:gd name="connsiteY2" fmla="*/ 946205 h 1367624"/>
                <a:gd name="connsiteX3" fmla="*/ 755374 w 962108"/>
                <a:gd name="connsiteY3" fmla="*/ 834887 h 1367624"/>
                <a:gd name="connsiteX4" fmla="*/ 715617 w 962108"/>
                <a:gd name="connsiteY4" fmla="*/ 787179 h 1367624"/>
                <a:gd name="connsiteX5" fmla="*/ 691763 w 962108"/>
                <a:gd name="connsiteY5" fmla="*/ 652007 h 1367624"/>
                <a:gd name="connsiteX6" fmla="*/ 604299 w 962108"/>
                <a:gd name="connsiteY6" fmla="*/ 500932 h 1367624"/>
                <a:gd name="connsiteX7" fmla="*/ 461175 w 962108"/>
                <a:gd name="connsiteY7" fmla="*/ 437322 h 1367624"/>
                <a:gd name="connsiteX8" fmla="*/ 405516 w 962108"/>
                <a:gd name="connsiteY8" fmla="*/ 437322 h 1367624"/>
                <a:gd name="connsiteX9" fmla="*/ 318052 w 962108"/>
                <a:gd name="connsiteY9" fmla="*/ 365760 h 1367624"/>
                <a:gd name="connsiteX10" fmla="*/ 190831 w 962108"/>
                <a:gd name="connsiteY10" fmla="*/ 286247 h 1367624"/>
                <a:gd name="connsiteX11" fmla="*/ 39756 w 962108"/>
                <a:gd name="connsiteY11" fmla="*/ 135172 h 1367624"/>
                <a:gd name="connsiteX12" fmla="*/ 0 w 962108"/>
                <a:gd name="connsiteY12" fmla="*/ 0 h 1367624"/>
                <a:gd name="connsiteX0" fmla="*/ 962108 w 962108"/>
                <a:gd name="connsiteY0" fmla="*/ 1367624 h 1367624"/>
                <a:gd name="connsiteX1" fmla="*/ 914400 w 962108"/>
                <a:gd name="connsiteY1" fmla="*/ 1200647 h 1367624"/>
                <a:gd name="connsiteX2" fmla="*/ 811033 w 962108"/>
                <a:gd name="connsiteY2" fmla="*/ 946205 h 1367624"/>
                <a:gd name="connsiteX3" fmla="*/ 755374 w 962108"/>
                <a:gd name="connsiteY3" fmla="*/ 834887 h 1367624"/>
                <a:gd name="connsiteX4" fmla="*/ 715617 w 962108"/>
                <a:gd name="connsiteY4" fmla="*/ 787179 h 1367624"/>
                <a:gd name="connsiteX5" fmla="*/ 691763 w 962108"/>
                <a:gd name="connsiteY5" fmla="*/ 652007 h 1367624"/>
                <a:gd name="connsiteX6" fmla="*/ 583889 w 962108"/>
                <a:gd name="connsiteY6" fmla="*/ 521343 h 1367624"/>
                <a:gd name="connsiteX7" fmla="*/ 461175 w 962108"/>
                <a:gd name="connsiteY7" fmla="*/ 437322 h 1367624"/>
                <a:gd name="connsiteX8" fmla="*/ 405516 w 962108"/>
                <a:gd name="connsiteY8" fmla="*/ 437322 h 1367624"/>
                <a:gd name="connsiteX9" fmla="*/ 318052 w 962108"/>
                <a:gd name="connsiteY9" fmla="*/ 365760 h 1367624"/>
                <a:gd name="connsiteX10" fmla="*/ 190831 w 962108"/>
                <a:gd name="connsiteY10" fmla="*/ 286247 h 1367624"/>
                <a:gd name="connsiteX11" fmla="*/ 39756 w 962108"/>
                <a:gd name="connsiteY11" fmla="*/ 135172 h 1367624"/>
                <a:gd name="connsiteX12" fmla="*/ 0 w 962108"/>
                <a:gd name="connsiteY12" fmla="*/ 0 h 1367624"/>
                <a:gd name="connsiteX0" fmla="*/ 962108 w 962108"/>
                <a:gd name="connsiteY0" fmla="*/ 1367624 h 1367624"/>
                <a:gd name="connsiteX1" fmla="*/ 914400 w 962108"/>
                <a:gd name="connsiteY1" fmla="*/ 1200647 h 1367624"/>
                <a:gd name="connsiteX2" fmla="*/ 811033 w 962108"/>
                <a:gd name="connsiteY2" fmla="*/ 946205 h 1367624"/>
                <a:gd name="connsiteX3" fmla="*/ 755374 w 962108"/>
                <a:gd name="connsiteY3" fmla="*/ 834887 h 1367624"/>
                <a:gd name="connsiteX4" fmla="*/ 715617 w 962108"/>
                <a:gd name="connsiteY4" fmla="*/ 787179 h 1367624"/>
                <a:gd name="connsiteX5" fmla="*/ 691763 w 962108"/>
                <a:gd name="connsiteY5" fmla="*/ 652007 h 1367624"/>
                <a:gd name="connsiteX6" fmla="*/ 583889 w 962108"/>
                <a:gd name="connsiteY6" fmla="*/ 521343 h 1367624"/>
                <a:gd name="connsiteX7" fmla="*/ 465257 w 962108"/>
                <a:gd name="connsiteY7" fmla="*/ 465897 h 1367624"/>
                <a:gd name="connsiteX8" fmla="*/ 405516 w 962108"/>
                <a:gd name="connsiteY8" fmla="*/ 437322 h 1367624"/>
                <a:gd name="connsiteX9" fmla="*/ 318052 w 962108"/>
                <a:gd name="connsiteY9" fmla="*/ 365760 h 1367624"/>
                <a:gd name="connsiteX10" fmla="*/ 190831 w 962108"/>
                <a:gd name="connsiteY10" fmla="*/ 286247 h 1367624"/>
                <a:gd name="connsiteX11" fmla="*/ 39756 w 962108"/>
                <a:gd name="connsiteY11" fmla="*/ 135172 h 1367624"/>
                <a:gd name="connsiteX12" fmla="*/ 0 w 962108"/>
                <a:gd name="connsiteY12" fmla="*/ 0 h 1367624"/>
                <a:gd name="connsiteX0" fmla="*/ 962108 w 962108"/>
                <a:gd name="connsiteY0" fmla="*/ 1367624 h 1367624"/>
                <a:gd name="connsiteX1" fmla="*/ 914400 w 962108"/>
                <a:gd name="connsiteY1" fmla="*/ 1200647 h 1367624"/>
                <a:gd name="connsiteX2" fmla="*/ 811033 w 962108"/>
                <a:gd name="connsiteY2" fmla="*/ 946205 h 1367624"/>
                <a:gd name="connsiteX3" fmla="*/ 755374 w 962108"/>
                <a:gd name="connsiteY3" fmla="*/ 834887 h 1367624"/>
                <a:gd name="connsiteX4" fmla="*/ 715617 w 962108"/>
                <a:gd name="connsiteY4" fmla="*/ 787179 h 1367624"/>
                <a:gd name="connsiteX5" fmla="*/ 624571 w 962108"/>
                <a:gd name="connsiteY5" fmla="*/ 652007 h 1367624"/>
                <a:gd name="connsiteX6" fmla="*/ 583889 w 962108"/>
                <a:gd name="connsiteY6" fmla="*/ 521343 h 1367624"/>
                <a:gd name="connsiteX7" fmla="*/ 465257 w 962108"/>
                <a:gd name="connsiteY7" fmla="*/ 465897 h 1367624"/>
                <a:gd name="connsiteX8" fmla="*/ 405516 w 962108"/>
                <a:gd name="connsiteY8" fmla="*/ 437322 h 1367624"/>
                <a:gd name="connsiteX9" fmla="*/ 318052 w 962108"/>
                <a:gd name="connsiteY9" fmla="*/ 365760 h 1367624"/>
                <a:gd name="connsiteX10" fmla="*/ 190831 w 962108"/>
                <a:gd name="connsiteY10" fmla="*/ 286247 h 1367624"/>
                <a:gd name="connsiteX11" fmla="*/ 39756 w 962108"/>
                <a:gd name="connsiteY11" fmla="*/ 135172 h 1367624"/>
                <a:gd name="connsiteX12" fmla="*/ 0 w 962108"/>
                <a:gd name="connsiteY12" fmla="*/ 0 h 1367624"/>
                <a:gd name="connsiteX0" fmla="*/ 962108 w 962108"/>
                <a:gd name="connsiteY0" fmla="*/ 1367624 h 1367624"/>
                <a:gd name="connsiteX1" fmla="*/ 914400 w 962108"/>
                <a:gd name="connsiteY1" fmla="*/ 1200647 h 1367624"/>
                <a:gd name="connsiteX2" fmla="*/ 811033 w 962108"/>
                <a:gd name="connsiteY2" fmla="*/ 946205 h 1367624"/>
                <a:gd name="connsiteX3" fmla="*/ 755374 w 962108"/>
                <a:gd name="connsiteY3" fmla="*/ 834887 h 1367624"/>
                <a:gd name="connsiteX4" fmla="*/ 630896 w 962108"/>
                <a:gd name="connsiteY4" fmla="*/ 763807 h 1367624"/>
                <a:gd name="connsiteX5" fmla="*/ 624571 w 962108"/>
                <a:gd name="connsiteY5" fmla="*/ 652007 h 1367624"/>
                <a:gd name="connsiteX6" fmla="*/ 583889 w 962108"/>
                <a:gd name="connsiteY6" fmla="*/ 521343 h 1367624"/>
                <a:gd name="connsiteX7" fmla="*/ 465257 w 962108"/>
                <a:gd name="connsiteY7" fmla="*/ 465897 h 1367624"/>
                <a:gd name="connsiteX8" fmla="*/ 405516 w 962108"/>
                <a:gd name="connsiteY8" fmla="*/ 437322 h 1367624"/>
                <a:gd name="connsiteX9" fmla="*/ 318052 w 962108"/>
                <a:gd name="connsiteY9" fmla="*/ 365760 h 1367624"/>
                <a:gd name="connsiteX10" fmla="*/ 190831 w 962108"/>
                <a:gd name="connsiteY10" fmla="*/ 286247 h 1367624"/>
                <a:gd name="connsiteX11" fmla="*/ 39756 w 962108"/>
                <a:gd name="connsiteY11" fmla="*/ 135172 h 1367624"/>
                <a:gd name="connsiteX12" fmla="*/ 0 w 962108"/>
                <a:gd name="connsiteY12" fmla="*/ 0 h 1367624"/>
                <a:gd name="connsiteX0" fmla="*/ 962108 w 962108"/>
                <a:gd name="connsiteY0" fmla="*/ 1367624 h 1367624"/>
                <a:gd name="connsiteX1" fmla="*/ 914400 w 962108"/>
                <a:gd name="connsiteY1" fmla="*/ 1200647 h 1367624"/>
                <a:gd name="connsiteX2" fmla="*/ 811033 w 962108"/>
                <a:gd name="connsiteY2" fmla="*/ 946205 h 1367624"/>
                <a:gd name="connsiteX3" fmla="*/ 691103 w 962108"/>
                <a:gd name="connsiteY3" fmla="*/ 919608 h 1367624"/>
                <a:gd name="connsiteX4" fmla="*/ 630896 w 962108"/>
                <a:gd name="connsiteY4" fmla="*/ 763807 h 1367624"/>
                <a:gd name="connsiteX5" fmla="*/ 624571 w 962108"/>
                <a:gd name="connsiteY5" fmla="*/ 652007 h 1367624"/>
                <a:gd name="connsiteX6" fmla="*/ 583889 w 962108"/>
                <a:gd name="connsiteY6" fmla="*/ 521343 h 1367624"/>
                <a:gd name="connsiteX7" fmla="*/ 465257 w 962108"/>
                <a:gd name="connsiteY7" fmla="*/ 465897 h 1367624"/>
                <a:gd name="connsiteX8" fmla="*/ 405516 w 962108"/>
                <a:gd name="connsiteY8" fmla="*/ 437322 h 1367624"/>
                <a:gd name="connsiteX9" fmla="*/ 318052 w 962108"/>
                <a:gd name="connsiteY9" fmla="*/ 365760 h 1367624"/>
                <a:gd name="connsiteX10" fmla="*/ 190831 w 962108"/>
                <a:gd name="connsiteY10" fmla="*/ 286247 h 1367624"/>
                <a:gd name="connsiteX11" fmla="*/ 39756 w 962108"/>
                <a:gd name="connsiteY11" fmla="*/ 135172 h 1367624"/>
                <a:gd name="connsiteX12" fmla="*/ 0 w 962108"/>
                <a:gd name="connsiteY12" fmla="*/ 0 h 1367624"/>
                <a:gd name="connsiteX0" fmla="*/ 962108 w 962108"/>
                <a:gd name="connsiteY0" fmla="*/ 1367624 h 1367624"/>
                <a:gd name="connsiteX1" fmla="*/ 914400 w 962108"/>
                <a:gd name="connsiteY1" fmla="*/ 1200647 h 1367624"/>
                <a:gd name="connsiteX2" fmla="*/ 758448 w 962108"/>
                <a:gd name="connsiteY2" fmla="*/ 1045533 h 1367624"/>
                <a:gd name="connsiteX3" fmla="*/ 691103 w 962108"/>
                <a:gd name="connsiteY3" fmla="*/ 919608 h 1367624"/>
                <a:gd name="connsiteX4" fmla="*/ 630896 w 962108"/>
                <a:gd name="connsiteY4" fmla="*/ 763807 h 1367624"/>
                <a:gd name="connsiteX5" fmla="*/ 624571 w 962108"/>
                <a:gd name="connsiteY5" fmla="*/ 652007 h 1367624"/>
                <a:gd name="connsiteX6" fmla="*/ 583889 w 962108"/>
                <a:gd name="connsiteY6" fmla="*/ 521343 h 1367624"/>
                <a:gd name="connsiteX7" fmla="*/ 465257 w 962108"/>
                <a:gd name="connsiteY7" fmla="*/ 465897 h 1367624"/>
                <a:gd name="connsiteX8" fmla="*/ 405516 w 962108"/>
                <a:gd name="connsiteY8" fmla="*/ 437322 h 1367624"/>
                <a:gd name="connsiteX9" fmla="*/ 318052 w 962108"/>
                <a:gd name="connsiteY9" fmla="*/ 365760 h 1367624"/>
                <a:gd name="connsiteX10" fmla="*/ 190831 w 962108"/>
                <a:gd name="connsiteY10" fmla="*/ 286247 h 1367624"/>
                <a:gd name="connsiteX11" fmla="*/ 39756 w 962108"/>
                <a:gd name="connsiteY11" fmla="*/ 135172 h 1367624"/>
                <a:gd name="connsiteX12" fmla="*/ 0 w 962108"/>
                <a:gd name="connsiteY12" fmla="*/ 0 h 1367624"/>
                <a:gd name="connsiteX0" fmla="*/ 962108 w 962108"/>
                <a:gd name="connsiteY0" fmla="*/ 1367624 h 1367624"/>
                <a:gd name="connsiteX1" fmla="*/ 806308 w 962108"/>
                <a:gd name="connsiteY1" fmla="*/ 1241547 h 1367624"/>
                <a:gd name="connsiteX2" fmla="*/ 758448 w 962108"/>
                <a:gd name="connsiteY2" fmla="*/ 1045533 h 1367624"/>
                <a:gd name="connsiteX3" fmla="*/ 691103 w 962108"/>
                <a:gd name="connsiteY3" fmla="*/ 919608 h 1367624"/>
                <a:gd name="connsiteX4" fmla="*/ 630896 w 962108"/>
                <a:gd name="connsiteY4" fmla="*/ 763807 h 1367624"/>
                <a:gd name="connsiteX5" fmla="*/ 624571 w 962108"/>
                <a:gd name="connsiteY5" fmla="*/ 652007 h 1367624"/>
                <a:gd name="connsiteX6" fmla="*/ 583889 w 962108"/>
                <a:gd name="connsiteY6" fmla="*/ 521343 h 1367624"/>
                <a:gd name="connsiteX7" fmla="*/ 465257 w 962108"/>
                <a:gd name="connsiteY7" fmla="*/ 465897 h 1367624"/>
                <a:gd name="connsiteX8" fmla="*/ 405516 w 962108"/>
                <a:gd name="connsiteY8" fmla="*/ 437322 h 1367624"/>
                <a:gd name="connsiteX9" fmla="*/ 318052 w 962108"/>
                <a:gd name="connsiteY9" fmla="*/ 365760 h 1367624"/>
                <a:gd name="connsiteX10" fmla="*/ 190831 w 962108"/>
                <a:gd name="connsiteY10" fmla="*/ 286247 h 1367624"/>
                <a:gd name="connsiteX11" fmla="*/ 39756 w 962108"/>
                <a:gd name="connsiteY11" fmla="*/ 135172 h 1367624"/>
                <a:gd name="connsiteX12" fmla="*/ 0 w 962108"/>
                <a:gd name="connsiteY12" fmla="*/ 0 h 1367624"/>
                <a:gd name="connsiteX0" fmla="*/ 859859 w 859859"/>
                <a:gd name="connsiteY0" fmla="*/ 1355938 h 1355938"/>
                <a:gd name="connsiteX1" fmla="*/ 806308 w 859859"/>
                <a:gd name="connsiteY1" fmla="*/ 1241547 h 1355938"/>
                <a:gd name="connsiteX2" fmla="*/ 758448 w 859859"/>
                <a:gd name="connsiteY2" fmla="*/ 1045533 h 1355938"/>
                <a:gd name="connsiteX3" fmla="*/ 691103 w 859859"/>
                <a:gd name="connsiteY3" fmla="*/ 919608 h 1355938"/>
                <a:gd name="connsiteX4" fmla="*/ 630896 w 859859"/>
                <a:gd name="connsiteY4" fmla="*/ 763807 h 1355938"/>
                <a:gd name="connsiteX5" fmla="*/ 624571 w 859859"/>
                <a:gd name="connsiteY5" fmla="*/ 652007 h 1355938"/>
                <a:gd name="connsiteX6" fmla="*/ 583889 w 859859"/>
                <a:gd name="connsiteY6" fmla="*/ 521343 h 1355938"/>
                <a:gd name="connsiteX7" fmla="*/ 465257 w 859859"/>
                <a:gd name="connsiteY7" fmla="*/ 465897 h 1355938"/>
                <a:gd name="connsiteX8" fmla="*/ 405516 w 859859"/>
                <a:gd name="connsiteY8" fmla="*/ 437322 h 1355938"/>
                <a:gd name="connsiteX9" fmla="*/ 318052 w 859859"/>
                <a:gd name="connsiteY9" fmla="*/ 365760 h 1355938"/>
                <a:gd name="connsiteX10" fmla="*/ 190831 w 859859"/>
                <a:gd name="connsiteY10" fmla="*/ 286247 h 1355938"/>
                <a:gd name="connsiteX11" fmla="*/ 39756 w 859859"/>
                <a:gd name="connsiteY11" fmla="*/ 135172 h 1355938"/>
                <a:gd name="connsiteX12" fmla="*/ 0 w 859859"/>
                <a:gd name="connsiteY12" fmla="*/ 0 h 135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9859" h="1355938">
                  <a:moveTo>
                    <a:pt x="859859" y="1355938"/>
                  </a:moveTo>
                  <a:lnTo>
                    <a:pt x="806308" y="1241547"/>
                  </a:lnTo>
                  <a:lnTo>
                    <a:pt x="758448" y="1045533"/>
                  </a:lnTo>
                  <a:lnTo>
                    <a:pt x="691103" y="919608"/>
                  </a:lnTo>
                  <a:lnTo>
                    <a:pt x="630896" y="763807"/>
                  </a:lnTo>
                  <a:lnTo>
                    <a:pt x="624571" y="652007"/>
                  </a:lnTo>
                  <a:lnTo>
                    <a:pt x="583889" y="521343"/>
                  </a:lnTo>
                  <a:lnTo>
                    <a:pt x="465257" y="465897"/>
                  </a:lnTo>
                  <a:lnTo>
                    <a:pt x="405516" y="437322"/>
                  </a:lnTo>
                  <a:lnTo>
                    <a:pt x="318052" y="365760"/>
                  </a:lnTo>
                  <a:lnTo>
                    <a:pt x="190831" y="286247"/>
                  </a:lnTo>
                  <a:lnTo>
                    <a:pt x="39756" y="135172"/>
                  </a:lnTo>
                  <a:lnTo>
                    <a:pt x="0" y="0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7190EC4-076F-D691-DB15-F6F6748A7D06}"/>
                </a:ext>
              </a:extLst>
            </p:cNvPr>
            <p:cNvSpPr/>
            <p:nvPr/>
          </p:nvSpPr>
          <p:spPr>
            <a:xfrm>
              <a:off x="4526997" y="4690515"/>
              <a:ext cx="1184745" cy="1765189"/>
            </a:xfrm>
            <a:custGeom>
              <a:avLst/>
              <a:gdLst>
                <a:gd name="connsiteX0" fmla="*/ 1184745 w 1184745"/>
                <a:gd name="connsiteY0" fmla="*/ 1765189 h 1765189"/>
                <a:gd name="connsiteX1" fmla="*/ 1113183 w 1184745"/>
                <a:gd name="connsiteY1" fmla="*/ 1447137 h 1765189"/>
                <a:gd name="connsiteX2" fmla="*/ 1041621 w 1184745"/>
                <a:gd name="connsiteY2" fmla="*/ 1272208 h 1765189"/>
                <a:gd name="connsiteX3" fmla="*/ 938254 w 1184745"/>
                <a:gd name="connsiteY3" fmla="*/ 1121133 h 1765189"/>
                <a:gd name="connsiteX4" fmla="*/ 803082 w 1184745"/>
                <a:gd name="connsiteY4" fmla="*/ 882594 h 1765189"/>
                <a:gd name="connsiteX5" fmla="*/ 620202 w 1184745"/>
                <a:gd name="connsiteY5" fmla="*/ 755373 h 1765189"/>
                <a:gd name="connsiteX6" fmla="*/ 373712 w 1184745"/>
                <a:gd name="connsiteY6" fmla="*/ 636104 h 1765189"/>
                <a:gd name="connsiteX7" fmla="*/ 127221 w 1184745"/>
                <a:gd name="connsiteY7" fmla="*/ 492980 h 1765189"/>
                <a:gd name="connsiteX8" fmla="*/ 71562 w 1184745"/>
                <a:gd name="connsiteY8" fmla="*/ 413467 h 1765189"/>
                <a:gd name="connsiteX9" fmla="*/ 7952 w 1184745"/>
                <a:gd name="connsiteY9" fmla="*/ 365760 h 1765189"/>
                <a:gd name="connsiteX10" fmla="*/ 7952 w 1184745"/>
                <a:gd name="connsiteY10" fmla="*/ 286246 h 1765189"/>
                <a:gd name="connsiteX11" fmla="*/ 0 w 1184745"/>
                <a:gd name="connsiteY11" fmla="*/ 0 h 1765189"/>
                <a:gd name="connsiteX12" fmla="*/ 0 w 1184745"/>
                <a:gd name="connsiteY12" fmla="*/ 0 h 1765189"/>
                <a:gd name="connsiteX13" fmla="*/ 0 w 1184745"/>
                <a:gd name="connsiteY13" fmla="*/ 0 h 1765189"/>
                <a:gd name="connsiteX14" fmla="*/ 0 w 1184745"/>
                <a:gd name="connsiteY14" fmla="*/ 0 h 1765189"/>
                <a:gd name="connsiteX0" fmla="*/ 1184745 w 1184745"/>
                <a:gd name="connsiteY0" fmla="*/ 1765189 h 1765189"/>
                <a:gd name="connsiteX1" fmla="*/ 1113183 w 1184745"/>
                <a:gd name="connsiteY1" fmla="*/ 1447137 h 1765189"/>
                <a:gd name="connsiteX2" fmla="*/ 1041621 w 1184745"/>
                <a:gd name="connsiteY2" fmla="*/ 1272208 h 1765189"/>
                <a:gd name="connsiteX3" fmla="*/ 938254 w 1184745"/>
                <a:gd name="connsiteY3" fmla="*/ 1121133 h 1765189"/>
                <a:gd name="connsiteX4" fmla="*/ 803082 w 1184745"/>
                <a:gd name="connsiteY4" fmla="*/ 882594 h 1765189"/>
                <a:gd name="connsiteX5" fmla="*/ 620202 w 1184745"/>
                <a:gd name="connsiteY5" fmla="*/ 755373 h 1765189"/>
                <a:gd name="connsiteX6" fmla="*/ 373712 w 1184745"/>
                <a:gd name="connsiteY6" fmla="*/ 636104 h 1765189"/>
                <a:gd name="connsiteX7" fmla="*/ 127221 w 1184745"/>
                <a:gd name="connsiteY7" fmla="*/ 492980 h 1765189"/>
                <a:gd name="connsiteX8" fmla="*/ 71562 w 1184745"/>
                <a:gd name="connsiteY8" fmla="*/ 413467 h 1765189"/>
                <a:gd name="connsiteX9" fmla="*/ 58752 w 1184745"/>
                <a:gd name="connsiteY9" fmla="*/ 348091 h 1765189"/>
                <a:gd name="connsiteX10" fmla="*/ 7952 w 1184745"/>
                <a:gd name="connsiteY10" fmla="*/ 286246 h 1765189"/>
                <a:gd name="connsiteX11" fmla="*/ 0 w 1184745"/>
                <a:gd name="connsiteY11" fmla="*/ 0 h 1765189"/>
                <a:gd name="connsiteX12" fmla="*/ 0 w 1184745"/>
                <a:gd name="connsiteY12" fmla="*/ 0 h 1765189"/>
                <a:gd name="connsiteX13" fmla="*/ 0 w 1184745"/>
                <a:gd name="connsiteY13" fmla="*/ 0 h 1765189"/>
                <a:gd name="connsiteX14" fmla="*/ 0 w 1184745"/>
                <a:gd name="connsiteY14" fmla="*/ 0 h 1765189"/>
                <a:gd name="connsiteX0" fmla="*/ 1184745 w 1184745"/>
                <a:gd name="connsiteY0" fmla="*/ 1765189 h 1765189"/>
                <a:gd name="connsiteX1" fmla="*/ 1113183 w 1184745"/>
                <a:gd name="connsiteY1" fmla="*/ 1447137 h 1765189"/>
                <a:gd name="connsiteX2" fmla="*/ 1041621 w 1184745"/>
                <a:gd name="connsiteY2" fmla="*/ 1272208 h 1765189"/>
                <a:gd name="connsiteX3" fmla="*/ 938254 w 1184745"/>
                <a:gd name="connsiteY3" fmla="*/ 1121133 h 1765189"/>
                <a:gd name="connsiteX4" fmla="*/ 803082 w 1184745"/>
                <a:gd name="connsiteY4" fmla="*/ 882594 h 1765189"/>
                <a:gd name="connsiteX5" fmla="*/ 620202 w 1184745"/>
                <a:gd name="connsiteY5" fmla="*/ 755373 h 1765189"/>
                <a:gd name="connsiteX6" fmla="*/ 373712 w 1184745"/>
                <a:gd name="connsiteY6" fmla="*/ 636104 h 1765189"/>
                <a:gd name="connsiteX7" fmla="*/ 127221 w 1184745"/>
                <a:gd name="connsiteY7" fmla="*/ 492980 h 1765189"/>
                <a:gd name="connsiteX8" fmla="*/ 142240 w 1184745"/>
                <a:gd name="connsiteY8" fmla="*/ 389171 h 1765189"/>
                <a:gd name="connsiteX9" fmla="*/ 58752 w 1184745"/>
                <a:gd name="connsiteY9" fmla="*/ 348091 h 1765189"/>
                <a:gd name="connsiteX10" fmla="*/ 7952 w 1184745"/>
                <a:gd name="connsiteY10" fmla="*/ 286246 h 1765189"/>
                <a:gd name="connsiteX11" fmla="*/ 0 w 1184745"/>
                <a:gd name="connsiteY11" fmla="*/ 0 h 1765189"/>
                <a:gd name="connsiteX12" fmla="*/ 0 w 1184745"/>
                <a:gd name="connsiteY12" fmla="*/ 0 h 1765189"/>
                <a:gd name="connsiteX13" fmla="*/ 0 w 1184745"/>
                <a:gd name="connsiteY13" fmla="*/ 0 h 1765189"/>
                <a:gd name="connsiteX14" fmla="*/ 0 w 1184745"/>
                <a:gd name="connsiteY14" fmla="*/ 0 h 1765189"/>
                <a:gd name="connsiteX0" fmla="*/ 1184745 w 1184745"/>
                <a:gd name="connsiteY0" fmla="*/ 1765189 h 1765189"/>
                <a:gd name="connsiteX1" fmla="*/ 1113183 w 1184745"/>
                <a:gd name="connsiteY1" fmla="*/ 1447137 h 1765189"/>
                <a:gd name="connsiteX2" fmla="*/ 1041621 w 1184745"/>
                <a:gd name="connsiteY2" fmla="*/ 1272208 h 1765189"/>
                <a:gd name="connsiteX3" fmla="*/ 938254 w 1184745"/>
                <a:gd name="connsiteY3" fmla="*/ 1121133 h 1765189"/>
                <a:gd name="connsiteX4" fmla="*/ 803082 w 1184745"/>
                <a:gd name="connsiteY4" fmla="*/ 882594 h 1765189"/>
                <a:gd name="connsiteX5" fmla="*/ 620202 w 1184745"/>
                <a:gd name="connsiteY5" fmla="*/ 755373 h 1765189"/>
                <a:gd name="connsiteX6" fmla="*/ 373712 w 1184745"/>
                <a:gd name="connsiteY6" fmla="*/ 636104 h 1765189"/>
                <a:gd name="connsiteX7" fmla="*/ 206734 w 1184745"/>
                <a:gd name="connsiteY7" fmla="*/ 479728 h 1765189"/>
                <a:gd name="connsiteX8" fmla="*/ 142240 w 1184745"/>
                <a:gd name="connsiteY8" fmla="*/ 389171 h 1765189"/>
                <a:gd name="connsiteX9" fmla="*/ 58752 w 1184745"/>
                <a:gd name="connsiteY9" fmla="*/ 348091 h 1765189"/>
                <a:gd name="connsiteX10" fmla="*/ 7952 w 1184745"/>
                <a:gd name="connsiteY10" fmla="*/ 286246 h 1765189"/>
                <a:gd name="connsiteX11" fmla="*/ 0 w 1184745"/>
                <a:gd name="connsiteY11" fmla="*/ 0 h 1765189"/>
                <a:gd name="connsiteX12" fmla="*/ 0 w 1184745"/>
                <a:gd name="connsiteY12" fmla="*/ 0 h 1765189"/>
                <a:gd name="connsiteX13" fmla="*/ 0 w 1184745"/>
                <a:gd name="connsiteY13" fmla="*/ 0 h 1765189"/>
                <a:gd name="connsiteX14" fmla="*/ 0 w 1184745"/>
                <a:gd name="connsiteY14" fmla="*/ 0 h 1765189"/>
                <a:gd name="connsiteX0" fmla="*/ 1184745 w 1184745"/>
                <a:gd name="connsiteY0" fmla="*/ 1765189 h 1765189"/>
                <a:gd name="connsiteX1" fmla="*/ 1113183 w 1184745"/>
                <a:gd name="connsiteY1" fmla="*/ 1447137 h 1765189"/>
                <a:gd name="connsiteX2" fmla="*/ 1041621 w 1184745"/>
                <a:gd name="connsiteY2" fmla="*/ 1272208 h 1765189"/>
                <a:gd name="connsiteX3" fmla="*/ 938254 w 1184745"/>
                <a:gd name="connsiteY3" fmla="*/ 1121133 h 1765189"/>
                <a:gd name="connsiteX4" fmla="*/ 803082 w 1184745"/>
                <a:gd name="connsiteY4" fmla="*/ 882594 h 1765189"/>
                <a:gd name="connsiteX5" fmla="*/ 620202 w 1184745"/>
                <a:gd name="connsiteY5" fmla="*/ 755373 h 1765189"/>
                <a:gd name="connsiteX6" fmla="*/ 426721 w 1184745"/>
                <a:gd name="connsiteY6" fmla="*/ 596348 h 1765189"/>
                <a:gd name="connsiteX7" fmla="*/ 206734 w 1184745"/>
                <a:gd name="connsiteY7" fmla="*/ 479728 h 1765189"/>
                <a:gd name="connsiteX8" fmla="*/ 142240 w 1184745"/>
                <a:gd name="connsiteY8" fmla="*/ 389171 h 1765189"/>
                <a:gd name="connsiteX9" fmla="*/ 58752 w 1184745"/>
                <a:gd name="connsiteY9" fmla="*/ 348091 h 1765189"/>
                <a:gd name="connsiteX10" fmla="*/ 7952 w 1184745"/>
                <a:gd name="connsiteY10" fmla="*/ 286246 h 1765189"/>
                <a:gd name="connsiteX11" fmla="*/ 0 w 1184745"/>
                <a:gd name="connsiteY11" fmla="*/ 0 h 1765189"/>
                <a:gd name="connsiteX12" fmla="*/ 0 w 1184745"/>
                <a:gd name="connsiteY12" fmla="*/ 0 h 1765189"/>
                <a:gd name="connsiteX13" fmla="*/ 0 w 1184745"/>
                <a:gd name="connsiteY13" fmla="*/ 0 h 1765189"/>
                <a:gd name="connsiteX14" fmla="*/ 0 w 1184745"/>
                <a:gd name="connsiteY14" fmla="*/ 0 h 1765189"/>
                <a:gd name="connsiteX0" fmla="*/ 1184745 w 1184745"/>
                <a:gd name="connsiteY0" fmla="*/ 1765189 h 1765189"/>
                <a:gd name="connsiteX1" fmla="*/ 1113183 w 1184745"/>
                <a:gd name="connsiteY1" fmla="*/ 1447137 h 1765189"/>
                <a:gd name="connsiteX2" fmla="*/ 1041621 w 1184745"/>
                <a:gd name="connsiteY2" fmla="*/ 1272208 h 1765189"/>
                <a:gd name="connsiteX3" fmla="*/ 938254 w 1184745"/>
                <a:gd name="connsiteY3" fmla="*/ 1121133 h 1765189"/>
                <a:gd name="connsiteX4" fmla="*/ 803082 w 1184745"/>
                <a:gd name="connsiteY4" fmla="*/ 882594 h 1765189"/>
                <a:gd name="connsiteX5" fmla="*/ 620202 w 1184745"/>
                <a:gd name="connsiteY5" fmla="*/ 755373 h 1765189"/>
                <a:gd name="connsiteX6" fmla="*/ 426721 w 1184745"/>
                <a:gd name="connsiteY6" fmla="*/ 596348 h 1765189"/>
                <a:gd name="connsiteX7" fmla="*/ 215569 w 1184745"/>
                <a:gd name="connsiteY7" fmla="*/ 470893 h 1765189"/>
                <a:gd name="connsiteX8" fmla="*/ 142240 w 1184745"/>
                <a:gd name="connsiteY8" fmla="*/ 389171 h 1765189"/>
                <a:gd name="connsiteX9" fmla="*/ 58752 w 1184745"/>
                <a:gd name="connsiteY9" fmla="*/ 348091 h 1765189"/>
                <a:gd name="connsiteX10" fmla="*/ 7952 w 1184745"/>
                <a:gd name="connsiteY10" fmla="*/ 286246 h 1765189"/>
                <a:gd name="connsiteX11" fmla="*/ 0 w 1184745"/>
                <a:gd name="connsiteY11" fmla="*/ 0 h 1765189"/>
                <a:gd name="connsiteX12" fmla="*/ 0 w 1184745"/>
                <a:gd name="connsiteY12" fmla="*/ 0 h 1765189"/>
                <a:gd name="connsiteX13" fmla="*/ 0 w 1184745"/>
                <a:gd name="connsiteY13" fmla="*/ 0 h 1765189"/>
                <a:gd name="connsiteX14" fmla="*/ 0 w 1184745"/>
                <a:gd name="connsiteY14" fmla="*/ 0 h 176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84745" h="1765189">
                  <a:moveTo>
                    <a:pt x="1184745" y="1765189"/>
                  </a:moveTo>
                  <a:lnTo>
                    <a:pt x="1113183" y="1447137"/>
                  </a:lnTo>
                  <a:lnTo>
                    <a:pt x="1041621" y="1272208"/>
                  </a:lnTo>
                  <a:lnTo>
                    <a:pt x="938254" y="1121133"/>
                  </a:lnTo>
                  <a:lnTo>
                    <a:pt x="803082" y="882594"/>
                  </a:lnTo>
                  <a:lnTo>
                    <a:pt x="620202" y="755373"/>
                  </a:lnTo>
                  <a:lnTo>
                    <a:pt x="426721" y="596348"/>
                  </a:lnTo>
                  <a:lnTo>
                    <a:pt x="215569" y="470893"/>
                  </a:lnTo>
                  <a:lnTo>
                    <a:pt x="142240" y="389171"/>
                  </a:lnTo>
                  <a:lnTo>
                    <a:pt x="58752" y="348091"/>
                  </a:lnTo>
                  <a:lnTo>
                    <a:pt x="7952" y="28624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CE5105F-854A-5B9D-0B0F-26ACFA2E975A}"/>
                </a:ext>
              </a:extLst>
            </p:cNvPr>
            <p:cNvSpPr/>
            <p:nvPr/>
          </p:nvSpPr>
          <p:spPr>
            <a:xfrm>
              <a:off x="5623330" y="3087904"/>
              <a:ext cx="401934" cy="1500554"/>
            </a:xfrm>
            <a:custGeom>
              <a:avLst/>
              <a:gdLst>
                <a:gd name="connsiteX0" fmla="*/ 123929 w 401934"/>
                <a:gd name="connsiteY0" fmla="*/ 1500554 h 1500554"/>
                <a:gd name="connsiteX1" fmla="*/ 100483 w 401934"/>
                <a:gd name="connsiteY1" fmla="*/ 1349829 h 1500554"/>
                <a:gd name="connsiteX2" fmla="*/ 50242 w 401934"/>
                <a:gd name="connsiteY2" fmla="*/ 1195754 h 1500554"/>
                <a:gd name="connsiteX3" fmla="*/ 20097 w 401934"/>
                <a:gd name="connsiteY3" fmla="*/ 1078523 h 1500554"/>
                <a:gd name="connsiteX4" fmla="*/ 0 w 401934"/>
                <a:gd name="connsiteY4" fmla="*/ 907701 h 1500554"/>
                <a:gd name="connsiteX5" fmla="*/ 0 w 401934"/>
                <a:gd name="connsiteY5" fmla="*/ 756976 h 1500554"/>
                <a:gd name="connsiteX6" fmla="*/ 3349 w 401934"/>
                <a:gd name="connsiteY6" fmla="*/ 710084 h 1500554"/>
                <a:gd name="connsiteX7" fmla="*/ 117231 w 401934"/>
                <a:gd name="connsiteY7" fmla="*/ 750277 h 1500554"/>
                <a:gd name="connsiteX8" fmla="*/ 227762 w 401934"/>
                <a:gd name="connsiteY8" fmla="*/ 689987 h 1500554"/>
                <a:gd name="connsiteX9" fmla="*/ 284703 w 401934"/>
                <a:gd name="connsiteY9" fmla="*/ 572756 h 1500554"/>
                <a:gd name="connsiteX10" fmla="*/ 288053 w 401934"/>
                <a:gd name="connsiteY10" fmla="*/ 505767 h 1500554"/>
                <a:gd name="connsiteX11" fmla="*/ 274655 w 401934"/>
                <a:gd name="connsiteY11" fmla="*/ 452176 h 1500554"/>
                <a:gd name="connsiteX12" fmla="*/ 251209 w 401934"/>
                <a:gd name="connsiteY12" fmla="*/ 411983 h 1500554"/>
                <a:gd name="connsiteX13" fmla="*/ 291402 w 401934"/>
                <a:gd name="connsiteY13" fmla="*/ 211016 h 1500554"/>
                <a:gd name="connsiteX14" fmla="*/ 318198 w 401934"/>
                <a:gd name="connsiteY14" fmla="*/ 113882 h 1500554"/>
                <a:gd name="connsiteX15" fmla="*/ 401934 w 401934"/>
                <a:gd name="connsiteY15" fmla="*/ 0 h 150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1934" h="1500554">
                  <a:moveTo>
                    <a:pt x="123929" y="1500554"/>
                  </a:moveTo>
                  <a:lnTo>
                    <a:pt x="100483" y="1349829"/>
                  </a:lnTo>
                  <a:lnTo>
                    <a:pt x="50242" y="1195754"/>
                  </a:lnTo>
                  <a:lnTo>
                    <a:pt x="20097" y="1078523"/>
                  </a:lnTo>
                  <a:lnTo>
                    <a:pt x="0" y="907701"/>
                  </a:lnTo>
                  <a:lnTo>
                    <a:pt x="0" y="756976"/>
                  </a:lnTo>
                  <a:lnTo>
                    <a:pt x="3349" y="710084"/>
                  </a:lnTo>
                  <a:lnTo>
                    <a:pt x="117231" y="750277"/>
                  </a:lnTo>
                  <a:lnTo>
                    <a:pt x="227762" y="689987"/>
                  </a:lnTo>
                  <a:lnTo>
                    <a:pt x="284703" y="572756"/>
                  </a:lnTo>
                  <a:lnTo>
                    <a:pt x="288053" y="505767"/>
                  </a:lnTo>
                  <a:lnTo>
                    <a:pt x="274655" y="452176"/>
                  </a:lnTo>
                  <a:lnTo>
                    <a:pt x="251209" y="411983"/>
                  </a:lnTo>
                  <a:lnTo>
                    <a:pt x="291402" y="211016"/>
                  </a:lnTo>
                  <a:lnTo>
                    <a:pt x="318198" y="113882"/>
                  </a:lnTo>
                  <a:lnTo>
                    <a:pt x="401934" y="0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803E9F0-9A17-5B11-FF53-0D9BB7FB5E48}"/>
                </a:ext>
              </a:extLst>
            </p:cNvPr>
            <p:cNvSpPr/>
            <p:nvPr/>
          </p:nvSpPr>
          <p:spPr>
            <a:xfrm>
              <a:off x="6302335" y="3030965"/>
              <a:ext cx="847840" cy="962854"/>
            </a:xfrm>
            <a:custGeom>
              <a:avLst/>
              <a:gdLst>
                <a:gd name="connsiteX0" fmla="*/ 0 w 850761"/>
                <a:gd name="connsiteY0" fmla="*/ 0 h 927798"/>
                <a:gd name="connsiteX1" fmla="*/ 160774 w 850761"/>
                <a:gd name="connsiteY1" fmla="*/ 311499 h 927798"/>
                <a:gd name="connsiteX2" fmla="*/ 187569 w 850761"/>
                <a:gd name="connsiteY2" fmla="*/ 341644 h 927798"/>
                <a:gd name="connsiteX3" fmla="*/ 204317 w 850761"/>
                <a:gd name="connsiteY3" fmla="*/ 371789 h 927798"/>
                <a:gd name="connsiteX4" fmla="*/ 254558 w 850761"/>
                <a:gd name="connsiteY4" fmla="*/ 395235 h 927798"/>
                <a:gd name="connsiteX5" fmla="*/ 294752 w 850761"/>
                <a:gd name="connsiteY5" fmla="*/ 401934 h 927798"/>
                <a:gd name="connsiteX6" fmla="*/ 311499 w 850761"/>
                <a:gd name="connsiteY6" fmla="*/ 401934 h 927798"/>
                <a:gd name="connsiteX7" fmla="*/ 331596 w 850761"/>
                <a:gd name="connsiteY7" fmla="*/ 418681 h 927798"/>
                <a:gd name="connsiteX8" fmla="*/ 355042 w 850761"/>
                <a:gd name="connsiteY8" fmla="*/ 448826 h 927798"/>
                <a:gd name="connsiteX9" fmla="*/ 361741 w 850761"/>
                <a:gd name="connsiteY9" fmla="*/ 542611 h 927798"/>
                <a:gd name="connsiteX10" fmla="*/ 361741 w 850761"/>
                <a:gd name="connsiteY10" fmla="*/ 589503 h 927798"/>
                <a:gd name="connsiteX11" fmla="*/ 361741 w 850761"/>
                <a:gd name="connsiteY11" fmla="*/ 643094 h 927798"/>
                <a:gd name="connsiteX12" fmla="*/ 344994 w 850761"/>
                <a:gd name="connsiteY12" fmla="*/ 663191 h 927798"/>
                <a:gd name="connsiteX13" fmla="*/ 314849 w 850761"/>
                <a:gd name="connsiteY13" fmla="*/ 760325 h 927798"/>
                <a:gd name="connsiteX14" fmla="*/ 291402 w 850761"/>
                <a:gd name="connsiteY14" fmla="*/ 793819 h 927798"/>
                <a:gd name="connsiteX15" fmla="*/ 301451 w 850761"/>
                <a:gd name="connsiteY15" fmla="*/ 837362 h 927798"/>
                <a:gd name="connsiteX16" fmla="*/ 314849 w 850761"/>
                <a:gd name="connsiteY16" fmla="*/ 847411 h 927798"/>
                <a:gd name="connsiteX17" fmla="*/ 375139 w 850761"/>
                <a:gd name="connsiteY17" fmla="*/ 857459 h 927798"/>
                <a:gd name="connsiteX18" fmla="*/ 468923 w 850761"/>
                <a:gd name="connsiteY18" fmla="*/ 877556 h 927798"/>
                <a:gd name="connsiteX19" fmla="*/ 539262 w 850761"/>
                <a:gd name="connsiteY19" fmla="*/ 874206 h 927798"/>
                <a:gd name="connsiteX20" fmla="*/ 633046 w 850761"/>
                <a:gd name="connsiteY20" fmla="*/ 874206 h 927798"/>
                <a:gd name="connsiteX21" fmla="*/ 686638 w 850761"/>
                <a:gd name="connsiteY21" fmla="*/ 877556 h 927798"/>
                <a:gd name="connsiteX22" fmla="*/ 850761 w 850761"/>
                <a:gd name="connsiteY22" fmla="*/ 927798 h 927798"/>
                <a:gd name="connsiteX0" fmla="*/ 0 w 850761"/>
                <a:gd name="connsiteY0" fmla="*/ 0 h 927798"/>
                <a:gd name="connsiteX1" fmla="*/ 160774 w 850761"/>
                <a:gd name="connsiteY1" fmla="*/ 311499 h 927798"/>
                <a:gd name="connsiteX2" fmla="*/ 187569 w 850761"/>
                <a:gd name="connsiteY2" fmla="*/ 341644 h 927798"/>
                <a:gd name="connsiteX3" fmla="*/ 204317 w 850761"/>
                <a:gd name="connsiteY3" fmla="*/ 371789 h 927798"/>
                <a:gd name="connsiteX4" fmla="*/ 254558 w 850761"/>
                <a:gd name="connsiteY4" fmla="*/ 395235 h 927798"/>
                <a:gd name="connsiteX5" fmla="*/ 294752 w 850761"/>
                <a:gd name="connsiteY5" fmla="*/ 401934 h 927798"/>
                <a:gd name="connsiteX6" fmla="*/ 311499 w 850761"/>
                <a:gd name="connsiteY6" fmla="*/ 401934 h 927798"/>
                <a:gd name="connsiteX7" fmla="*/ 331596 w 850761"/>
                <a:gd name="connsiteY7" fmla="*/ 418681 h 927798"/>
                <a:gd name="connsiteX8" fmla="*/ 355042 w 850761"/>
                <a:gd name="connsiteY8" fmla="*/ 448826 h 927798"/>
                <a:gd name="connsiteX9" fmla="*/ 361741 w 850761"/>
                <a:gd name="connsiteY9" fmla="*/ 542611 h 927798"/>
                <a:gd name="connsiteX10" fmla="*/ 361741 w 850761"/>
                <a:gd name="connsiteY10" fmla="*/ 589503 h 927798"/>
                <a:gd name="connsiteX11" fmla="*/ 361741 w 850761"/>
                <a:gd name="connsiteY11" fmla="*/ 643094 h 927798"/>
                <a:gd name="connsiteX12" fmla="*/ 344994 w 850761"/>
                <a:gd name="connsiteY12" fmla="*/ 663191 h 927798"/>
                <a:gd name="connsiteX13" fmla="*/ 314849 w 850761"/>
                <a:gd name="connsiteY13" fmla="*/ 760325 h 927798"/>
                <a:gd name="connsiteX14" fmla="*/ 291402 w 850761"/>
                <a:gd name="connsiteY14" fmla="*/ 793819 h 927798"/>
                <a:gd name="connsiteX15" fmla="*/ 301451 w 850761"/>
                <a:gd name="connsiteY15" fmla="*/ 837362 h 927798"/>
                <a:gd name="connsiteX16" fmla="*/ 314849 w 850761"/>
                <a:gd name="connsiteY16" fmla="*/ 847411 h 927798"/>
                <a:gd name="connsiteX17" fmla="*/ 375139 w 850761"/>
                <a:gd name="connsiteY17" fmla="*/ 872066 h 927798"/>
                <a:gd name="connsiteX18" fmla="*/ 468923 w 850761"/>
                <a:gd name="connsiteY18" fmla="*/ 877556 h 927798"/>
                <a:gd name="connsiteX19" fmla="*/ 539262 w 850761"/>
                <a:gd name="connsiteY19" fmla="*/ 874206 h 927798"/>
                <a:gd name="connsiteX20" fmla="*/ 633046 w 850761"/>
                <a:gd name="connsiteY20" fmla="*/ 874206 h 927798"/>
                <a:gd name="connsiteX21" fmla="*/ 686638 w 850761"/>
                <a:gd name="connsiteY21" fmla="*/ 877556 h 927798"/>
                <a:gd name="connsiteX22" fmla="*/ 850761 w 850761"/>
                <a:gd name="connsiteY22" fmla="*/ 927798 h 927798"/>
                <a:gd name="connsiteX0" fmla="*/ 0 w 850761"/>
                <a:gd name="connsiteY0" fmla="*/ 0 h 927798"/>
                <a:gd name="connsiteX1" fmla="*/ 160774 w 850761"/>
                <a:gd name="connsiteY1" fmla="*/ 311499 h 927798"/>
                <a:gd name="connsiteX2" fmla="*/ 187569 w 850761"/>
                <a:gd name="connsiteY2" fmla="*/ 341644 h 927798"/>
                <a:gd name="connsiteX3" fmla="*/ 204317 w 850761"/>
                <a:gd name="connsiteY3" fmla="*/ 371789 h 927798"/>
                <a:gd name="connsiteX4" fmla="*/ 254558 w 850761"/>
                <a:gd name="connsiteY4" fmla="*/ 395235 h 927798"/>
                <a:gd name="connsiteX5" fmla="*/ 294752 w 850761"/>
                <a:gd name="connsiteY5" fmla="*/ 401934 h 927798"/>
                <a:gd name="connsiteX6" fmla="*/ 311499 w 850761"/>
                <a:gd name="connsiteY6" fmla="*/ 401934 h 927798"/>
                <a:gd name="connsiteX7" fmla="*/ 331596 w 850761"/>
                <a:gd name="connsiteY7" fmla="*/ 418681 h 927798"/>
                <a:gd name="connsiteX8" fmla="*/ 355042 w 850761"/>
                <a:gd name="connsiteY8" fmla="*/ 448826 h 927798"/>
                <a:gd name="connsiteX9" fmla="*/ 361741 w 850761"/>
                <a:gd name="connsiteY9" fmla="*/ 542611 h 927798"/>
                <a:gd name="connsiteX10" fmla="*/ 361741 w 850761"/>
                <a:gd name="connsiteY10" fmla="*/ 589503 h 927798"/>
                <a:gd name="connsiteX11" fmla="*/ 361741 w 850761"/>
                <a:gd name="connsiteY11" fmla="*/ 643094 h 927798"/>
                <a:gd name="connsiteX12" fmla="*/ 344994 w 850761"/>
                <a:gd name="connsiteY12" fmla="*/ 663191 h 927798"/>
                <a:gd name="connsiteX13" fmla="*/ 314849 w 850761"/>
                <a:gd name="connsiteY13" fmla="*/ 760325 h 927798"/>
                <a:gd name="connsiteX14" fmla="*/ 291402 w 850761"/>
                <a:gd name="connsiteY14" fmla="*/ 793819 h 927798"/>
                <a:gd name="connsiteX15" fmla="*/ 301451 w 850761"/>
                <a:gd name="connsiteY15" fmla="*/ 837362 h 927798"/>
                <a:gd name="connsiteX16" fmla="*/ 314849 w 850761"/>
                <a:gd name="connsiteY16" fmla="*/ 847411 h 927798"/>
                <a:gd name="connsiteX17" fmla="*/ 375139 w 850761"/>
                <a:gd name="connsiteY17" fmla="*/ 872066 h 927798"/>
                <a:gd name="connsiteX18" fmla="*/ 468923 w 850761"/>
                <a:gd name="connsiteY18" fmla="*/ 900927 h 927798"/>
                <a:gd name="connsiteX19" fmla="*/ 539262 w 850761"/>
                <a:gd name="connsiteY19" fmla="*/ 874206 h 927798"/>
                <a:gd name="connsiteX20" fmla="*/ 633046 w 850761"/>
                <a:gd name="connsiteY20" fmla="*/ 874206 h 927798"/>
                <a:gd name="connsiteX21" fmla="*/ 686638 w 850761"/>
                <a:gd name="connsiteY21" fmla="*/ 877556 h 927798"/>
                <a:gd name="connsiteX22" fmla="*/ 850761 w 850761"/>
                <a:gd name="connsiteY22" fmla="*/ 927798 h 927798"/>
                <a:gd name="connsiteX0" fmla="*/ 0 w 850761"/>
                <a:gd name="connsiteY0" fmla="*/ 0 h 927798"/>
                <a:gd name="connsiteX1" fmla="*/ 160774 w 850761"/>
                <a:gd name="connsiteY1" fmla="*/ 311499 h 927798"/>
                <a:gd name="connsiteX2" fmla="*/ 187569 w 850761"/>
                <a:gd name="connsiteY2" fmla="*/ 341644 h 927798"/>
                <a:gd name="connsiteX3" fmla="*/ 204317 w 850761"/>
                <a:gd name="connsiteY3" fmla="*/ 371789 h 927798"/>
                <a:gd name="connsiteX4" fmla="*/ 254558 w 850761"/>
                <a:gd name="connsiteY4" fmla="*/ 395235 h 927798"/>
                <a:gd name="connsiteX5" fmla="*/ 294752 w 850761"/>
                <a:gd name="connsiteY5" fmla="*/ 401934 h 927798"/>
                <a:gd name="connsiteX6" fmla="*/ 311499 w 850761"/>
                <a:gd name="connsiteY6" fmla="*/ 401934 h 927798"/>
                <a:gd name="connsiteX7" fmla="*/ 331596 w 850761"/>
                <a:gd name="connsiteY7" fmla="*/ 418681 h 927798"/>
                <a:gd name="connsiteX8" fmla="*/ 355042 w 850761"/>
                <a:gd name="connsiteY8" fmla="*/ 448826 h 927798"/>
                <a:gd name="connsiteX9" fmla="*/ 361741 w 850761"/>
                <a:gd name="connsiteY9" fmla="*/ 542611 h 927798"/>
                <a:gd name="connsiteX10" fmla="*/ 361741 w 850761"/>
                <a:gd name="connsiteY10" fmla="*/ 589503 h 927798"/>
                <a:gd name="connsiteX11" fmla="*/ 361741 w 850761"/>
                <a:gd name="connsiteY11" fmla="*/ 643094 h 927798"/>
                <a:gd name="connsiteX12" fmla="*/ 344994 w 850761"/>
                <a:gd name="connsiteY12" fmla="*/ 663191 h 927798"/>
                <a:gd name="connsiteX13" fmla="*/ 314849 w 850761"/>
                <a:gd name="connsiteY13" fmla="*/ 760325 h 927798"/>
                <a:gd name="connsiteX14" fmla="*/ 291402 w 850761"/>
                <a:gd name="connsiteY14" fmla="*/ 793819 h 927798"/>
                <a:gd name="connsiteX15" fmla="*/ 301451 w 850761"/>
                <a:gd name="connsiteY15" fmla="*/ 837362 h 927798"/>
                <a:gd name="connsiteX16" fmla="*/ 314849 w 850761"/>
                <a:gd name="connsiteY16" fmla="*/ 847411 h 927798"/>
                <a:gd name="connsiteX17" fmla="*/ 375139 w 850761"/>
                <a:gd name="connsiteY17" fmla="*/ 872066 h 927798"/>
                <a:gd name="connsiteX18" fmla="*/ 468923 w 850761"/>
                <a:gd name="connsiteY18" fmla="*/ 900927 h 927798"/>
                <a:gd name="connsiteX19" fmla="*/ 545105 w 850761"/>
                <a:gd name="connsiteY19" fmla="*/ 909263 h 927798"/>
                <a:gd name="connsiteX20" fmla="*/ 633046 w 850761"/>
                <a:gd name="connsiteY20" fmla="*/ 874206 h 927798"/>
                <a:gd name="connsiteX21" fmla="*/ 686638 w 850761"/>
                <a:gd name="connsiteY21" fmla="*/ 877556 h 927798"/>
                <a:gd name="connsiteX22" fmla="*/ 850761 w 850761"/>
                <a:gd name="connsiteY22" fmla="*/ 927798 h 927798"/>
                <a:gd name="connsiteX0" fmla="*/ 0 w 850761"/>
                <a:gd name="connsiteY0" fmla="*/ 0 h 927798"/>
                <a:gd name="connsiteX1" fmla="*/ 160774 w 850761"/>
                <a:gd name="connsiteY1" fmla="*/ 311499 h 927798"/>
                <a:gd name="connsiteX2" fmla="*/ 187569 w 850761"/>
                <a:gd name="connsiteY2" fmla="*/ 341644 h 927798"/>
                <a:gd name="connsiteX3" fmla="*/ 204317 w 850761"/>
                <a:gd name="connsiteY3" fmla="*/ 371789 h 927798"/>
                <a:gd name="connsiteX4" fmla="*/ 254558 w 850761"/>
                <a:gd name="connsiteY4" fmla="*/ 395235 h 927798"/>
                <a:gd name="connsiteX5" fmla="*/ 294752 w 850761"/>
                <a:gd name="connsiteY5" fmla="*/ 401934 h 927798"/>
                <a:gd name="connsiteX6" fmla="*/ 311499 w 850761"/>
                <a:gd name="connsiteY6" fmla="*/ 401934 h 927798"/>
                <a:gd name="connsiteX7" fmla="*/ 331596 w 850761"/>
                <a:gd name="connsiteY7" fmla="*/ 418681 h 927798"/>
                <a:gd name="connsiteX8" fmla="*/ 355042 w 850761"/>
                <a:gd name="connsiteY8" fmla="*/ 448826 h 927798"/>
                <a:gd name="connsiteX9" fmla="*/ 361741 w 850761"/>
                <a:gd name="connsiteY9" fmla="*/ 542611 h 927798"/>
                <a:gd name="connsiteX10" fmla="*/ 361741 w 850761"/>
                <a:gd name="connsiteY10" fmla="*/ 589503 h 927798"/>
                <a:gd name="connsiteX11" fmla="*/ 361741 w 850761"/>
                <a:gd name="connsiteY11" fmla="*/ 643094 h 927798"/>
                <a:gd name="connsiteX12" fmla="*/ 344994 w 850761"/>
                <a:gd name="connsiteY12" fmla="*/ 663191 h 927798"/>
                <a:gd name="connsiteX13" fmla="*/ 314849 w 850761"/>
                <a:gd name="connsiteY13" fmla="*/ 760325 h 927798"/>
                <a:gd name="connsiteX14" fmla="*/ 291402 w 850761"/>
                <a:gd name="connsiteY14" fmla="*/ 793819 h 927798"/>
                <a:gd name="connsiteX15" fmla="*/ 301451 w 850761"/>
                <a:gd name="connsiteY15" fmla="*/ 837362 h 927798"/>
                <a:gd name="connsiteX16" fmla="*/ 314849 w 850761"/>
                <a:gd name="connsiteY16" fmla="*/ 847411 h 927798"/>
                <a:gd name="connsiteX17" fmla="*/ 375139 w 850761"/>
                <a:gd name="connsiteY17" fmla="*/ 872066 h 927798"/>
                <a:gd name="connsiteX18" fmla="*/ 468923 w 850761"/>
                <a:gd name="connsiteY18" fmla="*/ 900927 h 927798"/>
                <a:gd name="connsiteX19" fmla="*/ 545105 w 850761"/>
                <a:gd name="connsiteY19" fmla="*/ 909263 h 927798"/>
                <a:gd name="connsiteX20" fmla="*/ 633046 w 850761"/>
                <a:gd name="connsiteY20" fmla="*/ 915106 h 927798"/>
                <a:gd name="connsiteX21" fmla="*/ 686638 w 850761"/>
                <a:gd name="connsiteY21" fmla="*/ 877556 h 927798"/>
                <a:gd name="connsiteX22" fmla="*/ 850761 w 850761"/>
                <a:gd name="connsiteY22" fmla="*/ 927798 h 927798"/>
                <a:gd name="connsiteX0" fmla="*/ 0 w 850761"/>
                <a:gd name="connsiteY0" fmla="*/ 0 h 933063"/>
                <a:gd name="connsiteX1" fmla="*/ 160774 w 850761"/>
                <a:gd name="connsiteY1" fmla="*/ 311499 h 933063"/>
                <a:gd name="connsiteX2" fmla="*/ 187569 w 850761"/>
                <a:gd name="connsiteY2" fmla="*/ 341644 h 933063"/>
                <a:gd name="connsiteX3" fmla="*/ 204317 w 850761"/>
                <a:gd name="connsiteY3" fmla="*/ 371789 h 933063"/>
                <a:gd name="connsiteX4" fmla="*/ 254558 w 850761"/>
                <a:gd name="connsiteY4" fmla="*/ 395235 h 933063"/>
                <a:gd name="connsiteX5" fmla="*/ 294752 w 850761"/>
                <a:gd name="connsiteY5" fmla="*/ 401934 h 933063"/>
                <a:gd name="connsiteX6" fmla="*/ 311499 w 850761"/>
                <a:gd name="connsiteY6" fmla="*/ 401934 h 933063"/>
                <a:gd name="connsiteX7" fmla="*/ 331596 w 850761"/>
                <a:gd name="connsiteY7" fmla="*/ 418681 h 933063"/>
                <a:gd name="connsiteX8" fmla="*/ 355042 w 850761"/>
                <a:gd name="connsiteY8" fmla="*/ 448826 h 933063"/>
                <a:gd name="connsiteX9" fmla="*/ 361741 w 850761"/>
                <a:gd name="connsiteY9" fmla="*/ 542611 h 933063"/>
                <a:gd name="connsiteX10" fmla="*/ 361741 w 850761"/>
                <a:gd name="connsiteY10" fmla="*/ 589503 h 933063"/>
                <a:gd name="connsiteX11" fmla="*/ 361741 w 850761"/>
                <a:gd name="connsiteY11" fmla="*/ 643094 h 933063"/>
                <a:gd name="connsiteX12" fmla="*/ 344994 w 850761"/>
                <a:gd name="connsiteY12" fmla="*/ 663191 h 933063"/>
                <a:gd name="connsiteX13" fmla="*/ 314849 w 850761"/>
                <a:gd name="connsiteY13" fmla="*/ 760325 h 933063"/>
                <a:gd name="connsiteX14" fmla="*/ 291402 w 850761"/>
                <a:gd name="connsiteY14" fmla="*/ 793819 h 933063"/>
                <a:gd name="connsiteX15" fmla="*/ 301451 w 850761"/>
                <a:gd name="connsiteY15" fmla="*/ 837362 h 933063"/>
                <a:gd name="connsiteX16" fmla="*/ 314849 w 850761"/>
                <a:gd name="connsiteY16" fmla="*/ 847411 h 933063"/>
                <a:gd name="connsiteX17" fmla="*/ 375139 w 850761"/>
                <a:gd name="connsiteY17" fmla="*/ 872066 h 933063"/>
                <a:gd name="connsiteX18" fmla="*/ 468923 w 850761"/>
                <a:gd name="connsiteY18" fmla="*/ 900927 h 933063"/>
                <a:gd name="connsiteX19" fmla="*/ 545105 w 850761"/>
                <a:gd name="connsiteY19" fmla="*/ 909263 h 933063"/>
                <a:gd name="connsiteX20" fmla="*/ 633046 w 850761"/>
                <a:gd name="connsiteY20" fmla="*/ 915106 h 933063"/>
                <a:gd name="connsiteX21" fmla="*/ 689559 w 850761"/>
                <a:gd name="connsiteY21" fmla="*/ 933063 h 933063"/>
                <a:gd name="connsiteX22" fmla="*/ 850761 w 850761"/>
                <a:gd name="connsiteY22" fmla="*/ 927798 h 933063"/>
                <a:gd name="connsiteX0" fmla="*/ 0 w 847840"/>
                <a:gd name="connsiteY0" fmla="*/ 0 h 962854"/>
                <a:gd name="connsiteX1" fmla="*/ 160774 w 847840"/>
                <a:gd name="connsiteY1" fmla="*/ 311499 h 962854"/>
                <a:gd name="connsiteX2" fmla="*/ 187569 w 847840"/>
                <a:gd name="connsiteY2" fmla="*/ 341644 h 962854"/>
                <a:gd name="connsiteX3" fmla="*/ 204317 w 847840"/>
                <a:gd name="connsiteY3" fmla="*/ 371789 h 962854"/>
                <a:gd name="connsiteX4" fmla="*/ 254558 w 847840"/>
                <a:gd name="connsiteY4" fmla="*/ 395235 h 962854"/>
                <a:gd name="connsiteX5" fmla="*/ 294752 w 847840"/>
                <a:gd name="connsiteY5" fmla="*/ 401934 h 962854"/>
                <a:gd name="connsiteX6" fmla="*/ 311499 w 847840"/>
                <a:gd name="connsiteY6" fmla="*/ 401934 h 962854"/>
                <a:gd name="connsiteX7" fmla="*/ 331596 w 847840"/>
                <a:gd name="connsiteY7" fmla="*/ 418681 h 962854"/>
                <a:gd name="connsiteX8" fmla="*/ 355042 w 847840"/>
                <a:gd name="connsiteY8" fmla="*/ 448826 h 962854"/>
                <a:gd name="connsiteX9" fmla="*/ 361741 w 847840"/>
                <a:gd name="connsiteY9" fmla="*/ 542611 h 962854"/>
                <a:gd name="connsiteX10" fmla="*/ 361741 w 847840"/>
                <a:gd name="connsiteY10" fmla="*/ 589503 h 962854"/>
                <a:gd name="connsiteX11" fmla="*/ 361741 w 847840"/>
                <a:gd name="connsiteY11" fmla="*/ 643094 h 962854"/>
                <a:gd name="connsiteX12" fmla="*/ 344994 w 847840"/>
                <a:gd name="connsiteY12" fmla="*/ 663191 h 962854"/>
                <a:gd name="connsiteX13" fmla="*/ 314849 w 847840"/>
                <a:gd name="connsiteY13" fmla="*/ 760325 h 962854"/>
                <a:gd name="connsiteX14" fmla="*/ 291402 w 847840"/>
                <a:gd name="connsiteY14" fmla="*/ 793819 h 962854"/>
                <a:gd name="connsiteX15" fmla="*/ 301451 w 847840"/>
                <a:gd name="connsiteY15" fmla="*/ 837362 h 962854"/>
                <a:gd name="connsiteX16" fmla="*/ 314849 w 847840"/>
                <a:gd name="connsiteY16" fmla="*/ 847411 h 962854"/>
                <a:gd name="connsiteX17" fmla="*/ 375139 w 847840"/>
                <a:gd name="connsiteY17" fmla="*/ 872066 h 962854"/>
                <a:gd name="connsiteX18" fmla="*/ 468923 w 847840"/>
                <a:gd name="connsiteY18" fmla="*/ 900927 h 962854"/>
                <a:gd name="connsiteX19" fmla="*/ 545105 w 847840"/>
                <a:gd name="connsiteY19" fmla="*/ 909263 h 962854"/>
                <a:gd name="connsiteX20" fmla="*/ 633046 w 847840"/>
                <a:gd name="connsiteY20" fmla="*/ 915106 h 962854"/>
                <a:gd name="connsiteX21" fmla="*/ 689559 w 847840"/>
                <a:gd name="connsiteY21" fmla="*/ 933063 h 962854"/>
                <a:gd name="connsiteX22" fmla="*/ 847840 w 847840"/>
                <a:gd name="connsiteY22" fmla="*/ 962854 h 962854"/>
                <a:gd name="connsiteX0" fmla="*/ 0 w 847840"/>
                <a:gd name="connsiteY0" fmla="*/ 0 h 962854"/>
                <a:gd name="connsiteX1" fmla="*/ 160774 w 847840"/>
                <a:gd name="connsiteY1" fmla="*/ 311499 h 962854"/>
                <a:gd name="connsiteX2" fmla="*/ 187569 w 847840"/>
                <a:gd name="connsiteY2" fmla="*/ 341644 h 962854"/>
                <a:gd name="connsiteX3" fmla="*/ 204317 w 847840"/>
                <a:gd name="connsiteY3" fmla="*/ 371789 h 962854"/>
                <a:gd name="connsiteX4" fmla="*/ 254558 w 847840"/>
                <a:gd name="connsiteY4" fmla="*/ 395235 h 962854"/>
                <a:gd name="connsiteX5" fmla="*/ 294752 w 847840"/>
                <a:gd name="connsiteY5" fmla="*/ 401934 h 962854"/>
                <a:gd name="connsiteX6" fmla="*/ 311499 w 847840"/>
                <a:gd name="connsiteY6" fmla="*/ 401934 h 962854"/>
                <a:gd name="connsiteX7" fmla="*/ 331596 w 847840"/>
                <a:gd name="connsiteY7" fmla="*/ 418681 h 962854"/>
                <a:gd name="connsiteX8" fmla="*/ 355042 w 847840"/>
                <a:gd name="connsiteY8" fmla="*/ 448826 h 962854"/>
                <a:gd name="connsiteX9" fmla="*/ 361741 w 847840"/>
                <a:gd name="connsiteY9" fmla="*/ 542611 h 962854"/>
                <a:gd name="connsiteX10" fmla="*/ 361741 w 847840"/>
                <a:gd name="connsiteY10" fmla="*/ 589503 h 962854"/>
                <a:gd name="connsiteX11" fmla="*/ 361741 w 847840"/>
                <a:gd name="connsiteY11" fmla="*/ 643094 h 962854"/>
                <a:gd name="connsiteX12" fmla="*/ 344994 w 847840"/>
                <a:gd name="connsiteY12" fmla="*/ 663191 h 962854"/>
                <a:gd name="connsiteX13" fmla="*/ 314849 w 847840"/>
                <a:gd name="connsiteY13" fmla="*/ 760325 h 962854"/>
                <a:gd name="connsiteX14" fmla="*/ 291402 w 847840"/>
                <a:gd name="connsiteY14" fmla="*/ 793819 h 962854"/>
                <a:gd name="connsiteX15" fmla="*/ 301451 w 847840"/>
                <a:gd name="connsiteY15" fmla="*/ 837362 h 962854"/>
                <a:gd name="connsiteX16" fmla="*/ 314849 w 847840"/>
                <a:gd name="connsiteY16" fmla="*/ 847411 h 962854"/>
                <a:gd name="connsiteX17" fmla="*/ 375139 w 847840"/>
                <a:gd name="connsiteY17" fmla="*/ 889594 h 962854"/>
                <a:gd name="connsiteX18" fmla="*/ 468923 w 847840"/>
                <a:gd name="connsiteY18" fmla="*/ 900927 h 962854"/>
                <a:gd name="connsiteX19" fmla="*/ 545105 w 847840"/>
                <a:gd name="connsiteY19" fmla="*/ 909263 h 962854"/>
                <a:gd name="connsiteX20" fmla="*/ 633046 w 847840"/>
                <a:gd name="connsiteY20" fmla="*/ 915106 h 962854"/>
                <a:gd name="connsiteX21" fmla="*/ 689559 w 847840"/>
                <a:gd name="connsiteY21" fmla="*/ 933063 h 962854"/>
                <a:gd name="connsiteX22" fmla="*/ 847840 w 847840"/>
                <a:gd name="connsiteY22" fmla="*/ 962854 h 962854"/>
                <a:gd name="connsiteX0" fmla="*/ 0 w 847840"/>
                <a:gd name="connsiteY0" fmla="*/ 0 h 962854"/>
                <a:gd name="connsiteX1" fmla="*/ 160774 w 847840"/>
                <a:gd name="connsiteY1" fmla="*/ 311499 h 962854"/>
                <a:gd name="connsiteX2" fmla="*/ 187569 w 847840"/>
                <a:gd name="connsiteY2" fmla="*/ 341644 h 962854"/>
                <a:gd name="connsiteX3" fmla="*/ 204317 w 847840"/>
                <a:gd name="connsiteY3" fmla="*/ 371789 h 962854"/>
                <a:gd name="connsiteX4" fmla="*/ 254558 w 847840"/>
                <a:gd name="connsiteY4" fmla="*/ 395235 h 962854"/>
                <a:gd name="connsiteX5" fmla="*/ 294752 w 847840"/>
                <a:gd name="connsiteY5" fmla="*/ 401934 h 962854"/>
                <a:gd name="connsiteX6" fmla="*/ 311499 w 847840"/>
                <a:gd name="connsiteY6" fmla="*/ 401934 h 962854"/>
                <a:gd name="connsiteX7" fmla="*/ 331596 w 847840"/>
                <a:gd name="connsiteY7" fmla="*/ 418681 h 962854"/>
                <a:gd name="connsiteX8" fmla="*/ 355042 w 847840"/>
                <a:gd name="connsiteY8" fmla="*/ 448826 h 962854"/>
                <a:gd name="connsiteX9" fmla="*/ 361741 w 847840"/>
                <a:gd name="connsiteY9" fmla="*/ 542611 h 962854"/>
                <a:gd name="connsiteX10" fmla="*/ 361741 w 847840"/>
                <a:gd name="connsiteY10" fmla="*/ 589503 h 962854"/>
                <a:gd name="connsiteX11" fmla="*/ 361741 w 847840"/>
                <a:gd name="connsiteY11" fmla="*/ 643094 h 962854"/>
                <a:gd name="connsiteX12" fmla="*/ 344994 w 847840"/>
                <a:gd name="connsiteY12" fmla="*/ 663191 h 962854"/>
                <a:gd name="connsiteX13" fmla="*/ 314849 w 847840"/>
                <a:gd name="connsiteY13" fmla="*/ 760325 h 962854"/>
                <a:gd name="connsiteX14" fmla="*/ 291402 w 847840"/>
                <a:gd name="connsiteY14" fmla="*/ 793819 h 962854"/>
                <a:gd name="connsiteX15" fmla="*/ 301451 w 847840"/>
                <a:gd name="connsiteY15" fmla="*/ 837362 h 962854"/>
                <a:gd name="connsiteX16" fmla="*/ 314849 w 847840"/>
                <a:gd name="connsiteY16" fmla="*/ 850332 h 962854"/>
                <a:gd name="connsiteX17" fmla="*/ 375139 w 847840"/>
                <a:gd name="connsiteY17" fmla="*/ 889594 h 962854"/>
                <a:gd name="connsiteX18" fmla="*/ 468923 w 847840"/>
                <a:gd name="connsiteY18" fmla="*/ 900927 h 962854"/>
                <a:gd name="connsiteX19" fmla="*/ 545105 w 847840"/>
                <a:gd name="connsiteY19" fmla="*/ 909263 h 962854"/>
                <a:gd name="connsiteX20" fmla="*/ 633046 w 847840"/>
                <a:gd name="connsiteY20" fmla="*/ 915106 h 962854"/>
                <a:gd name="connsiteX21" fmla="*/ 689559 w 847840"/>
                <a:gd name="connsiteY21" fmla="*/ 933063 h 962854"/>
                <a:gd name="connsiteX22" fmla="*/ 847840 w 847840"/>
                <a:gd name="connsiteY22" fmla="*/ 962854 h 96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47840" h="962854">
                  <a:moveTo>
                    <a:pt x="0" y="0"/>
                  </a:moveTo>
                  <a:lnTo>
                    <a:pt x="160774" y="311499"/>
                  </a:lnTo>
                  <a:lnTo>
                    <a:pt x="187569" y="341644"/>
                  </a:lnTo>
                  <a:lnTo>
                    <a:pt x="204317" y="371789"/>
                  </a:lnTo>
                  <a:lnTo>
                    <a:pt x="254558" y="395235"/>
                  </a:lnTo>
                  <a:lnTo>
                    <a:pt x="294752" y="401934"/>
                  </a:lnTo>
                  <a:lnTo>
                    <a:pt x="311499" y="401934"/>
                  </a:lnTo>
                  <a:lnTo>
                    <a:pt x="331596" y="418681"/>
                  </a:lnTo>
                  <a:lnTo>
                    <a:pt x="355042" y="448826"/>
                  </a:lnTo>
                  <a:lnTo>
                    <a:pt x="361741" y="542611"/>
                  </a:lnTo>
                  <a:lnTo>
                    <a:pt x="361741" y="589503"/>
                  </a:lnTo>
                  <a:lnTo>
                    <a:pt x="361741" y="643094"/>
                  </a:lnTo>
                  <a:lnTo>
                    <a:pt x="344994" y="663191"/>
                  </a:lnTo>
                  <a:lnTo>
                    <a:pt x="314849" y="760325"/>
                  </a:lnTo>
                  <a:lnTo>
                    <a:pt x="291402" y="793819"/>
                  </a:lnTo>
                  <a:lnTo>
                    <a:pt x="301451" y="837362"/>
                  </a:lnTo>
                  <a:lnTo>
                    <a:pt x="314849" y="850332"/>
                  </a:lnTo>
                  <a:lnTo>
                    <a:pt x="375139" y="889594"/>
                  </a:lnTo>
                  <a:lnTo>
                    <a:pt x="468923" y="900927"/>
                  </a:lnTo>
                  <a:lnTo>
                    <a:pt x="545105" y="909263"/>
                  </a:lnTo>
                  <a:lnTo>
                    <a:pt x="633046" y="915106"/>
                  </a:lnTo>
                  <a:lnTo>
                    <a:pt x="689559" y="933063"/>
                  </a:lnTo>
                  <a:lnTo>
                    <a:pt x="847840" y="962854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BE7ED38-BE16-4E59-972D-CB9801A9D44D}"/>
                </a:ext>
              </a:extLst>
            </p:cNvPr>
            <p:cNvSpPr/>
            <p:nvPr/>
          </p:nvSpPr>
          <p:spPr>
            <a:xfrm>
              <a:off x="7922102" y="4628468"/>
              <a:ext cx="401592" cy="1042657"/>
            </a:xfrm>
            <a:custGeom>
              <a:avLst/>
              <a:gdLst>
                <a:gd name="connsiteX0" fmla="*/ 0 w 351065"/>
                <a:gd name="connsiteY0" fmla="*/ 1073604 h 1073604"/>
                <a:gd name="connsiteX1" fmla="*/ 106136 w 351065"/>
                <a:gd name="connsiteY1" fmla="*/ 963386 h 1073604"/>
                <a:gd name="connsiteX2" fmla="*/ 163286 w 351065"/>
                <a:gd name="connsiteY2" fmla="*/ 873579 h 1073604"/>
                <a:gd name="connsiteX3" fmla="*/ 155122 w 351065"/>
                <a:gd name="connsiteY3" fmla="*/ 812347 h 1073604"/>
                <a:gd name="connsiteX4" fmla="*/ 146957 w 351065"/>
                <a:gd name="connsiteY4" fmla="*/ 775607 h 1073604"/>
                <a:gd name="connsiteX5" fmla="*/ 146957 w 351065"/>
                <a:gd name="connsiteY5" fmla="*/ 759279 h 1073604"/>
                <a:gd name="connsiteX6" fmla="*/ 134711 w 351065"/>
                <a:gd name="connsiteY6" fmla="*/ 722540 h 1073604"/>
                <a:gd name="connsiteX7" fmla="*/ 281668 w 351065"/>
                <a:gd name="connsiteY7" fmla="*/ 379640 h 1073604"/>
                <a:gd name="connsiteX8" fmla="*/ 351065 w 351065"/>
                <a:gd name="connsiteY8" fmla="*/ 228600 h 1073604"/>
                <a:gd name="connsiteX9" fmla="*/ 342900 w 351065"/>
                <a:gd name="connsiteY9" fmla="*/ 183697 h 1073604"/>
                <a:gd name="connsiteX10" fmla="*/ 322490 w 351065"/>
                <a:gd name="connsiteY10" fmla="*/ 106136 h 1073604"/>
                <a:gd name="connsiteX11" fmla="*/ 338818 w 351065"/>
                <a:gd name="connsiteY11" fmla="*/ 0 h 107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1065" h="1073604">
                  <a:moveTo>
                    <a:pt x="0" y="1073604"/>
                  </a:moveTo>
                  <a:lnTo>
                    <a:pt x="106136" y="963386"/>
                  </a:lnTo>
                  <a:lnTo>
                    <a:pt x="163286" y="873579"/>
                  </a:lnTo>
                  <a:lnTo>
                    <a:pt x="155122" y="812347"/>
                  </a:lnTo>
                  <a:lnTo>
                    <a:pt x="146957" y="775607"/>
                  </a:lnTo>
                  <a:lnTo>
                    <a:pt x="146957" y="759279"/>
                  </a:lnTo>
                  <a:lnTo>
                    <a:pt x="134711" y="722540"/>
                  </a:lnTo>
                  <a:lnTo>
                    <a:pt x="281668" y="379640"/>
                  </a:lnTo>
                  <a:lnTo>
                    <a:pt x="351065" y="228600"/>
                  </a:lnTo>
                  <a:lnTo>
                    <a:pt x="342900" y="183697"/>
                  </a:lnTo>
                  <a:lnTo>
                    <a:pt x="322490" y="106136"/>
                  </a:lnTo>
                  <a:lnTo>
                    <a:pt x="338818" y="0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D0644A5-2832-865E-BFCD-8C188D57C11C}"/>
                </a:ext>
              </a:extLst>
            </p:cNvPr>
            <p:cNvSpPr/>
            <p:nvPr/>
          </p:nvSpPr>
          <p:spPr>
            <a:xfrm>
              <a:off x="6709734" y="5337265"/>
              <a:ext cx="87943" cy="62804"/>
            </a:xfrm>
            <a:custGeom>
              <a:avLst/>
              <a:gdLst>
                <a:gd name="connsiteX0" fmla="*/ 0 w 146957"/>
                <a:gd name="connsiteY0" fmla="*/ 126546 h 126546"/>
                <a:gd name="connsiteX1" fmla="*/ 77561 w 146957"/>
                <a:gd name="connsiteY1" fmla="*/ 69396 h 126546"/>
                <a:gd name="connsiteX2" fmla="*/ 146957 w 146957"/>
                <a:gd name="connsiteY2" fmla="*/ 0 h 12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957" h="126546">
                  <a:moveTo>
                    <a:pt x="0" y="126546"/>
                  </a:moveTo>
                  <a:lnTo>
                    <a:pt x="77561" y="69396"/>
                  </a:lnTo>
                  <a:lnTo>
                    <a:pt x="146957" y="0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5A2FC7E-34F9-9247-D512-785AA6A8CA8B}"/>
                </a:ext>
              </a:extLst>
            </p:cNvPr>
            <p:cNvSpPr/>
            <p:nvPr/>
          </p:nvSpPr>
          <p:spPr>
            <a:xfrm rot="2330891">
              <a:off x="4330756" y="3734798"/>
              <a:ext cx="55815" cy="45719"/>
            </a:xfrm>
            <a:custGeom>
              <a:avLst/>
              <a:gdLst>
                <a:gd name="connsiteX0" fmla="*/ 0 w 87086"/>
                <a:gd name="connsiteY0" fmla="*/ 20096 h 20096"/>
                <a:gd name="connsiteX1" fmla="*/ 0 w 87086"/>
                <a:gd name="connsiteY1" fmla="*/ 20096 h 20096"/>
                <a:gd name="connsiteX2" fmla="*/ 33494 w 87086"/>
                <a:gd name="connsiteY2" fmla="*/ 16747 h 20096"/>
                <a:gd name="connsiteX3" fmla="*/ 60290 w 87086"/>
                <a:gd name="connsiteY3" fmla="*/ 6699 h 20096"/>
                <a:gd name="connsiteX4" fmla="*/ 87086 w 87086"/>
                <a:gd name="connsiteY4" fmla="*/ 0 h 20096"/>
                <a:gd name="connsiteX5" fmla="*/ 87086 w 87086"/>
                <a:gd name="connsiteY5" fmla="*/ 0 h 2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086" h="20096">
                  <a:moveTo>
                    <a:pt x="0" y="20096"/>
                  </a:moveTo>
                  <a:lnTo>
                    <a:pt x="0" y="20096"/>
                  </a:lnTo>
                  <a:cubicBezTo>
                    <a:pt x="11165" y="18980"/>
                    <a:pt x="22541" y="19181"/>
                    <a:pt x="33494" y="16747"/>
                  </a:cubicBezTo>
                  <a:cubicBezTo>
                    <a:pt x="42806" y="14678"/>
                    <a:pt x="51240" y="9716"/>
                    <a:pt x="60290" y="6699"/>
                  </a:cubicBezTo>
                  <a:cubicBezTo>
                    <a:pt x="60306" y="6694"/>
                    <a:pt x="87070" y="4"/>
                    <a:pt x="87086" y="0"/>
                  </a:cubicBezTo>
                  <a:lnTo>
                    <a:pt x="87086" y="0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5F127F0-40B6-60BD-5329-81CAEC30A279}"/>
                </a:ext>
              </a:extLst>
            </p:cNvPr>
            <p:cNvSpPr/>
            <p:nvPr/>
          </p:nvSpPr>
          <p:spPr>
            <a:xfrm>
              <a:off x="2810211" y="5426220"/>
              <a:ext cx="363354" cy="217110"/>
            </a:xfrm>
            <a:custGeom>
              <a:avLst/>
              <a:gdLst>
                <a:gd name="connsiteX0" fmla="*/ 566928 w 566928"/>
                <a:gd name="connsiteY0" fmla="*/ 0 h 347472"/>
                <a:gd name="connsiteX1" fmla="*/ 484632 w 566928"/>
                <a:gd name="connsiteY1" fmla="*/ 54864 h 347472"/>
                <a:gd name="connsiteX2" fmla="*/ 109728 w 566928"/>
                <a:gd name="connsiteY2" fmla="*/ 146304 h 347472"/>
                <a:gd name="connsiteX3" fmla="*/ 64008 w 566928"/>
                <a:gd name="connsiteY3" fmla="*/ 192024 h 347472"/>
                <a:gd name="connsiteX4" fmla="*/ 64008 w 566928"/>
                <a:gd name="connsiteY4" fmla="*/ 265176 h 347472"/>
                <a:gd name="connsiteX5" fmla="*/ 0 w 566928"/>
                <a:gd name="connsiteY5" fmla="*/ 347472 h 3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6928" h="347472">
                  <a:moveTo>
                    <a:pt x="566928" y="0"/>
                  </a:moveTo>
                  <a:lnTo>
                    <a:pt x="484632" y="54864"/>
                  </a:lnTo>
                  <a:lnTo>
                    <a:pt x="109728" y="146304"/>
                  </a:lnTo>
                  <a:lnTo>
                    <a:pt x="64008" y="192024"/>
                  </a:lnTo>
                  <a:lnTo>
                    <a:pt x="64008" y="265176"/>
                  </a:lnTo>
                  <a:lnTo>
                    <a:pt x="0" y="347472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7269963-174F-DB21-A79D-C18E41A34872}"/>
                </a:ext>
              </a:extLst>
            </p:cNvPr>
            <p:cNvSpPr/>
            <p:nvPr/>
          </p:nvSpPr>
          <p:spPr>
            <a:xfrm>
              <a:off x="4388661" y="2616944"/>
              <a:ext cx="3532748" cy="1238502"/>
            </a:xfrm>
            <a:custGeom>
              <a:avLst/>
              <a:gdLst>
                <a:gd name="connsiteX0" fmla="*/ 0 w 3490128"/>
                <a:gd name="connsiteY0" fmla="*/ 1148861 h 1148861"/>
                <a:gd name="connsiteX1" fmla="*/ 36844 w 3490128"/>
                <a:gd name="connsiteY1" fmla="*/ 994786 h 1148861"/>
                <a:gd name="connsiteX2" fmla="*/ 70339 w 3490128"/>
                <a:gd name="connsiteY2" fmla="*/ 880905 h 1148861"/>
                <a:gd name="connsiteX3" fmla="*/ 66989 w 3490128"/>
                <a:gd name="connsiteY3" fmla="*/ 767024 h 1148861"/>
                <a:gd name="connsiteX4" fmla="*/ 97134 w 3490128"/>
                <a:gd name="connsiteY4" fmla="*/ 629696 h 1148861"/>
                <a:gd name="connsiteX5" fmla="*/ 264607 w 3490128"/>
                <a:gd name="connsiteY5" fmla="*/ 475621 h 1148861"/>
                <a:gd name="connsiteX6" fmla="*/ 388536 w 3490128"/>
                <a:gd name="connsiteY6" fmla="*/ 344993 h 1148861"/>
                <a:gd name="connsiteX7" fmla="*/ 542611 w 3490128"/>
                <a:gd name="connsiteY7" fmla="*/ 271305 h 1148861"/>
                <a:gd name="connsiteX8" fmla="*/ 693336 w 3490128"/>
                <a:gd name="connsiteY8" fmla="*/ 247859 h 1148861"/>
                <a:gd name="connsiteX9" fmla="*/ 847411 w 3490128"/>
                <a:gd name="connsiteY9" fmla="*/ 227762 h 1148861"/>
                <a:gd name="connsiteX10" fmla="*/ 904352 w 3490128"/>
                <a:gd name="connsiteY10" fmla="*/ 227762 h 1148861"/>
                <a:gd name="connsiteX11" fmla="*/ 1068475 w 3490128"/>
                <a:gd name="connsiteY11" fmla="*/ 241160 h 1148861"/>
                <a:gd name="connsiteX12" fmla="*/ 1199103 w 3490128"/>
                <a:gd name="connsiteY12" fmla="*/ 314848 h 1148861"/>
                <a:gd name="connsiteX13" fmla="*/ 1416818 w 3490128"/>
                <a:gd name="connsiteY13" fmla="*/ 371789 h 1148861"/>
                <a:gd name="connsiteX14" fmla="*/ 1487156 w 3490128"/>
                <a:gd name="connsiteY14" fmla="*/ 385186 h 1148861"/>
                <a:gd name="connsiteX15" fmla="*/ 1547446 w 3490128"/>
                <a:gd name="connsiteY15" fmla="*/ 378487 h 1148861"/>
                <a:gd name="connsiteX16" fmla="*/ 1728317 w 3490128"/>
                <a:gd name="connsiteY16" fmla="*/ 348342 h 1148861"/>
                <a:gd name="connsiteX17" fmla="*/ 1865644 w 3490128"/>
                <a:gd name="connsiteY17" fmla="*/ 321547 h 1148861"/>
                <a:gd name="connsiteX18" fmla="*/ 2043165 w 3490128"/>
                <a:gd name="connsiteY18" fmla="*/ 234461 h 1148861"/>
                <a:gd name="connsiteX19" fmla="*/ 2224035 w 3490128"/>
                <a:gd name="connsiteY19" fmla="*/ 150725 h 1148861"/>
                <a:gd name="connsiteX20" fmla="*/ 2331218 w 3490128"/>
                <a:gd name="connsiteY20" fmla="*/ 97134 h 1148861"/>
                <a:gd name="connsiteX21" fmla="*/ 2445099 w 3490128"/>
                <a:gd name="connsiteY21" fmla="*/ 66989 h 1148861"/>
                <a:gd name="connsiteX22" fmla="*/ 3490128 w 3490128"/>
                <a:gd name="connsiteY22" fmla="*/ 0 h 1148861"/>
                <a:gd name="connsiteX23" fmla="*/ 3490128 w 3490128"/>
                <a:gd name="connsiteY23" fmla="*/ 3349 h 1148861"/>
                <a:gd name="connsiteX24" fmla="*/ 3490128 w 3490128"/>
                <a:gd name="connsiteY24" fmla="*/ 3349 h 1148861"/>
                <a:gd name="connsiteX0" fmla="*/ 0 w 3490128"/>
                <a:gd name="connsiteY0" fmla="*/ 1148861 h 1148861"/>
                <a:gd name="connsiteX1" fmla="*/ 36844 w 3490128"/>
                <a:gd name="connsiteY1" fmla="*/ 994786 h 1148861"/>
                <a:gd name="connsiteX2" fmla="*/ 70339 w 3490128"/>
                <a:gd name="connsiteY2" fmla="*/ 880905 h 1148861"/>
                <a:gd name="connsiteX3" fmla="*/ 66989 w 3490128"/>
                <a:gd name="connsiteY3" fmla="*/ 767024 h 1148861"/>
                <a:gd name="connsiteX4" fmla="*/ 117231 w 3490128"/>
                <a:gd name="connsiteY4" fmla="*/ 622997 h 1148861"/>
                <a:gd name="connsiteX5" fmla="*/ 264607 w 3490128"/>
                <a:gd name="connsiteY5" fmla="*/ 475621 h 1148861"/>
                <a:gd name="connsiteX6" fmla="*/ 388536 w 3490128"/>
                <a:gd name="connsiteY6" fmla="*/ 344993 h 1148861"/>
                <a:gd name="connsiteX7" fmla="*/ 542611 w 3490128"/>
                <a:gd name="connsiteY7" fmla="*/ 271305 h 1148861"/>
                <a:gd name="connsiteX8" fmla="*/ 693336 w 3490128"/>
                <a:gd name="connsiteY8" fmla="*/ 247859 h 1148861"/>
                <a:gd name="connsiteX9" fmla="*/ 847411 w 3490128"/>
                <a:gd name="connsiteY9" fmla="*/ 227762 h 1148861"/>
                <a:gd name="connsiteX10" fmla="*/ 904352 w 3490128"/>
                <a:gd name="connsiteY10" fmla="*/ 227762 h 1148861"/>
                <a:gd name="connsiteX11" fmla="*/ 1068475 w 3490128"/>
                <a:gd name="connsiteY11" fmla="*/ 241160 h 1148861"/>
                <a:gd name="connsiteX12" fmla="*/ 1199103 w 3490128"/>
                <a:gd name="connsiteY12" fmla="*/ 314848 h 1148861"/>
                <a:gd name="connsiteX13" fmla="*/ 1416818 w 3490128"/>
                <a:gd name="connsiteY13" fmla="*/ 371789 h 1148861"/>
                <a:gd name="connsiteX14" fmla="*/ 1487156 w 3490128"/>
                <a:gd name="connsiteY14" fmla="*/ 385186 h 1148861"/>
                <a:gd name="connsiteX15" fmla="*/ 1547446 w 3490128"/>
                <a:gd name="connsiteY15" fmla="*/ 378487 h 1148861"/>
                <a:gd name="connsiteX16" fmla="*/ 1728317 w 3490128"/>
                <a:gd name="connsiteY16" fmla="*/ 348342 h 1148861"/>
                <a:gd name="connsiteX17" fmla="*/ 1865644 w 3490128"/>
                <a:gd name="connsiteY17" fmla="*/ 321547 h 1148861"/>
                <a:gd name="connsiteX18" fmla="*/ 2043165 w 3490128"/>
                <a:gd name="connsiteY18" fmla="*/ 234461 h 1148861"/>
                <a:gd name="connsiteX19" fmla="*/ 2224035 w 3490128"/>
                <a:gd name="connsiteY19" fmla="*/ 150725 h 1148861"/>
                <a:gd name="connsiteX20" fmla="*/ 2331218 w 3490128"/>
                <a:gd name="connsiteY20" fmla="*/ 97134 h 1148861"/>
                <a:gd name="connsiteX21" fmla="*/ 2445099 w 3490128"/>
                <a:gd name="connsiteY21" fmla="*/ 66989 h 1148861"/>
                <a:gd name="connsiteX22" fmla="*/ 3490128 w 3490128"/>
                <a:gd name="connsiteY22" fmla="*/ 0 h 1148861"/>
                <a:gd name="connsiteX23" fmla="*/ 3490128 w 3490128"/>
                <a:gd name="connsiteY23" fmla="*/ 3349 h 1148861"/>
                <a:gd name="connsiteX24" fmla="*/ 3490128 w 3490128"/>
                <a:gd name="connsiteY24" fmla="*/ 3349 h 1148861"/>
                <a:gd name="connsiteX0" fmla="*/ 0 w 3740038"/>
                <a:gd name="connsiteY0" fmla="*/ 1149386 h 1149386"/>
                <a:gd name="connsiteX1" fmla="*/ 36844 w 3740038"/>
                <a:gd name="connsiteY1" fmla="*/ 995311 h 1149386"/>
                <a:gd name="connsiteX2" fmla="*/ 70339 w 3740038"/>
                <a:gd name="connsiteY2" fmla="*/ 881430 h 1149386"/>
                <a:gd name="connsiteX3" fmla="*/ 66989 w 3740038"/>
                <a:gd name="connsiteY3" fmla="*/ 767549 h 1149386"/>
                <a:gd name="connsiteX4" fmla="*/ 117231 w 3740038"/>
                <a:gd name="connsiteY4" fmla="*/ 623522 h 1149386"/>
                <a:gd name="connsiteX5" fmla="*/ 264607 w 3740038"/>
                <a:gd name="connsiteY5" fmla="*/ 476146 h 1149386"/>
                <a:gd name="connsiteX6" fmla="*/ 388536 w 3740038"/>
                <a:gd name="connsiteY6" fmla="*/ 345518 h 1149386"/>
                <a:gd name="connsiteX7" fmla="*/ 542611 w 3740038"/>
                <a:gd name="connsiteY7" fmla="*/ 271830 h 1149386"/>
                <a:gd name="connsiteX8" fmla="*/ 693336 w 3740038"/>
                <a:gd name="connsiteY8" fmla="*/ 248384 h 1149386"/>
                <a:gd name="connsiteX9" fmla="*/ 847411 w 3740038"/>
                <a:gd name="connsiteY9" fmla="*/ 228287 h 1149386"/>
                <a:gd name="connsiteX10" fmla="*/ 904352 w 3740038"/>
                <a:gd name="connsiteY10" fmla="*/ 228287 h 1149386"/>
                <a:gd name="connsiteX11" fmla="*/ 1068475 w 3740038"/>
                <a:gd name="connsiteY11" fmla="*/ 241685 h 1149386"/>
                <a:gd name="connsiteX12" fmla="*/ 1199103 w 3740038"/>
                <a:gd name="connsiteY12" fmla="*/ 315373 h 1149386"/>
                <a:gd name="connsiteX13" fmla="*/ 1416818 w 3740038"/>
                <a:gd name="connsiteY13" fmla="*/ 372314 h 1149386"/>
                <a:gd name="connsiteX14" fmla="*/ 1487156 w 3740038"/>
                <a:gd name="connsiteY14" fmla="*/ 385711 h 1149386"/>
                <a:gd name="connsiteX15" fmla="*/ 1547446 w 3740038"/>
                <a:gd name="connsiteY15" fmla="*/ 379012 h 1149386"/>
                <a:gd name="connsiteX16" fmla="*/ 1728317 w 3740038"/>
                <a:gd name="connsiteY16" fmla="*/ 348867 h 1149386"/>
                <a:gd name="connsiteX17" fmla="*/ 1865644 w 3740038"/>
                <a:gd name="connsiteY17" fmla="*/ 322072 h 1149386"/>
                <a:gd name="connsiteX18" fmla="*/ 2043165 w 3740038"/>
                <a:gd name="connsiteY18" fmla="*/ 234986 h 1149386"/>
                <a:gd name="connsiteX19" fmla="*/ 2224035 w 3740038"/>
                <a:gd name="connsiteY19" fmla="*/ 151250 h 1149386"/>
                <a:gd name="connsiteX20" fmla="*/ 2331218 w 3740038"/>
                <a:gd name="connsiteY20" fmla="*/ 97659 h 1149386"/>
                <a:gd name="connsiteX21" fmla="*/ 2445099 w 3740038"/>
                <a:gd name="connsiteY21" fmla="*/ 67514 h 1149386"/>
                <a:gd name="connsiteX22" fmla="*/ 3490128 w 3740038"/>
                <a:gd name="connsiteY22" fmla="*/ 525 h 1149386"/>
                <a:gd name="connsiteX23" fmla="*/ 3490128 w 3740038"/>
                <a:gd name="connsiteY23" fmla="*/ 3874 h 1149386"/>
                <a:gd name="connsiteX24" fmla="*/ 3740038 w 3740038"/>
                <a:gd name="connsiteY24" fmla="*/ 0 h 1149386"/>
                <a:gd name="connsiteX0" fmla="*/ 0 w 3757474"/>
                <a:gd name="connsiteY0" fmla="*/ 1148861 h 1148861"/>
                <a:gd name="connsiteX1" fmla="*/ 36844 w 3757474"/>
                <a:gd name="connsiteY1" fmla="*/ 994786 h 1148861"/>
                <a:gd name="connsiteX2" fmla="*/ 70339 w 3757474"/>
                <a:gd name="connsiteY2" fmla="*/ 880905 h 1148861"/>
                <a:gd name="connsiteX3" fmla="*/ 66989 w 3757474"/>
                <a:gd name="connsiteY3" fmla="*/ 767024 h 1148861"/>
                <a:gd name="connsiteX4" fmla="*/ 117231 w 3757474"/>
                <a:gd name="connsiteY4" fmla="*/ 622997 h 1148861"/>
                <a:gd name="connsiteX5" fmla="*/ 264607 w 3757474"/>
                <a:gd name="connsiteY5" fmla="*/ 475621 h 1148861"/>
                <a:gd name="connsiteX6" fmla="*/ 388536 w 3757474"/>
                <a:gd name="connsiteY6" fmla="*/ 344993 h 1148861"/>
                <a:gd name="connsiteX7" fmla="*/ 542611 w 3757474"/>
                <a:gd name="connsiteY7" fmla="*/ 271305 h 1148861"/>
                <a:gd name="connsiteX8" fmla="*/ 693336 w 3757474"/>
                <a:gd name="connsiteY8" fmla="*/ 247859 h 1148861"/>
                <a:gd name="connsiteX9" fmla="*/ 847411 w 3757474"/>
                <a:gd name="connsiteY9" fmla="*/ 227762 h 1148861"/>
                <a:gd name="connsiteX10" fmla="*/ 904352 w 3757474"/>
                <a:gd name="connsiteY10" fmla="*/ 227762 h 1148861"/>
                <a:gd name="connsiteX11" fmla="*/ 1068475 w 3757474"/>
                <a:gd name="connsiteY11" fmla="*/ 241160 h 1148861"/>
                <a:gd name="connsiteX12" fmla="*/ 1199103 w 3757474"/>
                <a:gd name="connsiteY12" fmla="*/ 314848 h 1148861"/>
                <a:gd name="connsiteX13" fmla="*/ 1416818 w 3757474"/>
                <a:gd name="connsiteY13" fmla="*/ 371789 h 1148861"/>
                <a:gd name="connsiteX14" fmla="*/ 1487156 w 3757474"/>
                <a:gd name="connsiteY14" fmla="*/ 385186 h 1148861"/>
                <a:gd name="connsiteX15" fmla="*/ 1547446 w 3757474"/>
                <a:gd name="connsiteY15" fmla="*/ 378487 h 1148861"/>
                <a:gd name="connsiteX16" fmla="*/ 1728317 w 3757474"/>
                <a:gd name="connsiteY16" fmla="*/ 348342 h 1148861"/>
                <a:gd name="connsiteX17" fmla="*/ 1865644 w 3757474"/>
                <a:gd name="connsiteY17" fmla="*/ 321547 h 1148861"/>
                <a:gd name="connsiteX18" fmla="*/ 2043165 w 3757474"/>
                <a:gd name="connsiteY18" fmla="*/ 234461 h 1148861"/>
                <a:gd name="connsiteX19" fmla="*/ 2224035 w 3757474"/>
                <a:gd name="connsiteY19" fmla="*/ 150725 h 1148861"/>
                <a:gd name="connsiteX20" fmla="*/ 2331218 w 3757474"/>
                <a:gd name="connsiteY20" fmla="*/ 97134 h 1148861"/>
                <a:gd name="connsiteX21" fmla="*/ 2445099 w 3757474"/>
                <a:gd name="connsiteY21" fmla="*/ 66989 h 1148861"/>
                <a:gd name="connsiteX22" fmla="*/ 3490128 w 3757474"/>
                <a:gd name="connsiteY22" fmla="*/ 0 h 1148861"/>
                <a:gd name="connsiteX23" fmla="*/ 3490128 w 3757474"/>
                <a:gd name="connsiteY23" fmla="*/ 3349 h 1148861"/>
                <a:gd name="connsiteX24" fmla="*/ 3757474 w 3757474"/>
                <a:gd name="connsiteY24" fmla="*/ 249385 h 1148861"/>
                <a:gd name="connsiteX0" fmla="*/ 0 w 3757474"/>
                <a:gd name="connsiteY0" fmla="*/ 1252063 h 1252063"/>
                <a:gd name="connsiteX1" fmla="*/ 36844 w 3757474"/>
                <a:gd name="connsiteY1" fmla="*/ 1097988 h 1252063"/>
                <a:gd name="connsiteX2" fmla="*/ 70339 w 3757474"/>
                <a:gd name="connsiteY2" fmla="*/ 984107 h 1252063"/>
                <a:gd name="connsiteX3" fmla="*/ 66989 w 3757474"/>
                <a:gd name="connsiteY3" fmla="*/ 870226 h 1252063"/>
                <a:gd name="connsiteX4" fmla="*/ 117231 w 3757474"/>
                <a:gd name="connsiteY4" fmla="*/ 726199 h 1252063"/>
                <a:gd name="connsiteX5" fmla="*/ 264607 w 3757474"/>
                <a:gd name="connsiteY5" fmla="*/ 578823 h 1252063"/>
                <a:gd name="connsiteX6" fmla="*/ 388536 w 3757474"/>
                <a:gd name="connsiteY6" fmla="*/ 448195 h 1252063"/>
                <a:gd name="connsiteX7" fmla="*/ 542611 w 3757474"/>
                <a:gd name="connsiteY7" fmla="*/ 374507 h 1252063"/>
                <a:gd name="connsiteX8" fmla="*/ 693336 w 3757474"/>
                <a:gd name="connsiteY8" fmla="*/ 351061 h 1252063"/>
                <a:gd name="connsiteX9" fmla="*/ 847411 w 3757474"/>
                <a:gd name="connsiteY9" fmla="*/ 330964 h 1252063"/>
                <a:gd name="connsiteX10" fmla="*/ 904352 w 3757474"/>
                <a:gd name="connsiteY10" fmla="*/ 330964 h 1252063"/>
                <a:gd name="connsiteX11" fmla="*/ 1068475 w 3757474"/>
                <a:gd name="connsiteY11" fmla="*/ 344362 h 1252063"/>
                <a:gd name="connsiteX12" fmla="*/ 1199103 w 3757474"/>
                <a:gd name="connsiteY12" fmla="*/ 418050 h 1252063"/>
                <a:gd name="connsiteX13" fmla="*/ 1416818 w 3757474"/>
                <a:gd name="connsiteY13" fmla="*/ 474991 h 1252063"/>
                <a:gd name="connsiteX14" fmla="*/ 1487156 w 3757474"/>
                <a:gd name="connsiteY14" fmla="*/ 488388 h 1252063"/>
                <a:gd name="connsiteX15" fmla="*/ 1547446 w 3757474"/>
                <a:gd name="connsiteY15" fmla="*/ 481689 h 1252063"/>
                <a:gd name="connsiteX16" fmla="*/ 1728317 w 3757474"/>
                <a:gd name="connsiteY16" fmla="*/ 451544 h 1252063"/>
                <a:gd name="connsiteX17" fmla="*/ 1865644 w 3757474"/>
                <a:gd name="connsiteY17" fmla="*/ 424749 h 1252063"/>
                <a:gd name="connsiteX18" fmla="*/ 2043165 w 3757474"/>
                <a:gd name="connsiteY18" fmla="*/ 337663 h 1252063"/>
                <a:gd name="connsiteX19" fmla="*/ 2224035 w 3757474"/>
                <a:gd name="connsiteY19" fmla="*/ 253927 h 1252063"/>
                <a:gd name="connsiteX20" fmla="*/ 2331218 w 3757474"/>
                <a:gd name="connsiteY20" fmla="*/ 200336 h 1252063"/>
                <a:gd name="connsiteX21" fmla="*/ 2445099 w 3757474"/>
                <a:gd name="connsiteY21" fmla="*/ 170191 h 1252063"/>
                <a:gd name="connsiteX22" fmla="*/ 3490128 w 3757474"/>
                <a:gd name="connsiteY22" fmla="*/ 103202 h 1252063"/>
                <a:gd name="connsiteX23" fmla="*/ 3540497 w 3757474"/>
                <a:gd name="connsiteY23" fmla="*/ 0 h 1252063"/>
                <a:gd name="connsiteX24" fmla="*/ 3757474 w 3757474"/>
                <a:gd name="connsiteY24" fmla="*/ 352587 h 1252063"/>
                <a:gd name="connsiteX0" fmla="*/ 0 w 3757474"/>
                <a:gd name="connsiteY0" fmla="*/ 1252063 h 1252063"/>
                <a:gd name="connsiteX1" fmla="*/ 36844 w 3757474"/>
                <a:gd name="connsiteY1" fmla="*/ 1097988 h 1252063"/>
                <a:gd name="connsiteX2" fmla="*/ 70339 w 3757474"/>
                <a:gd name="connsiteY2" fmla="*/ 984107 h 1252063"/>
                <a:gd name="connsiteX3" fmla="*/ 66989 w 3757474"/>
                <a:gd name="connsiteY3" fmla="*/ 870226 h 1252063"/>
                <a:gd name="connsiteX4" fmla="*/ 117231 w 3757474"/>
                <a:gd name="connsiteY4" fmla="*/ 726199 h 1252063"/>
                <a:gd name="connsiteX5" fmla="*/ 264607 w 3757474"/>
                <a:gd name="connsiteY5" fmla="*/ 578823 h 1252063"/>
                <a:gd name="connsiteX6" fmla="*/ 388536 w 3757474"/>
                <a:gd name="connsiteY6" fmla="*/ 448195 h 1252063"/>
                <a:gd name="connsiteX7" fmla="*/ 542611 w 3757474"/>
                <a:gd name="connsiteY7" fmla="*/ 374507 h 1252063"/>
                <a:gd name="connsiteX8" fmla="*/ 693336 w 3757474"/>
                <a:gd name="connsiteY8" fmla="*/ 351061 h 1252063"/>
                <a:gd name="connsiteX9" fmla="*/ 847411 w 3757474"/>
                <a:gd name="connsiteY9" fmla="*/ 330964 h 1252063"/>
                <a:gd name="connsiteX10" fmla="*/ 904352 w 3757474"/>
                <a:gd name="connsiteY10" fmla="*/ 330964 h 1252063"/>
                <a:gd name="connsiteX11" fmla="*/ 1068475 w 3757474"/>
                <a:gd name="connsiteY11" fmla="*/ 344362 h 1252063"/>
                <a:gd name="connsiteX12" fmla="*/ 1199103 w 3757474"/>
                <a:gd name="connsiteY12" fmla="*/ 418050 h 1252063"/>
                <a:gd name="connsiteX13" fmla="*/ 1416818 w 3757474"/>
                <a:gd name="connsiteY13" fmla="*/ 474991 h 1252063"/>
                <a:gd name="connsiteX14" fmla="*/ 1487156 w 3757474"/>
                <a:gd name="connsiteY14" fmla="*/ 488388 h 1252063"/>
                <a:gd name="connsiteX15" fmla="*/ 1547446 w 3757474"/>
                <a:gd name="connsiteY15" fmla="*/ 481689 h 1252063"/>
                <a:gd name="connsiteX16" fmla="*/ 1728317 w 3757474"/>
                <a:gd name="connsiteY16" fmla="*/ 451544 h 1252063"/>
                <a:gd name="connsiteX17" fmla="*/ 1865644 w 3757474"/>
                <a:gd name="connsiteY17" fmla="*/ 424749 h 1252063"/>
                <a:gd name="connsiteX18" fmla="*/ 2043165 w 3757474"/>
                <a:gd name="connsiteY18" fmla="*/ 337663 h 1252063"/>
                <a:gd name="connsiteX19" fmla="*/ 2224035 w 3757474"/>
                <a:gd name="connsiteY19" fmla="*/ 253927 h 1252063"/>
                <a:gd name="connsiteX20" fmla="*/ 2331218 w 3757474"/>
                <a:gd name="connsiteY20" fmla="*/ 200336 h 1252063"/>
                <a:gd name="connsiteX21" fmla="*/ 2445099 w 3757474"/>
                <a:gd name="connsiteY21" fmla="*/ 170191 h 1252063"/>
                <a:gd name="connsiteX22" fmla="*/ 3511438 w 3757474"/>
                <a:gd name="connsiteY22" fmla="*/ 25710 h 1252063"/>
                <a:gd name="connsiteX23" fmla="*/ 3540497 w 3757474"/>
                <a:gd name="connsiteY23" fmla="*/ 0 h 1252063"/>
                <a:gd name="connsiteX24" fmla="*/ 3757474 w 3757474"/>
                <a:gd name="connsiteY24" fmla="*/ 352587 h 1252063"/>
                <a:gd name="connsiteX0" fmla="*/ 0 w 3757474"/>
                <a:gd name="connsiteY0" fmla="*/ 1252063 h 1252063"/>
                <a:gd name="connsiteX1" fmla="*/ 36844 w 3757474"/>
                <a:gd name="connsiteY1" fmla="*/ 1097988 h 1252063"/>
                <a:gd name="connsiteX2" fmla="*/ 70339 w 3757474"/>
                <a:gd name="connsiteY2" fmla="*/ 984107 h 1252063"/>
                <a:gd name="connsiteX3" fmla="*/ 66989 w 3757474"/>
                <a:gd name="connsiteY3" fmla="*/ 870226 h 1252063"/>
                <a:gd name="connsiteX4" fmla="*/ 117231 w 3757474"/>
                <a:gd name="connsiteY4" fmla="*/ 726199 h 1252063"/>
                <a:gd name="connsiteX5" fmla="*/ 264607 w 3757474"/>
                <a:gd name="connsiteY5" fmla="*/ 578823 h 1252063"/>
                <a:gd name="connsiteX6" fmla="*/ 388536 w 3757474"/>
                <a:gd name="connsiteY6" fmla="*/ 448195 h 1252063"/>
                <a:gd name="connsiteX7" fmla="*/ 542611 w 3757474"/>
                <a:gd name="connsiteY7" fmla="*/ 374507 h 1252063"/>
                <a:gd name="connsiteX8" fmla="*/ 693336 w 3757474"/>
                <a:gd name="connsiteY8" fmla="*/ 351061 h 1252063"/>
                <a:gd name="connsiteX9" fmla="*/ 847411 w 3757474"/>
                <a:gd name="connsiteY9" fmla="*/ 330964 h 1252063"/>
                <a:gd name="connsiteX10" fmla="*/ 904352 w 3757474"/>
                <a:gd name="connsiteY10" fmla="*/ 330964 h 1252063"/>
                <a:gd name="connsiteX11" fmla="*/ 1068475 w 3757474"/>
                <a:gd name="connsiteY11" fmla="*/ 344362 h 1252063"/>
                <a:gd name="connsiteX12" fmla="*/ 1199103 w 3757474"/>
                <a:gd name="connsiteY12" fmla="*/ 418050 h 1252063"/>
                <a:gd name="connsiteX13" fmla="*/ 1416818 w 3757474"/>
                <a:gd name="connsiteY13" fmla="*/ 474991 h 1252063"/>
                <a:gd name="connsiteX14" fmla="*/ 1487156 w 3757474"/>
                <a:gd name="connsiteY14" fmla="*/ 488388 h 1252063"/>
                <a:gd name="connsiteX15" fmla="*/ 1547446 w 3757474"/>
                <a:gd name="connsiteY15" fmla="*/ 481689 h 1252063"/>
                <a:gd name="connsiteX16" fmla="*/ 1728317 w 3757474"/>
                <a:gd name="connsiteY16" fmla="*/ 451544 h 1252063"/>
                <a:gd name="connsiteX17" fmla="*/ 1865644 w 3757474"/>
                <a:gd name="connsiteY17" fmla="*/ 424749 h 1252063"/>
                <a:gd name="connsiteX18" fmla="*/ 2043165 w 3757474"/>
                <a:gd name="connsiteY18" fmla="*/ 337663 h 1252063"/>
                <a:gd name="connsiteX19" fmla="*/ 2224035 w 3757474"/>
                <a:gd name="connsiteY19" fmla="*/ 253927 h 1252063"/>
                <a:gd name="connsiteX20" fmla="*/ 2331218 w 3757474"/>
                <a:gd name="connsiteY20" fmla="*/ 200336 h 1252063"/>
                <a:gd name="connsiteX21" fmla="*/ 2452848 w 3757474"/>
                <a:gd name="connsiteY21" fmla="*/ 156630 h 1252063"/>
                <a:gd name="connsiteX22" fmla="*/ 3511438 w 3757474"/>
                <a:gd name="connsiteY22" fmla="*/ 25710 h 1252063"/>
                <a:gd name="connsiteX23" fmla="*/ 3540497 w 3757474"/>
                <a:gd name="connsiteY23" fmla="*/ 0 h 1252063"/>
                <a:gd name="connsiteX24" fmla="*/ 3757474 w 3757474"/>
                <a:gd name="connsiteY24" fmla="*/ 352587 h 1252063"/>
                <a:gd name="connsiteX0" fmla="*/ 0 w 3757474"/>
                <a:gd name="connsiteY0" fmla="*/ 1238502 h 1238502"/>
                <a:gd name="connsiteX1" fmla="*/ 36844 w 3757474"/>
                <a:gd name="connsiteY1" fmla="*/ 1084427 h 1238502"/>
                <a:gd name="connsiteX2" fmla="*/ 70339 w 3757474"/>
                <a:gd name="connsiteY2" fmla="*/ 970546 h 1238502"/>
                <a:gd name="connsiteX3" fmla="*/ 66989 w 3757474"/>
                <a:gd name="connsiteY3" fmla="*/ 856665 h 1238502"/>
                <a:gd name="connsiteX4" fmla="*/ 117231 w 3757474"/>
                <a:gd name="connsiteY4" fmla="*/ 712638 h 1238502"/>
                <a:gd name="connsiteX5" fmla="*/ 264607 w 3757474"/>
                <a:gd name="connsiteY5" fmla="*/ 565262 h 1238502"/>
                <a:gd name="connsiteX6" fmla="*/ 388536 w 3757474"/>
                <a:gd name="connsiteY6" fmla="*/ 434634 h 1238502"/>
                <a:gd name="connsiteX7" fmla="*/ 542611 w 3757474"/>
                <a:gd name="connsiteY7" fmla="*/ 360946 h 1238502"/>
                <a:gd name="connsiteX8" fmla="*/ 693336 w 3757474"/>
                <a:gd name="connsiteY8" fmla="*/ 337500 h 1238502"/>
                <a:gd name="connsiteX9" fmla="*/ 847411 w 3757474"/>
                <a:gd name="connsiteY9" fmla="*/ 317403 h 1238502"/>
                <a:gd name="connsiteX10" fmla="*/ 904352 w 3757474"/>
                <a:gd name="connsiteY10" fmla="*/ 317403 h 1238502"/>
                <a:gd name="connsiteX11" fmla="*/ 1068475 w 3757474"/>
                <a:gd name="connsiteY11" fmla="*/ 330801 h 1238502"/>
                <a:gd name="connsiteX12" fmla="*/ 1199103 w 3757474"/>
                <a:gd name="connsiteY12" fmla="*/ 404489 h 1238502"/>
                <a:gd name="connsiteX13" fmla="*/ 1416818 w 3757474"/>
                <a:gd name="connsiteY13" fmla="*/ 461430 h 1238502"/>
                <a:gd name="connsiteX14" fmla="*/ 1487156 w 3757474"/>
                <a:gd name="connsiteY14" fmla="*/ 474827 h 1238502"/>
                <a:gd name="connsiteX15" fmla="*/ 1547446 w 3757474"/>
                <a:gd name="connsiteY15" fmla="*/ 468128 h 1238502"/>
                <a:gd name="connsiteX16" fmla="*/ 1728317 w 3757474"/>
                <a:gd name="connsiteY16" fmla="*/ 437983 h 1238502"/>
                <a:gd name="connsiteX17" fmla="*/ 1865644 w 3757474"/>
                <a:gd name="connsiteY17" fmla="*/ 411188 h 1238502"/>
                <a:gd name="connsiteX18" fmla="*/ 2043165 w 3757474"/>
                <a:gd name="connsiteY18" fmla="*/ 324102 h 1238502"/>
                <a:gd name="connsiteX19" fmla="*/ 2224035 w 3757474"/>
                <a:gd name="connsiteY19" fmla="*/ 240366 h 1238502"/>
                <a:gd name="connsiteX20" fmla="*/ 2331218 w 3757474"/>
                <a:gd name="connsiteY20" fmla="*/ 186775 h 1238502"/>
                <a:gd name="connsiteX21" fmla="*/ 2452848 w 3757474"/>
                <a:gd name="connsiteY21" fmla="*/ 143069 h 1238502"/>
                <a:gd name="connsiteX22" fmla="*/ 3511438 w 3757474"/>
                <a:gd name="connsiteY22" fmla="*/ 12149 h 1238502"/>
                <a:gd name="connsiteX23" fmla="*/ 3532748 w 3757474"/>
                <a:gd name="connsiteY23" fmla="*/ 0 h 1238502"/>
                <a:gd name="connsiteX24" fmla="*/ 3757474 w 3757474"/>
                <a:gd name="connsiteY24" fmla="*/ 339026 h 1238502"/>
                <a:gd name="connsiteX0" fmla="*/ 0 w 3532748"/>
                <a:gd name="connsiteY0" fmla="*/ 1238502 h 1238502"/>
                <a:gd name="connsiteX1" fmla="*/ 36844 w 3532748"/>
                <a:gd name="connsiteY1" fmla="*/ 1084427 h 1238502"/>
                <a:gd name="connsiteX2" fmla="*/ 70339 w 3532748"/>
                <a:gd name="connsiteY2" fmla="*/ 970546 h 1238502"/>
                <a:gd name="connsiteX3" fmla="*/ 66989 w 3532748"/>
                <a:gd name="connsiteY3" fmla="*/ 856665 h 1238502"/>
                <a:gd name="connsiteX4" fmla="*/ 117231 w 3532748"/>
                <a:gd name="connsiteY4" fmla="*/ 712638 h 1238502"/>
                <a:gd name="connsiteX5" fmla="*/ 264607 w 3532748"/>
                <a:gd name="connsiteY5" fmla="*/ 565262 h 1238502"/>
                <a:gd name="connsiteX6" fmla="*/ 388536 w 3532748"/>
                <a:gd name="connsiteY6" fmla="*/ 434634 h 1238502"/>
                <a:gd name="connsiteX7" fmla="*/ 542611 w 3532748"/>
                <a:gd name="connsiteY7" fmla="*/ 360946 h 1238502"/>
                <a:gd name="connsiteX8" fmla="*/ 693336 w 3532748"/>
                <a:gd name="connsiteY8" fmla="*/ 337500 h 1238502"/>
                <a:gd name="connsiteX9" fmla="*/ 847411 w 3532748"/>
                <a:gd name="connsiteY9" fmla="*/ 317403 h 1238502"/>
                <a:gd name="connsiteX10" fmla="*/ 904352 w 3532748"/>
                <a:gd name="connsiteY10" fmla="*/ 317403 h 1238502"/>
                <a:gd name="connsiteX11" fmla="*/ 1068475 w 3532748"/>
                <a:gd name="connsiteY11" fmla="*/ 330801 h 1238502"/>
                <a:gd name="connsiteX12" fmla="*/ 1199103 w 3532748"/>
                <a:gd name="connsiteY12" fmla="*/ 404489 h 1238502"/>
                <a:gd name="connsiteX13" fmla="*/ 1416818 w 3532748"/>
                <a:gd name="connsiteY13" fmla="*/ 461430 h 1238502"/>
                <a:gd name="connsiteX14" fmla="*/ 1487156 w 3532748"/>
                <a:gd name="connsiteY14" fmla="*/ 474827 h 1238502"/>
                <a:gd name="connsiteX15" fmla="*/ 1547446 w 3532748"/>
                <a:gd name="connsiteY15" fmla="*/ 468128 h 1238502"/>
                <a:gd name="connsiteX16" fmla="*/ 1728317 w 3532748"/>
                <a:gd name="connsiteY16" fmla="*/ 437983 h 1238502"/>
                <a:gd name="connsiteX17" fmla="*/ 1865644 w 3532748"/>
                <a:gd name="connsiteY17" fmla="*/ 411188 h 1238502"/>
                <a:gd name="connsiteX18" fmla="*/ 2043165 w 3532748"/>
                <a:gd name="connsiteY18" fmla="*/ 324102 h 1238502"/>
                <a:gd name="connsiteX19" fmla="*/ 2224035 w 3532748"/>
                <a:gd name="connsiteY19" fmla="*/ 240366 h 1238502"/>
                <a:gd name="connsiteX20" fmla="*/ 2331218 w 3532748"/>
                <a:gd name="connsiteY20" fmla="*/ 186775 h 1238502"/>
                <a:gd name="connsiteX21" fmla="*/ 2452848 w 3532748"/>
                <a:gd name="connsiteY21" fmla="*/ 143069 h 1238502"/>
                <a:gd name="connsiteX22" fmla="*/ 3511438 w 3532748"/>
                <a:gd name="connsiteY22" fmla="*/ 12149 h 1238502"/>
                <a:gd name="connsiteX23" fmla="*/ 3532748 w 3532748"/>
                <a:gd name="connsiteY23" fmla="*/ 0 h 1238502"/>
                <a:gd name="connsiteX24" fmla="*/ 3524999 w 3532748"/>
                <a:gd name="connsiteY24" fmla="*/ 9687 h 1238502"/>
                <a:gd name="connsiteX0" fmla="*/ 0 w 3532748"/>
                <a:gd name="connsiteY0" fmla="*/ 1238502 h 1238502"/>
                <a:gd name="connsiteX1" fmla="*/ 36844 w 3532748"/>
                <a:gd name="connsiteY1" fmla="*/ 1084427 h 1238502"/>
                <a:gd name="connsiteX2" fmla="*/ 70339 w 3532748"/>
                <a:gd name="connsiteY2" fmla="*/ 970546 h 1238502"/>
                <a:gd name="connsiteX3" fmla="*/ 66989 w 3532748"/>
                <a:gd name="connsiteY3" fmla="*/ 856665 h 1238502"/>
                <a:gd name="connsiteX4" fmla="*/ 117231 w 3532748"/>
                <a:gd name="connsiteY4" fmla="*/ 712638 h 1238502"/>
                <a:gd name="connsiteX5" fmla="*/ 264607 w 3532748"/>
                <a:gd name="connsiteY5" fmla="*/ 565262 h 1238502"/>
                <a:gd name="connsiteX6" fmla="*/ 388536 w 3532748"/>
                <a:gd name="connsiteY6" fmla="*/ 434634 h 1238502"/>
                <a:gd name="connsiteX7" fmla="*/ 542611 w 3532748"/>
                <a:gd name="connsiteY7" fmla="*/ 360946 h 1238502"/>
                <a:gd name="connsiteX8" fmla="*/ 693336 w 3532748"/>
                <a:gd name="connsiteY8" fmla="*/ 337500 h 1238502"/>
                <a:gd name="connsiteX9" fmla="*/ 847411 w 3532748"/>
                <a:gd name="connsiteY9" fmla="*/ 317403 h 1238502"/>
                <a:gd name="connsiteX10" fmla="*/ 904352 w 3532748"/>
                <a:gd name="connsiteY10" fmla="*/ 317403 h 1238502"/>
                <a:gd name="connsiteX11" fmla="*/ 1068475 w 3532748"/>
                <a:gd name="connsiteY11" fmla="*/ 354173 h 1238502"/>
                <a:gd name="connsiteX12" fmla="*/ 1199103 w 3532748"/>
                <a:gd name="connsiteY12" fmla="*/ 404489 h 1238502"/>
                <a:gd name="connsiteX13" fmla="*/ 1416818 w 3532748"/>
                <a:gd name="connsiteY13" fmla="*/ 461430 h 1238502"/>
                <a:gd name="connsiteX14" fmla="*/ 1487156 w 3532748"/>
                <a:gd name="connsiteY14" fmla="*/ 474827 h 1238502"/>
                <a:gd name="connsiteX15" fmla="*/ 1547446 w 3532748"/>
                <a:gd name="connsiteY15" fmla="*/ 468128 h 1238502"/>
                <a:gd name="connsiteX16" fmla="*/ 1728317 w 3532748"/>
                <a:gd name="connsiteY16" fmla="*/ 437983 h 1238502"/>
                <a:gd name="connsiteX17" fmla="*/ 1865644 w 3532748"/>
                <a:gd name="connsiteY17" fmla="*/ 411188 h 1238502"/>
                <a:gd name="connsiteX18" fmla="*/ 2043165 w 3532748"/>
                <a:gd name="connsiteY18" fmla="*/ 324102 h 1238502"/>
                <a:gd name="connsiteX19" fmla="*/ 2224035 w 3532748"/>
                <a:gd name="connsiteY19" fmla="*/ 240366 h 1238502"/>
                <a:gd name="connsiteX20" fmla="*/ 2331218 w 3532748"/>
                <a:gd name="connsiteY20" fmla="*/ 186775 h 1238502"/>
                <a:gd name="connsiteX21" fmla="*/ 2452848 w 3532748"/>
                <a:gd name="connsiteY21" fmla="*/ 143069 h 1238502"/>
                <a:gd name="connsiteX22" fmla="*/ 3511438 w 3532748"/>
                <a:gd name="connsiteY22" fmla="*/ 12149 h 1238502"/>
                <a:gd name="connsiteX23" fmla="*/ 3532748 w 3532748"/>
                <a:gd name="connsiteY23" fmla="*/ 0 h 1238502"/>
                <a:gd name="connsiteX24" fmla="*/ 3524999 w 3532748"/>
                <a:gd name="connsiteY24" fmla="*/ 9687 h 1238502"/>
                <a:gd name="connsiteX0" fmla="*/ 0 w 3532748"/>
                <a:gd name="connsiteY0" fmla="*/ 1238502 h 1238502"/>
                <a:gd name="connsiteX1" fmla="*/ 36844 w 3532748"/>
                <a:gd name="connsiteY1" fmla="*/ 1084427 h 1238502"/>
                <a:gd name="connsiteX2" fmla="*/ 70339 w 3532748"/>
                <a:gd name="connsiteY2" fmla="*/ 970546 h 1238502"/>
                <a:gd name="connsiteX3" fmla="*/ 66989 w 3532748"/>
                <a:gd name="connsiteY3" fmla="*/ 856665 h 1238502"/>
                <a:gd name="connsiteX4" fmla="*/ 117231 w 3532748"/>
                <a:gd name="connsiteY4" fmla="*/ 712638 h 1238502"/>
                <a:gd name="connsiteX5" fmla="*/ 264607 w 3532748"/>
                <a:gd name="connsiteY5" fmla="*/ 565262 h 1238502"/>
                <a:gd name="connsiteX6" fmla="*/ 388536 w 3532748"/>
                <a:gd name="connsiteY6" fmla="*/ 434634 h 1238502"/>
                <a:gd name="connsiteX7" fmla="*/ 542611 w 3532748"/>
                <a:gd name="connsiteY7" fmla="*/ 360946 h 1238502"/>
                <a:gd name="connsiteX8" fmla="*/ 693336 w 3532748"/>
                <a:gd name="connsiteY8" fmla="*/ 337500 h 1238502"/>
                <a:gd name="connsiteX9" fmla="*/ 847411 w 3532748"/>
                <a:gd name="connsiteY9" fmla="*/ 317403 h 1238502"/>
                <a:gd name="connsiteX10" fmla="*/ 904352 w 3532748"/>
                <a:gd name="connsiteY10" fmla="*/ 323246 h 1238502"/>
                <a:gd name="connsiteX11" fmla="*/ 1068475 w 3532748"/>
                <a:gd name="connsiteY11" fmla="*/ 354173 h 1238502"/>
                <a:gd name="connsiteX12" fmla="*/ 1199103 w 3532748"/>
                <a:gd name="connsiteY12" fmla="*/ 404489 h 1238502"/>
                <a:gd name="connsiteX13" fmla="*/ 1416818 w 3532748"/>
                <a:gd name="connsiteY13" fmla="*/ 461430 h 1238502"/>
                <a:gd name="connsiteX14" fmla="*/ 1487156 w 3532748"/>
                <a:gd name="connsiteY14" fmla="*/ 474827 h 1238502"/>
                <a:gd name="connsiteX15" fmla="*/ 1547446 w 3532748"/>
                <a:gd name="connsiteY15" fmla="*/ 468128 h 1238502"/>
                <a:gd name="connsiteX16" fmla="*/ 1728317 w 3532748"/>
                <a:gd name="connsiteY16" fmla="*/ 437983 h 1238502"/>
                <a:gd name="connsiteX17" fmla="*/ 1865644 w 3532748"/>
                <a:gd name="connsiteY17" fmla="*/ 411188 h 1238502"/>
                <a:gd name="connsiteX18" fmla="*/ 2043165 w 3532748"/>
                <a:gd name="connsiteY18" fmla="*/ 324102 h 1238502"/>
                <a:gd name="connsiteX19" fmla="*/ 2224035 w 3532748"/>
                <a:gd name="connsiteY19" fmla="*/ 240366 h 1238502"/>
                <a:gd name="connsiteX20" fmla="*/ 2331218 w 3532748"/>
                <a:gd name="connsiteY20" fmla="*/ 186775 h 1238502"/>
                <a:gd name="connsiteX21" fmla="*/ 2452848 w 3532748"/>
                <a:gd name="connsiteY21" fmla="*/ 143069 h 1238502"/>
                <a:gd name="connsiteX22" fmla="*/ 3511438 w 3532748"/>
                <a:gd name="connsiteY22" fmla="*/ 12149 h 1238502"/>
                <a:gd name="connsiteX23" fmla="*/ 3532748 w 3532748"/>
                <a:gd name="connsiteY23" fmla="*/ 0 h 1238502"/>
                <a:gd name="connsiteX24" fmla="*/ 3524999 w 3532748"/>
                <a:gd name="connsiteY24" fmla="*/ 9687 h 123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32748" h="1238502">
                  <a:moveTo>
                    <a:pt x="0" y="1238502"/>
                  </a:moveTo>
                  <a:lnTo>
                    <a:pt x="36844" y="1084427"/>
                  </a:lnTo>
                  <a:lnTo>
                    <a:pt x="70339" y="970546"/>
                  </a:lnTo>
                  <a:cubicBezTo>
                    <a:pt x="69222" y="932586"/>
                    <a:pt x="68106" y="894625"/>
                    <a:pt x="66989" y="856665"/>
                  </a:cubicBezTo>
                  <a:lnTo>
                    <a:pt x="117231" y="712638"/>
                  </a:lnTo>
                  <a:lnTo>
                    <a:pt x="264607" y="565262"/>
                  </a:lnTo>
                  <a:lnTo>
                    <a:pt x="388536" y="434634"/>
                  </a:lnTo>
                  <a:lnTo>
                    <a:pt x="542611" y="360946"/>
                  </a:lnTo>
                  <a:lnTo>
                    <a:pt x="693336" y="337500"/>
                  </a:lnTo>
                  <a:lnTo>
                    <a:pt x="847411" y="317403"/>
                  </a:lnTo>
                  <a:lnTo>
                    <a:pt x="904352" y="323246"/>
                  </a:lnTo>
                  <a:lnTo>
                    <a:pt x="1068475" y="354173"/>
                  </a:lnTo>
                  <a:lnTo>
                    <a:pt x="1199103" y="404489"/>
                  </a:lnTo>
                  <a:lnTo>
                    <a:pt x="1416818" y="461430"/>
                  </a:lnTo>
                  <a:lnTo>
                    <a:pt x="1487156" y="474827"/>
                  </a:lnTo>
                  <a:lnTo>
                    <a:pt x="1547446" y="468128"/>
                  </a:lnTo>
                  <a:lnTo>
                    <a:pt x="1728317" y="437983"/>
                  </a:lnTo>
                  <a:lnTo>
                    <a:pt x="1865644" y="411188"/>
                  </a:lnTo>
                  <a:lnTo>
                    <a:pt x="2043165" y="324102"/>
                  </a:lnTo>
                  <a:lnTo>
                    <a:pt x="2224035" y="240366"/>
                  </a:lnTo>
                  <a:lnTo>
                    <a:pt x="2331218" y="186775"/>
                  </a:lnTo>
                  <a:lnTo>
                    <a:pt x="2452848" y="143069"/>
                  </a:lnTo>
                  <a:lnTo>
                    <a:pt x="3511438" y="12149"/>
                  </a:lnTo>
                  <a:lnTo>
                    <a:pt x="3532748" y="0"/>
                  </a:lnTo>
                  <a:lnTo>
                    <a:pt x="3524999" y="9687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AAB9E45-A8A9-3BA5-7F74-86E95A941D85}"/>
                </a:ext>
              </a:extLst>
            </p:cNvPr>
            <p:cNvSpPr/>
            <p:nvPr/>
          </p:nvSpPr>
          <p:spPr>
            <a:xfrm>
              <a:off x="1485113" y="1755047"/>
              <a:ext cx="1181100" cy="2324100"/>
            </a:xfrm>
            <a:custGeom>
              <a:avLst/>
              <a:gdLst>
                <a:gd name="connsiteX0" fmla="*/ 0 w 1181100"/>
                <a:gd name="connsiteY0" fmla="*/ 2324100 h 2324100"/>
                <a:gd name="connsiteX1" fmla="*/ 495300 w 1181100"/>
                <a:gd name="connsiteY1" fmla="*/ 1889760 h 2324100"/>
                <a:gd name="connsiteX2" fmla="*/ 647700 w 1181100"/>
                <a:gd name="connsiteY2" fmla="*/ 1714500 h 2324100"/>
                <a:gd name="connsiteX3" fmla="*/ 670560 w 1181100"/>
                <a:gd name="connsiteY3" fmla="*/ 1600200 h 2324100"/>
                <a:gd name="connsiteX4" fmla="*/ 609600 w 1181100"/>
                <a:gd name="connsiteY4" fmla="*/ 1478280 h 2324100"/>
                <a:gd name="connsiteX5" fmla="*/ 571500 w 1181100"/>
                <a:gd name="connsiteY5" fmla="*/ 1348740 h 2324100"/>
                <a:gd name="connsiteX6" fmla="*/ 541020 w 1181100"/>
                <a:gd name="connsiteY6" fmla="*/ 1264920 h 2324100"/>
                <a:gd name="connsiteX7" fmla="*/ 579120 w 1181100"/>
                <a:gd name="connsiteY7" fmla="*/ 1196340 h 2324100"/>
                <a:gd name="connsiteX8" fmla="*/ 586740 w 1181100"/>
                <a:gd name="connsiteY8" fmla="*/ 1089660 h 2324100"/>
                <a:gd name="connsiteX9" fmla="*/ 647700 w 1181100"/>
                <a:gd name="connsiteY9" fmla="*/ 960120 h 2324100"/>
                <a:gd name="connsiteX10" fmla="*/ 662940 w 1181100"/>
                <a:gd name="connsiteY10" fmla="*/ 876300 h 2324100"/>
                <a:gd name="connsiteX11" fmla="*/ 807720 w 1181100"/>
                <a:gd name="connsiteY11" fmla="*/ 685800 h 2324100"/>
                <a:gd name="connsiteX12" fmla="*/ 937260 w 1181100"/>
                <a:gd name="connsiteY12" fmla="*/ 487680 h 2324100"/>
                <a:gd name="connsiteX13" fmla="*/ 1074420 w 1181100"/>
                <a:gd name="connsiteY13" fmla="*/ 274320 h 2324100"/>
                <a:gd name="connsiteX14" fmla="*/ 1181100 w 1181100"/>
                <a:gd name="connsiteY14" fmla="*/ 0 h 2324100"/>
                <a:gd name="connsiteX15" fmla="*/ 1173480 w 1181100"/>
                <a:gd name="connsiteY15" fmla="*/ 0 h 232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81100" h="2324100">
                  <a:moveTo>
                    <a:pt x="0" y="2324100"/>
                  </a:moveTo>
                  <a:lnTo>
                    <a:pt x="495300" y="1889760"/>
                  </a:lnTo>
                  <a:lnTo>
                    <a:pt x="647700" y="1714500"/>
                  </a:lnTo>
                  <a:lnTo>
                    <a:pt x="670560" y="1600200"/>
                  </a:lnTo>
                  <a:lnTo>
                    <a:pt x="609600" y="1478280"/>
                  </a:lnTo>
                  <a:lnTo>
                    <a:pt x="571500" y="1348740"/>
                  </a:lnTo>
                  <a:lnTo>
                    <a:pt x="541020" y="1264920"/>
                  </a:lnTo>
                  <a:lnTo>
                    <a:pt x="579120" y="1196340"/>
                  </a:lnTo>
                  <a:lnTo>
                    <a:pt x="586740" y="1089660"/>
                  </a:lnTo>
                  <a:lnTo>
                    <a:pt x="647700" y="960120"/>
                  </a:lnTo>
                  <a:lnTo>
                    <a:pt x="662940" y="876300"/>
                  </a:lnTo>
                  <a:lnTo>
                    <a:pt x="807720" y="685800"/>
                  </a:lnTo>
                  <a:lnTo>
                    <a:pt x="937260" y="487680"/>
                  </a:lnTo>
                  <a:lnTo>
                    <a:pt x="1074420" y="274320"/>
                  </a:lnTo>
                  <a:lnTo>
                    <a:pt x="1181100" y="0"/>
                  </a:lnTo>
                  <a:lnTo>
                    <a:pt x="1173480" y="0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3867658-5511-97BB-F6FB-F25D3C3CD92D}"/>
                </a:ext>
              </a:extLst>
            </p:cNvPr>
            <p:cNvSpPr/>
            <p:nvPr/>
          </p:nvSpPr>
          <p:spPr>
            <a:xfrm>
              <a:off x="4036997" y="4965788"/>
              <a:ext cx="473528" cy="1489983"/>
            </a:xfrm>
            <a:custGeom>
              <a:avLst/>
              <a:gdLst>
                <a:gd name="connsiteX0" fmla="*/ 0 w 473528"/>
                <a:gd name="connsiteY0" fmla="*/ 1489983 h 1489983"/>
                <a:gd name="connsiteX1" fmla="*/ 40821 w 473528"/>
                <a:gd name="connsiteY1" fmla="*/ 1212397 h 1489983"/>
                <a:gd name="connsiteX2" fmla="*/ 118382 w 473528"/>
                <a:gd name="connsiteY2" fmla="*/ 1032783 h 1489983"/>
                <a:gd name="connsiteX3" fmla="*/ 208189 w 473528"/>
                <a:gd name="connsiteY3" fmla="*/ 771525 h 1489983"/>
                <a:gd name="connsiteX4" fmla="*/ 208189 w 473528"/>
                <a:gd name="connsiteY4" fmla="*/ 751115 h 1489983"/>
                <a:gd name="connsiteX5" fmla="*/ 195942 w 473528"/>
                <a:gd name="connsiteY5" fmla="*/ 710293 h 1489983"/>
                <a:gd name="connsiteX6" fmla="*/ 85725 w 473528"/>
                <a:gd name="connsiteY6" fmla="*/ 424543 h 1489983"/>
                <a:gd name="connsiteX7" fmla="*/ 85725 w 473528"/>
                <a:gd name="connsiteY7" fmla="*/ 424543 h 1489983"/>
                <a:gd name="connsiteX8" fmla="*/ 77560 w 473528"/>
                <a:gd name="connsiteY8" fmla="*/ 355147 h 1489983"/>
                <a:gd name="connsiteX9" fmla="*/ 69396 w 473528"/>
                <a:gd name="connsiteY9" fmla="*/ 269422 h 1489983"/>
                <a:gd name="connsiteX10" fmla="*/ 142875 w 473528"/>
                <a:gd name="connsiteY10" fmla="*/ 220436 h 1489983"/>
                <a:gd name="connsiteX11" fmla="*/ 216353 w 473528"/>
                <a:gd name="connsiteY11" fmla="*/ 171450 h 1489983"/>
                <a:gd name="connsiteX12" fmla="*/ 334735 w 473528"/>
                <a:gd name="connsiteY12" fmla="*/ 85725 h 1489983"/>
                <a:gd name="connsiteX13" fmla="*/ 400050 w 473528"/>
                <a:gd name="connsiteY13" fmla="*/ 53068 h 1489983"/>
                <a:gd name="connsiteX14" fmla="*/ 473528 w 473528"/>
                <a:gd name="connsiteY14" fmla="*/ 0 h 148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3528" h="1489983">
                  <a:moveTo>
                    <a:pt x="0" y="1489983"/>
                  </a:moveTo>
                  <a:lnTo>
                    <a:pt x="40821" y="1212397"/>
                  </a:lnTo>
                  <a:lnTo>
                    <a:pt x="118382" y="1032783"/>
                  </a:lnTo>
                  <a:lnTo>
                    <a:pt x="208189" y="771525"/>
                  </a:lnTo>
                  <a:lnTo>
                    <a:pt x="208189" y="751115"/>
                  </a:lnTo>
                  <a:lnTo>
                    <a:pt x="195942" y="710293"/>
                  </a:lnTo>
                  <a:lnTo>
                    <a:pt x="85725" y="424543"/>
                  </a:lnTo>
                  <a:lnTo>
                    <a:pt x="85725" y="424543"/>
                  </a:lnTo>
                  <a:lnTo>
                    <a:pt x="77560" y="355147"/>
                  </a:lnTo>
                  <a:lnTo>
                    <a:pt x="69396" y="269422"/>
                  </a:lnTo>
                  <a:lnTo>
                    <a:pt x="142875" y="220436"/>
                  </a:lnTo>
                  <a:lnTo>
                    <a:pt x="216353" y="171450"/>
                  </a:lnTo>
                  <a:lnTo>
                    <a:pt x="334735" y="85725"/>
                  </a:lnTo>
                  <a:lnTo>
                    <a:pt x="400050" y="53068"/>
                  </a:lnTo>
                  <a:lnTo>
                    <a:pt x="473528" y="0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32B5D5B-83C7-F63A-4615-3F202BD953F8}"/>
                </a:ext>
              </a:extLst>
            </p:cNvPr>
            <p:cNvSpPr/>
            <p:nvPr/>
          </p:nvSpPr>
          <p:spPr>
            <a:xfrm>
              <a:off x="4499850" y="4574685"/>
              <a:ext cx="2291608" cy="935893"/>
            </a:xfrm>
            <a:custGeom>
              <a:avLst/>
              <a:gdLst>
                <a:gd name="connsiteX0" fmla="*/ 2408464 w 2408464"/>
                <a:gd name="connsiteY0" fmla="*/ 1004207 h 1004207"/>
                <a:gd name="connsiteX1" fmla="*/ 2363561 w 2408464"/>
                <a:gd name="connsiteY1" fmla="*/ 889907 h 1004207"/>
                <a:gd name="connsiteX2" fmla="*/ 2343150 w 2408464"/>
                <a:gd name="connsiteY2" fmla="*/ 881743 h 1004207"/>
                <a:gd name="connsiteX3" fmla="*/ 2302329 w 2408464"/>
                <a:gd name="connsiteY3" fmla="*/ 840921 h 1004207"/>
                <a:gd name="connsiteX4" fmla="*/ 2228850 w 2408464"/>
                <a:gd name="connsiteY4" fmla="*/ 808264 h 1004207"/>
                <a:gd name="connsiteX5" fmla="*/ 2085975 w 2408464"/>
                <a:gd name="connsiteY5" fmla="*/ 714375 h 1004207"/>
                <a:gd name="connsiteX6" fmla="*/ 1992086 w 2408464"/>
                <a:gd name="connsiteY6" fmla="*/ 644978 h 1004207"/>
                <a:gd name="connsiteX7" fmla="*/ 1975757 w 2408464"/>
                <a:gd name="connsiteY7" fmla="*/ 608239 h 1004207"/>
                <a:gd name="connsiteX8" fmla="*/ 1951264 w 2408464"/>
                <a:gd name="connsiteY8" fmla="*/ 542925 h 1004207"/>
                <a:gd name="connsiteX9" fmla="*/ 1873704 w 2408464"/>
                <a:gd name="connsiteY9" fmla="*/ 375557 h 1004207"/>
                <a:gd name="connsiteX10" fmla="*/ 1804307 w 2408464"/>
                <a:gd name="connsiteY10" fmla="*/ 273503 h 1004207"/>
                <a:gd name="connsiteX11" fmla="*/ 1645104 w 2408464"/>
                <a:gd name="connsiteY11" fmla="*/ 151039 h 1004207"/>
                <a:gd name="connsiteX12" fmla="*/ 1477736 w 2408464"/>
                <a:gd name="connsiteY12" fmla="*/ 32657 h 1004207"/>
                <a:gd name="connsiteX13" fmla="*/ 1298121 w 2408464"/>
                <a:gd name="connsiteY13" fmla="*/ 0 h 1004207"/>
                <a:gd name="connsiteX14" fmla="*/ 1208314 w 2408464"/>
                <a:gd name="connsiteY14" fmla="*/ 24493 h 1004207"/>
                <a:gd name="connsiteX15" fmla="*/ 1081768 w 2408464"/>
                <a:gd name="connsiteY15" fmla="*/ 36739 h 1004207"/>
                <a:gd name="connsiteX16" fmla="*/ 1057275 w 2408464"/>
                <a:gd name="connsiteY16" fmla="*/ 48985 h 1004207"/>
                <a:gd name="connsiteX17" fmla="*/ 951139 w 2408464"/>
                <a:gd name="connsiteY17" fmla="*/ 69396 h 1004207"/>
                <a:gd name="connsiteX18" fmla="*/ 640896 w 2408464"/>
                <a:gd name="connsiteY18" fmla="*/ 57150 h 1004207"/>
                <a:gd name="connsiteX19" fmla="*/ 502104 w 2408464"/>
                <a:gd name="connsiteY19" fmla="*/ 65314 h 1004207"/>
                <a:gd name="connsiteX20" fmla="*/ 424543 w 2408464"/>
                <a:gd name="connsiteY20" fmla="*/ 65314 h 1004207"/>
                <a:gd name="connsiteX21" fmla="*/ 257175 w 2408464"/>
                <a:gd name="connsiteY21" fmla="*/ 61232 h 1004207"/>
                <a:gd name="connsiteX22" fmla="*/ 0 w 2408464"/>
                <a:gd name="connsiteY22" fmla="*/ 142875 h 1004207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228850 w 2408464"/>
                <a:gd name="connsiteY4" fmla="*/ 783771 h 979714"/>
                <a:gd name="connsiteX5" fmla="*/ 2085975 w 2408464"/>
                <a:gd name="connsiteY5" fmla="*/ 689882 h 979714"/>
                <a:gd name="connsiteX6" fmla="*/ 1992086 w 2408464"/>
                <a:gd name="connsiteY6" fmla="*/ 620485 h 979714"/>
                <a:gd name="connsiteX7" fmla="*/ 1975757 w 2408464"/>
                <a:gd name="connsiteY7" fmla="*/ 583746 h 979714"/>
                <a:gd name="connsiteX8" fmla="*/ 1951264 w 2408464"/>
                <a:gd name="connsiteY8" fmla="*/ 518432 h 979714"/>
                <a:gd name="connsiteX9" fmla="*/ 1873704 w 2408464"/>
                <a:gd name="connsiteY9" fmla="*/ 351064 h 979714"/>
                <a:gd name="connsiteX10" fmla="*/ 1804307 w 2408464"/>
                <a:gd name="connsiteY10" fmla="*/ 249010 h 979714"/>
                <a:gd name="connsiteX11" fmla="*/ 1645104 w 2408464"/>
                <a:gd name="connsiteY11" fmla="*/ 126546 h 979714"/>
                <a:gd name="connsiteX12" fmla="*/ 1477736 w 2408464"/>
                <a:gd name="connsiteY12" fmla="*/ 8164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228850 w 2408464"/>
                <a:gd name="connsiteY4" fmla="*/ 783771 h 979714"/>
                <a:gd name="connsiteX5" fmla="*/ 2085975 w 2408464"/>
                <a:gd name="connsiteY5" fmla="*/ 689882 h 979714"/>
                <a:gd name="connsiteX6" fmla="*/ 1992086 w 2408464"/>
                <a:gd name="connsiteY6" fmla="*/ 620485 h 979714"/>
                <a:gd name="connsiteX7" fmla="*/ 1975757 w 2408464"/>
                <a:gd name="connsiteY7" fmla="*/ 583746 h 979714"/>
                <a:gd name="connsiteX8" fmla="*/ 1951264 w 2408464"/>
                <a:gd name="connsiteY8" fmla="*/ 518432 h 979714"/>
                <a:gd name="connsiteX9" fmla="*/ 1873704 w 2408464"/>
                <a:gd name="connsiteY9" fmla="*/ 351064 h 979714"/>
                <a:gd name="connsiteX10" fmla="*/ 1804307 w 2408464"/>
                <a:gd name="connsiteY10" fmla="*/ 249010 h 979714"/>
                <a:gd name="connsiteX11" fmla="*/ 1645104 w 2408464"/>
                <a:gd name="connsiteY11" fmla="*/ 126546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228850 w 2408464"/>
                <a:gd name="connsiteY4" fmla="*/ 783771 h 979714"/>
                <a:gd name="connsiteX5" fmla="*/ 2085975 w 2408464"/>
                <a:gd name="connsiteY5" fmla="*/ 689882 h 979714"/>
                <a:gd name="connsiteX6" fmla="*/ 1992086 w 2408464"/>
                <a:gd name="connsiteY6" fmla="*/ 620485 h 979714"/>
                <a:gd name="connsiteX7" fmla="*/ 1975757 w 2408464"/>
                <a:gd name="connsiteY7" fmla="*/ 583746 h 979714"/>
                <a:gd name="connsiteX8" fmla="*/ 1951264 w 2408464"/>
                <a:gd name="connsiteY8" fmla="*/ 518432 h 979714"/>
                <a:gd name="connsiteX9" fmla="*/ 1873704 w 2408464"/>
                <a:gd name="connsiteY9" fmla="*/ 351064 h 979714"/>
                <a:gd name="connsiteX10" fmla="*/ 1804307 w 2408464"/>
                <a:gd name="connsiteY10" fmla="*/ 249010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228850 w 2408464"/>
                <a:gd name="connsiteY4" fmla="*/ 783771 h 979714"/>
                <a:gd name="connsiteX5" fmla="*/ 2085975 w 2408464"/>
                <a:gd name="connsiteY5" fmla="*/ 689882 h 979714"/>
                <a:gd name="connsiteX6" fmla="*/ 1992086 w 2408464"/>
                <a:gd name="connsiteY6" fmla="*/ 620485 h 979714"/>
                <a:gd name="connsiteX7" fmla="*/ 1975757 w 2408464"/>
                <a:gd name="connsiteY7" fmla="*/ 583746 h 979714"/>
                <a:gd name="connsiteX8" fmla="*/ 1951264 w 2408464"/>
                <a:gd name="connsiteY8" fmla="*/ 518432 h 979714"/>
                <a:gd name="connsiteX9" fmla="*/ 1873704 w 2408464"/>
                <a:gd name="connsiteY9" fmla="*/ 351064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228850 w 2408464"/>
                <a:gd name="connsiteY4" fmla="*/ 783771 h 979714"/>
                <a:gd name="connsiteX5" fmla="*/ 2085975 w 2408464"/>
                <a:gd name="connsiteY5" fmla="*/ 689882 h 979714"/>
                <a:gd name="connsiteX6" fmla="*/ 1992086 w 2408464"/>
                <a:gd name="connsiteY6" fmla="*/ 620485 h 979714"/>
                <a:gd name="connsiteX7" fmla="*/ 1975757 w 2408464"/>
                <a:gd name="connsiteY7" fmla="*/ 583746 h 979714"/>
                <a:gd name="connsiteX8" fmla="*/ 1951264 w 2408464"/>
                <a:gd name="connsiteY8" fmla="*/ 518432 h 979714"/>
                <a:gd name="connsiteX9" fmla="*/ 1788983 w 2408464"/>
                <a:gd name="connsiteY9" fmla="*/ 462078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228850 w 2408464"/>
                <a:gd name="connsiteY4" fmla="*/ 783771 h 979714"/>
                <a:gd name="connsiteX5" fmla="*/ 2085975 w 2408464"/>
                <a:gd name="connsiteY5" fmla="*/ 689882 h 979714"/>
                <a:gd name="connsiteX6" fmla="*/ 1992086 w 2408464"/>
                <a:gd name="connsiteY6" fmla="*/ 620485 h 979714"/>
                <a:gd name="connsiteX7" fmla="*/ 1975757 w 2408464"/>
                <a:gd name="connsiteY7" fmla="*/ 583746 h 979714"/>
                <a:gd name="connsiteX8" fmla="*/ 1866543 w 2408464"/>
                <a:gd name="connsiteY8" fmla="*/ 603153 h 979714"/>
                <a:gd name="connsiteX9" fmla="*/ 1788983 w 2408464"/>
                <a:gd name="connsiteY9" fmla="*/ 462078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228850 w 2408464"/>
                <a:gd name="connsiteY4" fmla="*/ 783771 h 979714"/>
                <a:gd name="connsiteX5" fmla="*/ 2085975 w 2408464"/>
                <a:gd name="connsiteY5" fmla="*/ 689882 h 979714"/>
                <a:gd name="connsiteX6" fmla="*/ 1992086 w 2408464"/>
                <a:gd name="connsiteY6" fmla="*/ 620485 h 979714"/>
                <a:gd name="connsiteX7" fmla="*/ 1940700 w 2408464"/>
                <a:gd name="connsiteY7" fmla="*/ 627567 h 979714"/>
                <a:gd name="connsiteX8" fmla="*/ 1866543 w 2408464"/>
                <a:gd name="connsiteY8" fmla="*/ 603153 h 979714"/>
                <a:gd name="connsiteX9" fmla="*/ 1788983 w 2408464"/>
                <a:gd name="connsiteY9" fmla="*/ 462078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228850 w 2408464"/>
                <a:gd name="connsiteY4" fmla="*/ 783771 h 979714"/>
                <a:gd name="connsiteX5" fmla="*/ 2085975 w 2408464"/>
                <a:gd name="connsiteY5" fmla="*/ 689882 h 979714"/>
                <a:gd name="connsiteX6" fmla="*/ 1933658 w 2408464"/>
                <a:gd name="connsiteY6" fmla="*/ 716892 h 979714"/>
                <a:gd name="connsiteX7" fmla="*/ 1940700 w 2408464"/>
                <a:gd name="connsiteY7" fmla="*/ 627567 h 979714"/>
                <a:gd name="connsiteX8" fmla="*/ 1866543 w 2408464"/>
                <a:gd name="connsiteY8" fmla="*/ 603153 h 979714"/>
                <a:gd name="connsiteX9" fmla="*/ 1788983 w 2408464"/>
                <a:gd name="connsiteY9" fmla="*/ 462078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228850 w 2408464"/>
                <a:gd name="connsiteY4" fmla="*/ 783771 h 979714"/>
                <a:gd name="connsiteX5" fmla="*/ 2085975 w 2408464"/>
                <a:gd name="connsiteY5" fmla="*/ 689882 h 979714"/>
                <a:gd name="connsiteX6" fmla="*/ 1933658 w 2408464"/>
                <a:gd name="connsiteY6" fmla="*/ 716892 h 979714"/>
                <a:gd name="connsiteX7" fmla="*/ 1893958 w 2408464"/>
                <a:gd name="connsiteY7" fmla="*/ 659703 h 979714"/>
                <a:gd name="connsiteX8" fmla="*/ 1866543 w 2408464"/>
                <a:gd name="connsiteY8" fmla="*/ 603153 h 979714"/>
                <a:gd name="connsiteX9" fmla="*/ 1788983 w 2408464"/>
                <a:gd name="connsiteY9" fmla="*/ 462078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228850 w 2408464"/>
                <a:gd name="connsiteY4" fmla="*/ 783771 h 979714"/>
                <a:gd name="connsiteX5" fmla="*/ 2077211 w 2408464"/>
                <a:gd name="connsiteY5" fmla="*/ 748310 h 979714"/>
                <a:gd name="connsiteX6" fmla="*/ 1933658 w 2408464"/>
                <a:gd name="connsiteY6" fmla="*/ 716892 h 979714"/>
                <a:gd name="connsiteX7" fmla="*/ 1893958 w 2408464"/>
                <a:gd name="connsiteY7" fmla="*/ 659703 h 979714"/>
                <a:gd name="connsiteX8" fmla="*/ 1866543 w 2408464"/>
                <a:gd name="connsiteY8" fmla="*/ 603153 h 979714"/>
                <a:gd name="connsiteX9" fmla="*/ 1788983 w 2408464"/>
                <a:gd name="connsiteY9" fmla="*/ 462078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228850 w 2408464"/>
                <a:gd name="connsiteY4" fmla="*/ 783771 h 979714"/>
                <a:gd name="connsiteX5" fmla="*/ 2030468 w 2408464"/>
                <a:gd name="connsiteY5" fmla="*/ 765838 h 979714"/>
                <a:gd name="connsiteX6" fmla="*/ 1933658 w 2408464"/>
                <a:gd name="connsiteY6" fmla="*/ 716892 h 979714"/>
                <a:gd name="connsiteX7" fmla="*/ 1893958 w 2408464"/>
                <a:gd name="connsiteY7" fmla="*/ 659703 h 979714"/>
                <a:gd name="connsiteX8" fmla="*/ 1866543 w 2408464"/>
                <a:gd name="connsiteY8" fmla="*/ 603153 h 979714"/>
                <a:gd name="connsiteX9" fmla="*/ 1788983 w 2408464"/>
                <a:gd name="connsiteY9" fmla="*/ 462078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109073 w 2408464"/>
                <a:gd name="connsiteY4" fmla="*/ 821749 h 979714"/>
                <a:gd name="connsiteX5" fmla="*/ 2030468 w 2408464"/>
                <a:gd name="connsiteY5" fmla="*/ 765838 h 979714"/>
                <a:gd name="connsiteX6" fmla="*/ 1933658 w 2408464"/>
                <a:gd name="connsiteY6" fmla="*/ 716892 h 979714"/>
                <a:gd name="connsiteX7" fmla="*/ 1893958 w 2408464"/>
                <a:gd name="connsiteY7" fmla="*/ 659703 h 979714"/>
                <a:gd name="connsiteX8" fmla="*/ 1866543 w 2408464"/>
                <a:gd name="connsiteY8" fmla="*/ 603153 h 979714"/>
                <a:gd name="connsiteX9" fmla="*/ 1788983 w 2408464"/>
                <a:gd name="connsiteY9" fmla="*/ 462078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223451 w 2408464"/>
                <a:gd name="connsiteY3" fmla="*/ 857328 h 979714"/>
                <a:gd name="connsiteX4" fmla="*/ 2109073 w 2408464"/>
                <a:gd name="connsiteY4" fmla="*/ 821749 h 979714"/>
                <a:gd name="connsiteX5" fmla="*/ 2030468 w 2408464"/>
                <a:gd name="connsiteY5" fmla="*/ 765838 h 979714"/>
                <a:gd name="connsiteX6" fmla="*/ 1933658 w 2408464"/>
                <a:gd name="connsiteY6" fmla="*/ 716892 h 979714"/>
                <a:gd name="connsiteX7" fmla="*/ 1893958 w 2408464"/>
                <a:gd name="connsiteY7" fmla="*/ 659703 h 979714"/>
                <a:gd name="connsiteX8" fmla="*/ 1866543 w 2408464"/>
                <a:gd name="connsiteY8" fmla="*/ 603153 h 979714"/>
                <a:gd name="connsiteX9" fmla="*/ 1788983 w 2408464"/>
                <a:gd name="connsiteY9" fmla="*/ 462078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232136 w 2408464"/>
                <a:gd name="connsiteY2" fmla="*/ 880621 h 979714"/>
                <a:gd name="connsiteX3" fmla="*/ 2223451 w 2408464"/>
                <a:gd name="connsiteY3" fmla="*/ 857328 h 979714"/>
                <a:gd name="connsiteX4" fmla="*/ 2109073 w 2408464"/>
                <a:gd name="connsiteY4" fmla="*/ 821749 h 979714"/>
                <a:gd name="connsiteX5" fmla="*/ 2030468 w 2408464"/>
                <a:gd name="connsiteY5" fmla="*/ 765838 h 979714"/>
                <a:gd name="connsiteX6" fmla="*/ 1933658 w 2408464"/>
                <a:gd name="connsiteY6" fmla="*/ 716892 h 979714"/>
                <a:gd name="connsiteX7" fmla="*/ 1893958 w 2408464"/>
                <a:gd name="connsiteY7" fmla="*/ 659703 h 979714"/>
                <a:gd name="connsiteX8" fmla="*/ 1866543 w 2408464"/>
                <a:gd name="connsiteY8" fmla="*/ 603153 h 979714"/>
                <a:gd name="connsiteX9" fmla="*/ 1788983 w 2408464"/>
                <a:gd name="connsiteY9" fmla="*/ 462078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264233 w 2408464"/>
                <a:gd name="connsiteY1" fmla="*/ 903393 h 979714"/>
                <a:gd name="connsiteX2" fmla="*/ 2232136 w 2408464"/>
                <a:gd name="connsiteY2" fmla="*/ 880621 h 979714"/>
                <a:gd name="connsiteX3" fmla="*/ 2223451 w 2408464"/>
                <a:gd name="connsiteY3" fmla="*/ 857328 h 979714"/>
                <a:gd name="connsiteX4" fmla="*/ 2109073 w 2408464"/>
                <a:gd name="connsiteY4" fmla="*/ 821749 h 979714"/>
                <a:gd name="connsiteX5" fmla="*/ 2030468 w 2408464"/>
                <a:gd name="connsiteY5" fmla="*/ 765838 h 979714"/>
                <a:gd name="connsiteX6" fmla="*/ 1933658 w 2408464"/>
                <a:gd name="connsiteY6" fmla="*/ 716892 h 979714"/>
                <a:gd name="connsiteX7" fmla="*/ 1893958 w 2408464"/>
                <a:gd name="connsiteY7" fmla="*/ 659703 h 979714"/>
                <a:gd name="connsiteX8" fmla="*/ 1866543 w 2408464"/>
                <a:gd name="connsiteY8" fmla="*/ 603153 h 979714"/>
                <a:gd name="connsiteX9" fmla="*/ 1788983 w 2408464"/>
                <a:gd name="connsiteY9" fmla="*/ 462078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291608 w 2291608"/>
                <a:gd name="connsiteY0" fmla="*/ 935893 h 935893"/>
                <a:gd name="connsiteX1" fmla="*/ 2264233 w 2291608"/>
                <a:gd name="connsiteY1" fmla="*/ 903393 h 935893"/>
                <a:gd name="connsiteX2" fmla="*/ 2232136 w 2291608"/>
                <a:gd name="connsiteY2" fmla="*/ 880621 h 935893"/>
                <a:gd name="connsiteX3" fmla="*/ 2223451 w 2291608"/>
                <a:gd name="connsiteY3" fmla="*/ 857328 h 935893"/>
                <a:gd name="connsiteX4" fmla="*/ 2109073 w 2291608"/>
                <a:gd name="connsiteY4" fmla="*/ 821749 h 935893"/>
                <a:gd name="connsiteX5" fmla="*/ 2030468 w 2291608"/>
                <a:gd name="connsiteY5" fmla="*/ 765838 h 935893"/>
                <a:gd name="connsiteX6" fmla="*/ 1933658 w 2291608"/>
                <a:gd name="connsiteY6" fmla="*/ 716892 h 935893"/>
                <a:gd name="connsiteX7" fmla="*/ 1893958 w 2291608"/>
                <a:gd name="connsiteY7" fmla="*/ 659703 h 935893"/>
                <a:gd name="connsiteX8" fmla="*/ 1866543 w 2291608"/>
                <a:gd name="connsiteY8" fmla="*/ 603153 h 935893"/>
                <a:gd name="connsiteX9" fmla="*/ 1788983 w 2291608"/>
                <a:gd name="connsiteY9" fmla="*/ 462078 h 935893"/>
                <a:gd name="connsiteX10" fmla="*/ 1731271 w 2291608"/>
                <a:gd name="connsiteY10" fmla="*/ 357102 h 935893"/>
                <a:gd name="connsiteX11" fmla="*/ 1645104 w 2291608"/>
                <a:gd name="connsiteY11" fmla="*/ 220031 h 935893"/>
                <a:gd name="connsiteX12" fmla="*/ 1477736 w 2291608"/>
                <a:gd name="connsiteY12" fmla="*/ 81199 h 935893"/>
                <a:gd name="connsiteX13" fmla="*/ 1298121 w 2291608"/>
                <a:gd name="connsiteY13" fmla="*/ 13485 h 935893"/>
                <a:gd name="connsiteX14" fmla="*/ 1208314 w 2291608"/>
                <a:gd name="connsiteY14" fmla="*/ 0 h 935893"/>
                <a:gd name="connsiteX15" fmla="*/ 1081768 w 2291608"/>
                <a:gd name="connsiteY15" fmla="*/ 12246 h 935893"/>
                <a:gd name="connsiteX16" fmla="*/ 1057275 w 2291608"/>
                <a:gd name="connsiteY16" fmla="*/ 24492 h 935893"/>
                <a:gd name="connsiteX17" fmla="*/ 951139 w 2291608"/>
                <a:gd name="connsiteY17" fmla="*/ 44903 h 935893"/>
                <a:gd name="connsiteX18" fmla="*/ 640896 w 2291608"/>
                <a:gd name="connsiteY18" fmla="*/ 32657 h 935893"/>
                <a:gd name="connsiteX19" fmla="*/ 502104 w 2291608"/>
                <a:gd name="connsiteY19" fmla="*/ 40821 h 935893"/>
                <a:gd name="connsiteX20" fmla="*/ 424543 w 2291608"/>
                <a:gd name="connsiteY20" fmla="*/ 40821 h 935893"/>
                <a:gd name="connsiteX21" fmla="*/ 257175 w 2291608"/>
                <a:gd name="connsiteY21" fmla="*/ 36739 h 935893"/>
                <a:gd name="connsiteX22" fmla="*/ 0 w 2291608"/>
                <a:gd name="connsiteY22" fmla="*/ 118382 h 935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91608" h="935893">
                  <a:moveTo>
                    <a:pt x="2291608" y="935893"/>
                  </a:moveTo>
                  <a:lnTo>
                    <a:pt x="2264233" y="903393"/>
                  </a:lnTo>
                  <a:lnTo>
                    <a:pt x="2232136" y="880621"/>
                  </a:lnTo>
                  <a:lnTo>
                    <a:pt x="2223451" y="857328"/>
                  </a:lnTo>
                  <a:lnTo>
                    <a:pt x="2109073" y="821749"/>
                  </a:lnTo>
                  <a:lnTo>
                    <a:pt x="2030468" y="765838"/>
                  </a:lnTo>
                  <a:lnTo>
                    <a:pt x="1933658" y="716892"/>
                  </a:lnTo>
                  <a:lnTo>
                    <a:pt x="1893958" y="659703"/>
                  </a:lnTo>
                  <a:lnTo>
                    <a:pt x="1866543" y="603153"/>
                  </a:lnTo>
                  <a:lnTo>
                    <a:pt x="1788983" y="462078"/>
                  </a:lnTo>
                  <a:lnTo>
                    <a:pt x="1731271" y="357102"/>
                  </a:lnTo>
                  <a:lnTo>
                    <a:pt x="1645104" y="220031"/>
                  </a:lnTo>
                  <a:lnTo>
                    <a:pt x="1477736" y="81199"/>
                  </a:lnTo>
                  <a:lnTo>
                    <a:pt x="1298121" y="13485"/>
                  </a:lnTo>
                  <a:lnTo>
                    <a:pt x="1208314" y="0"/>
                  </a:lnTo>
                  <a:lnTo>
                    <a:pt x="1081768" y="12246"/>
                  </a:lnTo>
                  <a:lnTo>
                    <a:pt x="1057275" y="24492"/>
                  </a:lnTo>
                  <a:lnTo>
                    <a:pt x="951139" y="44903"/>
                  </a:lnTo>
                  <a:lnTo>
                    <a:pt x="640896" y="32657"/>
                  </a:lnTo>
                  <a:lnTo>
                    <a:pt x="502104" y="40821"/>
                  </a:lnTo>
                  <a:lnTo>
                    <a:pt x="424543" y="40821"/>
                  </a:lnTo>
                  <a:lnTo>
                    <a:pt x="257175" y="36739"/>
                  </a:lnTo>
                  <a:lnTo>
                    <a:pt x="0" y="118382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ACBA05A-6731-8989-020E-6F7B7A303A6D}"/>
                </a:ext>
              </a:extLst>
            </p:cNvPr>
            <p:cNvSpPr/>
            <p:nvPr/>
          </p:nvSpPr>
          <p:spPr>
            <a:xfrm>
              <a:off x="3767927" y="4035570"/>
              <a:ext cx="865867" cy="766970"/>
            </a:xfrm>
            <a:custGeom>
              <a:avLst/>
              <a:gdLst>
                <a:gd name="connsiteX0" fmla="*/ 710292 w 967467"/>
                <a:gd name="connsiteY0" fmla="*/ 0 h 800100"/>
                <a:gd name="connsiteX1" fmla="*/ 812346 w 967467"/>
                <a:gd name="connsiteY1" fmla="*/ 142875 h 800100"/>
                <a:gd name="connsiteX2" fmla="*/ 873578 w 967467"/>
                <a:gd name="connsiteY2" fmla="*/ 220436 h 800100"/>
                <a:gd name="connsiteX3" fmla="*/ 926646 w 967467"/>
                <a:gd name="connsiteY3" fmla="*/ 281668 h 800100"/>
                <a:gd name="connsiteX4" fmla="*/ 967467 w 967467"/>
                <a:gd name="connsiteY4" fmla="*/ 318407 h 800100"/>
                <a:gd name="connsiteX5" fmla="*/ 955221 w 967467"/>
                <a:gd name="connsiteY5" fmla="*/ 359229 h 800100"/>
                <a:gd name="connsiteX6" fmla="*/ 934810 w 967467"/>
                <a:gd name="connsiteY6" fmla="*/ 400050 h 800100"/>
                <a:gd name="connsiteX7" fmla="*/ 898071 w 967467"/>
                <a:gd name="connsiteY7" fmla="*/ 457200 h 800100"/>
                <a:gd name="connsiteX8" fmla="*/ 873578 w 967467"/>
                <a:gd name="connsiteY8" fmla="*/ 457200 h 800100"/>
                <a:gd name="connsiteX9" fmla="*/ 873578 w 967467"/>
                <a:gd name="connsiteY9" fmla="*/ 510268 h 800100"/>
                <a:gd name="connsiteX10" fmla="*/ 865414 w 967467"/>
                <a:gd name="connsiteY10" fmla="*/ 698047 h 800100"/>
                <a:gd name="connsiteX11" fmla="*/ 669471 w 967467"/>
                <a:gd name="connsiteY11" fmla="*/ 763361 h 800100"/>
                <a:gd name="connsiteX12" fmla="*/ 457200 w 967467"/>
                <a:gd name="connsiteY12" fmla="*/ 783772 h 800100"/>
                <a:gd name="connsiteX13" fmla="*/ 322489 w 967467"/>
                <a:gd name="connsiteY13" fmla="*/ 800100 h 800100"/>
                <a:gd name="connsiteX14" fmla="*/ 297996 w 967467"/>
                <a:gd name="connsiteY14" fmla="*/ 787854 h 800100"/>
                <a:gd name="connsiteX15" fmla="*/ 297996 w 967467"/>
                <a:gd name="connsiteY15" fmla="*/ 747032 h 800100"/>
                <a:gd name="connsiteX16" fmla="*/ 216353 w 967467"/>
                <a:gd name="connsiteY16" fmla="*/ 689882 h 800100"/>
                <a:gd name="connsiteX17" fmla="*/ 134710 w 967467"/>
                <a:gd name="connsiteY17" fmla="*/ 563336 h 800100"/>
                <a:gd name="connsiteX18" fmla="*/ 0 w 967467"/>
                <a:gd name="connsiteY18" fmla="*/ 432707 h 800100"/>
                <a:gd name="connsiteX19" fmla="*/ 8164 w 967467"/>
                <a:gd name="connsiteY19" fmla="*/ 338818 h 800100"/>
                <a:gd name="connsiteX20" fmla="*/ 8164 w 967467"/>
                <a:gd name="connsiteY20" fmla="*/ 338818 h 800100"/>
                <a:gd name="connsiteX21" fmla="*/ 69396 w 967467"/>
                <a:gd name="connsiteY21" fmla="*/ 244929 h 800100"/>
                <a:gd name="connsiteX22" fmla="*/ 146957 w 967467"/>
                <a:gd name="connsiteY22" fmla="*/ 163286 h 800100"/>
                <a:gd name="connsiteX23" fmla="*/ 228600 w 967467"/>
                <a:gd name="connsiteY23" fmla="*/ 73479 h 800100"/>
                <a:gd name="connsiteX24" fmla="*/ 244928 w 967467"/>
                <a:gd name="connsiteY24" fmla="*/ 57150 h 800100"/>
                <a:gd name="connsiteX25" fmla="*/ 355146 w 967467"/>
                <a:gd name="connsiteY25" fmla="*/ 8165 h 800100"/>
                <a:gd name="connsiteX26" fmla="*/ 481692 w 967467"/>
                <a:gd name="connsiteY26" fmla="*/ 28575 h 800100"/>
                <a:gd name="connsiteX27" fmla="*/ 640896 w 967467"/>
                <a:gd name="connsiteY27" fmla="*/ 12247 h 800100"/>
                <a:gd name="connsiteX28" fmla="*/ 710292 w 967467"/>
                <a:gd name="connsiteY28" fmla="*/ 0 h 800100"/>
                <a:gd name="connsiteX0" fmla="*/ 702128 w 959303"/>
                <a:gd name="connsiteY0" fmla="*/ 0 h 800100"/>
                <a:gd name="connsiteX1" fmla="*/ 804182 w 959303"/>
                <a:gd name="connsiteY1" fmla="*/ 142875 h 800100"/>
                <a:gd name="connsiteX2" fmla="*/ 865414 w 959303"/>
                <a:gd name="connsiteY2" fmla="*/ 220436 h 800100"/>
                <a:gd name="connsiteX3" fmla="*/ 918482 w 959303"/>
                <a:gd name="connsiteY3" fmla="*/ 281668 h 800100"/>
                <a:gd name="connsiteX4" fmla="*/ 959303 w 959303"/>
                <a:gd name="connsiteY4" fmla="*/ 318407 h 800100"/>
                <a:gd name="connsiteX5" fmla="*/ 947057 w 959303"/>
                <a:gd name="connsiteY5" fmla="*/ 359229 h 800100"/>
                <a:gd name="connsiteX6" fmla="*/ 926646 w 959303"/>
                <a:gd name="connsiteY6" fmla="*/ 400050 h 800100"/>
                <a:gd name="connsiteX7" fmla="*/ 889907 w 959303"/>
                <a:gd name="connsiteY7" fmla="*/ 457200 h 800100"/>
                <a:gd name="connsiteX8" fmla="*/ 865414 w 959303"/>
                <a:gd name="connsiteY8" fmla="*/ 457200 h 800100"/>
                <a:gd name="connsiteX9" fmla="*/ 865414 w 959303"/>
                <a:gd name="connsiteY9" fmla="*/ 510268 h 800100"/>
                <a:gd name="connsiteX10" fmla="*/ 857250 w 959303"/>
                <a:gd name="connsiteY10" fmla="*/ 698047 h 800100"/>
                <a:gd name="connsiteX11" fmla="*/ 661307 w 959303"/>
                <a:gd name="connsiteY11" fmla="*/ 763361 h 800100"/>
                <a:gd name="connsiteX12" fmla="*/ 449036 w 959303"/>
                <a:gd name="connsiteY12" fmla="*/ 783772 h 800100"/>
                <a:gd name="connsiteX13" fmla="*/ 314325 w 959303"/>
                <a:gd name="connsiteY13" fmla="*/ 800100 h 800100"/>
                <a:gd name="connsiteX14" fmla="*/ 289832 w 959303"/>
                <a:gd name="connsiteY14" fmla="*/ 787854 h 800100"/>
                <a:gd name="connsiteX15" fmla="*/ 289832 w 959303"/>
                <a:gd name="connsiteY15" fmla="*/ 747032 h 800100"/>
                <a:gd name="connsiteX16" fmla="*/ 208189 w 959303"/>
                <a:gd name="connsiteY16" fmla="*/ 689882 h 800100"/>
                <a:gd name="connsiteX17" fmla="*/ 126546 w 959303"/>
                <a:gd name="connsiteY17" fmla="*/ 563336 h 800100"/>
                <a:gd name="connsiteX18" fmla="*/ 93436 w 959303"/>
                <a:gd name="connsiteY18" fmla="*/ 448168 h 800100"/>
                <a:gd name="connsiteX19" fmla="*/ 0 w 959303"/>
                <a:gd name="connsiteY19" fmla="*/ 338818 h 800100"/>
                <a:gd name="connsiteX20" fmla="*/ 0 w 959303"/>
                <a:gd name="connsiteY20" fmla="*/ 338818 h 800100"/>
                <a:gd name="connsiteX21" fmla="*/ 61232 w 959303"/>
                <a:gd name="connsiteY21" fmla="*/ 244929 h 800100"/>
                <a:gd name="connsiteX22" fmla="*/ 138793 w 959303"/>
                <a:gd name="connsiteY22" fmla="*/ 163286 h 800100"/>
                <a:gd name="connsiteX23" fmla="*/ 220436 w 959303"/>
                <a:gd name="connsiteY23" fmla="*/ 73479 h 800100"/>
                <a:gd name="connsiteX24" fmla="*/ 236764 w 959303"/>
                <a:gd name="connsiteY24" fmla="*/ 57150 h 800100"/>
                <a:gd name="connsiteX25" fmla="*/ 346982 w 959303"/>
                <a:gd name="connsiteY25" fmla="*/ 8165 h 800100"/>
                <a:gd name="connsiteX26" fmla="*/ 473528 w 959303"/>
                <a:gd name="connsiteY26" fmla="*/ 28575 h 800100"/>
                <a:gd name="connsiteX27" fmla="*/ 632732 w 959303"/>
                <a:gd name="connsiteY27" fmla="*/ 12247 h 800100"/>
                <a:gd name="connsiteX28" fmla="*/ 702128 w 959303"/>
                <a:gd name="connsiteY28" fmla="*/ 0 h 800100"/>
                <a:gd name="connsiteX0" fmla="*/ 702128 w 959303"/>
                <a:gd name="connsiteY0" fmla="*/ 0 h 800100"/>
                <a:gd name="connsiteX1" fmla="*/ 804182 w 959303"/>
                <a:gd name="connsiteY1" fmla="*/ 142875 h 800100"/>
                <a:gd name="connsiteX2" fmla="*/ 865414 w 959303"/>
                <a:gd name="connsiteY2" fmla="*/ 220436 h 800100"/>
                <a:gd name="connsiteX3" fmla="*/ 918482 w 959303"/>
                <a:gd name="connsiteY3" fmla="*/ 281668 h 800100"/>
                <a:gd name="connsiteX4" fmla="*/ 959303 w 959303"/>
                <a:gd name="connsiteY4" fmla="*/ 318407 h 800100"/>
                <a:gd name="connsiteX5" fmla="*/ 947057 w 959303"/>
                <a:gd name="connsiteY5" fmla="*/ 359229 h 800100"/>
                <a:gd name="connsiteX6" fmla="*/ 926646 w 959303"/>
                <a:gd name="connsiteY6" fmla="*/ 400050 h 800100"/>
                <a:gd name="connsiteX7" fmla="*/ 889907 w 959303"/>
                <a:gd name="connsiteY7" fmla="*/ 457200 h 800100"/>
                <a:gd name="connsiteX8" fmla="*/ 865414 w 959303"/>
                <a:gd name="connsiteY8" fmla="*/ 457200 h 800100"/>
                <a:gd name="connsiteX9" fmla="*/ 865414 w 959303"/>
                <a:gd name="connsiteY9" fmla="*/ 510268 h 800100"/>
                <a:gd name="connsiteX10" fmla="*/ 857250 w 959303"/>
                <a:gd name="connsiteY10" fmla="*/ 698047 h 800100"/>
                <a:gd name="connsiteX11" fmla="*/ 661307 w 959303"/>
                <a:gd name="connsiteY11" fmla="*/ 763361 h 800100"/>
                <a:gd name="connsiteX12" fmla="*/ 449036 w 959303"/>
                <a:gd name="connsiteY12" fmla="*/ 783772 h 800100"/>
                <a:gd name="connsiteX13" fmla="*/ 314325 w 959303"/>
                <a:gd name="connsiteY13" fmla="*/ 800100 h 800100"/>
                <a:gd name="connsiteX14" fmla="*/ 289832 w 959303"/>
                <a:gd name="connsiteY14" fmla="*/ 787854 h 800100"/>
                <a:gd name="connsiteX15" fmla="*/ 289832 w 959303"/>
                <a:gd name="connsiteY15" fmla="*/ 747032 h 800100"/>
                <a:gd name="connsiteX16" fmla="*/ 208189 w 959303"/>
                <a:gd name="connsiteY16" fmla="*/ 689882 h 800100"/>
                <a:gd name="connsiteX17" fmla="*/ 126546 w 959303"/>
                <a:gd name="connsiteY17" fmla="*/ 563336 h 800100"/>
                <a:gd name="connsiteX18" fmla="*/ 93436 w 959303"/>
                <a:gd name="connsiteY18" fmla="*/ 448168 h 800100"/>
                <a:gd name="connsiteX19" fmla="*/ 0 w 959303"/>
                <a:gd name="connsiteY19" fmla="*/ 338818 h 800100"/>
                <a:gd name="connsiteX20" fmla="*/ 106017 w 959303"/>
                <a:gd name="connsiteY20" fmla="*/ 349862 h 800100"/>
                <a:gd name="connsiteX21" fmla="*/ 61232 w 959303"/>
                <a:gd name="connsiteY21" fmla="*/ 244929 h 800100"/>
                <a:gd name="connsiteX22" fmla="*/ 138793 w 959303"/>
                <a:gd name="connsiteY22" fmla="*/ 163286 h 800100"/>
                <a:gd name="connsiteX23" fmla="*/ 220436 w 959303"/>
                <a:gd name="connsiteY23" fmla="*/ 73479 h 800100"/>
                <a:gd name="connsiteX24" fmla="*/ 236764 w 959303"/>
                <a:gd name="connsiteY24" fmla="*/ 57150 h 800100"/>
                <a:gd name="connsiteX25" fmla="*/ 346982 w 959303"/>
                <a:gd name="connsiteY25" fmla="*/ 8165 h 800100"/>
                <a:gd name="connsiteX26" fmla="*/ 473528 w 959303"/>
                <a:gd name="connsiteY26" fmla="*/ 28575 h 800100"/>
                <a:gd name="connsiteX27" fmla="*/ 632732 w 959303"/>
                <a:gd name="connsiteY27" fmla="*/ 12247 h 800100"/>
                <a:gd name="connsiteX28" fmla="*/ 702128 w 959303"/>
                <a:gd name="connsiteY28" fmla="*/ 0 h 800100"/>
                <a:gd name="connsiteX0" fmla="*/ 640896 w 898071"/>
                <a:gd name="connsiteY0" fmla="*/ 0 h 800100"/>
                <a:gd name="connsiteX1" fmla="*/ 742950 w 898071"/>
                <a:gd name="connsiteY1" fmla="*/ 142875 h 800100"/>
                <a:gd name="connsiteX2" fmla="*/ 804182 w 898071"/>
                <a:gd name="connsiteY2" fmla="*/ 220436 h 800100"/>
                <a:gd name="connsiteX3" fmla="*/ 857250 w 898071"/>
                <a:gd name="connsiteY3" fmla="*/ 281668 h 800100"/>
                <a:gd name="connsiteX4" fmla="*/ 898071 w 898071"/>
                <a:gd name="connsiteY4" fmla="*/ 318407 h 800100"/>
                <a:gd name="connsiteX5" fmla="*/ 885825 w 898071"/>
                <a:gd name="connsiteY5" fmla="*/ 359229 h 800100"/>
                <a:gd name="connsiteX6" fmla="*/ 865414 w 898071"/>
                <a:gd name="connsiteY6" fmla="*/ 400050 h 800100"/>
                <a:gd name="connsiteX7" fmla="*/ 828675 w 898071"/>
                <a:gd name="connsiteY7" fmla="*/ 457200 h 800100"/>
                <a:gd name="connsiteX8" fmla="*/ 804182 w 898071"/>
                <a:gd name="connsiteY8" fmla="*/ 457200 h 800100"/>
                <a:gd name="connsiteX9" fmla="*/ 804182 w 898071"/>
                <a:gd name="connsiteY9" fmla="*/ 510268 h 800100"/>
                <a:gd name="connsiteX10" fmla="*/ 796018 w 898071"/>
                <a:gd name="connsiteY10" fmla="*/ 698047 h 800100"/>
                <a:gd name="connsiteX11" fmla="*/ 600075 w 898071"/>
                <a:gd name="connsiteY11" fmla="*/ 763361 h 800100"/>
                <a:gd name="connsiteX12" fmla="*/ 387804 w 898071"/>
                <a:gd name="connsiteY12" fmla="*/ 783772 h 800100"/>
                <a:gd name="connsiteX13" fmla="*/ 253093 w 898071"/>
                <a:gd name="connsiteY13" fmla="*/ 800100 h 800100"/>
                <a:gd name="connsiteX14" fmla="*/ 228600 w 898071"/>
                <a:gd name="connsiteY14" fmla="*/ 787854 h 800100"/>
                <a:gd name="connsiteX15" fmla="*/ 228600 w 898071"/>
                <a:gd name="connsiteY15" fmla="*/ 747032 h 800100"/>
                <a:gd name="connsiteX16" fmla="*/ 146957 w 898071"/>
                <a:gd name="connsiteY16" fmla="*/ 689882 h 800100"/>
                <a:gd name="connsiteX17" fmla="*/ 65314 w 898071"/>
                <a:gd name="connsiteY17" fmla="*/ 563336 h 800100"/>
                <a:gd name="connsiteX18" fmla="*/ 32204 w 898071"/>
                <a:gd name="connsiteY18" fmla="*/ 448168 h 800100"/>
                <a:gd name="connsiteX19" fmla="*/ 33741 w 898071"/>
                <a:gd name="connsiteY19" fmla="*/ 405079 h 800100"/>
                <a:gd name="connsiteX20" fmla="*/ 44785 w 898071"/>
                <a:gd name="connsiteY20" fmla="*/ 349862 h 800100"/>
                <a:gd name="connsiteX21" fmla="*/ 0 w 898071"/>
                <a:gd name="connsiteY21" fmla="*/ 244929 h 800100"/>
                <a:gd name="connsiteX22" fmla="*/ 77561 w 898071"/>
                <a:gd name="connsiteY22" fmla="*/ 163286 h 800100"/>
                <a:gd name="connsiteX23" fmla="*/ 159204 w 898071"/>
                <a:gd name="connsiteY23" fmla="*/ 73479 h 800100"/>
                <a:gd name="connsiteX24" fmla="*/ 175532 w 898071"/>
                <a:gd name="connsiteY24" fmla="*/ 57150 h 800100"/>
                <a:gd name="connsiteX25" fmla="*/ 285750 w 898071"/>
                <a:gd name="connsiteY25" fmla="*/ 8165 h 800100"/>
                <a:gd name="connsiteX26" fmla="*/ 412296 w 898071"/>
                <a:gd name="connsiteY26" fmla="*/ 28575 h 800100"/>
                <a:gd name="connsiteX27" fmla="*/ 571500 w 898071"/>
                <a:gd name="connsiteY27" fmla="*/ 12247 h 800100"/>
                <a:gd name="connsiteX28" fmla="*/ 640896 w 898071"/>
                <a:gd name="connsiteY28" fmla="*/ 0 h 800100"/>
                <a:gd name="connsiteX0" fmla="*/ 608692 w 865867"/>
                <a:gd name="connsiteY0" fmla="*/ 0 h 800100"/>
                <a:gd name="connsiteX1" fmla="*/ 710746 w 865867"/>
                <a:gd name="connsiteY1" fmla="*/ 142875 h 800100"/>
                <a:gd name="connsiteX2" fmla="*/ 771978 w 865867"/>
                <a:gd name="connsiteY2" fmla="*/ 220436 h 800100"/>
                <a:gd name="connsiteX3" fmla="*/ 825046 w 865867"/>
                <a:gd name="connsiteY3" fmla="*/ 281668 h 800100"/>
                <a:gd name="connsiteX4" fmla="*/ 865867 w 865867"/>
                <a:gd name="connsiteY4" fmla="*/ 318407 h 800100"/>
                <a:gd name="connsiteX5" fmla="*/ 853621 w 865867"/>
                <a:gd name="connsiteY5" fmla="*/ 359229 h 800100"/>
                <a:gd name="connsiteX6" fmla="*/ 833210 w 865867"/>
                <a:gd name="connsiteY6" fmla="*/ 400050 h 800100"/>
                <a:gd name="connsiteX7" fmla="*/ 796471 w 865867"/>
                <a:gd name="connsiteY7" fmla="*/ 457200 h 800100"/>
                <a:gd name="connsiteX8" fmla="*/ 771978 w 865867"/>
                <a:gd name="connsiteY8" fmla="*/ 457200 h 800100"/>
                <a:gd name="connsiteX9" fmla="*/ 771978 w 865867"/>
                <a:gd name="connsiteY9" fmla="*/ 510268 h 800100"/>
                <a:gd name="connsiteX10" fmla="*/ 763814 w 865867"/>
                <a:gd name="connsiteY10" fmla="*/ 698047 h 800100"/>
                <a:gd name="connsiteX11" fmla="*/ 567871 w 865867"/>
                <a:gd name="connsiteY11" fmla="*/ 763361 h 800100"/>
                <a:gd name="connsiteX12" fmla="*/ 355600 w 865867"/>
                <a:gd name="connsiteY12" fmla="*/ 783772 h 800100"/>
                <a:gd name="connsiteX13" fmla="*/ 220889 w 865867"/>
                <a:gd name="connsiteY13" fmla="*/ 800100 h 800100"/>
                <a:gd name="connsiteX14" fmla="*/ 196396 w 865867"/>
                <a:gd name="connsiteY14" fmla="*/ 787854 h 800100"/>
                <a:gd name="connsiteX15" fmla="*/ 196396 w 865867"/>
                <a:gd name="connsiteY15" fmla="*/ 747032 h 800100"/>
                <a:gd name="connsiteX16" fmla="*/ 114753 w 865867"/>
                <a:gd name="connsiteY16" fmla="*/ 689882 h 800100"/>
                <a:gd name="connsiteX17" fmla="*/ 33110 w 865867"/>
                <a:gd name="connsiteY17" fmla="*/ 563336 h 800100"/>
                <a:gd name="connsiteX18" fmla="*/ 0 w 865867"/>
                <a:gd name="connsiteY18" fmla="*/ 448168 h 800100"/>
                <a:gd name="connsiteX19" fmla="*/ 1537 w 865867"/>
                <a:gd name="connsiteY19" fmla="*/ 405079 h 800100"/>
                <a:gd name="connsiteX20" fmla="*/ 12581 w 865867"/>
                <a:gd name="connsiteY20" fmla="*/ 349862 h 800100"/>
                <a:gd name="connsiteX21" fmla="*/ 53935 w 865867"/>
                <a:gd name="connsiteY21" fmla="*/ 258181 h 800100"/>
                <a:gd name="connsiteX22" fmla="*/ 45357 w 865867"/>
                <a:gd name="connsiteY22" fmla="*/ 163286 h 800100"/>
                <a:gd name="connsiteX23" fmla="*/ 127000 w 865867"/>
                <a:gd name="connsiteY23" fmla="*/ 73479 h 800100"/>
                <a:gd name="connsiteX24" fmla="*/ 143328 w 865867"/>
                <a:gd name="connsiteY24" fmla="*/ 57150 h 800100"/>
                <a:gd name="connsiteX25" fmla="*/ 253546 w 865867"/>
                <a:gd name="connsiteY25" fmla="*/ 8165 h 800100"/>
                <a:gd name="connsiteX26" fmla="*/ 380092 w 865867"/>
                <a:gd name="connsiteY26" fmla="*/ 28575 h 800100"/>
                <a:gd name="connsiteX27" fmla="*/ 539296 w 865867"/>
                <a:gd name="connsiteY27" fmla="*/ 12247 h 800100"/>
                <a:gd name="connsiteX28" fmla="*/ 608692 w 865867"/>
                <a:gd name="connsiteY28" fmla="*/ 0 h 800100"/>
                <a:gd name="connsiteX0" fmla="*/ 608692 w 865867"/>
                <a:gd name="connsiteY0" fmla="*/ 0 h 800100"/>
                <a:gd name="connsiteX1" fmla="*/ 710746 w 865867"/>
                <a:gd name="connsiteY1" fmla="*/ 142875 h 800100"/>
                <a:gd name="connsiteX2" fmla="*/ 771978 w 865867"/>
                <a:gd name="connsiteY2" fmla="*/ 220436 h 800100"/>
                <a:gd name="connsiteX3" fmla="*/ 825046 w 865867"/>
                <a:gd name="connsiteY3" fmla="*/ 281668 h 800100"/>
                <a:gd name="connsiteX4" fmla="*/ 865867 w 865867"/>
                <a:gd name="connsiteY4" fmla="*/ 318407 h 800100"/>
                <a:gd name="connsiteX5" fmla="*/ 853621 w 865867"/>
                <a:gd name="connsiteY5" fmla="*/ 359229 h 800100"/>
                <a:gd name="connsiteX6" fmla="*/ 833210 w 865867"/>
                <a:gd name="connsiteY6" fmla="*/ 400050 h 800100"/>
                <a:gd name="connsiteX7" fmla="*/ 796471 w 865867"/>
                <a:gd name="connsiteY7" fmla="*/ 457200 h 800100"/>
                <a:gd name="connsiteX8" fmla="*/ 771978 w 865867"/>
                <a:gd name="connsiteY8" fmla="*/ 457200 h 800100"/>
                <a:gd name="connsiteX9" fmla="*/ 771978 w 865867"/>
                <a:gd name="connsiteY9" fmla="*/ 510268 h 800100"/>
                <a:gd name="connsiteX10" fmla="*/ 763814 w 865867"/>
                <a:gd name="connsiteY10" fmla="*/ 698047 h 800100"/>
                <a:gd name="connsiteX11" fmla="*/ 567871 w 865867"/>
                <a:gd name="connsiteY11" fmla="*/ 763361 h 800100"/>
                <a:gd name="connsiteX12" fmla="*/ 355600 w 865867"/>
                <a:gd name="connsiteY12" fmla="*/ 783772 h 800100"/>
                <a:gd name="connsiteX13" fmla="*/ 220889 w 865867"/>
                <a:gd name="connsiteY13" fmla="*/ 800100 h 800100"/>
                <a:gd name="connsiteX14" fmla="*/ 196396 w 865867"/>
                <a:gd name="connsiteY14" fmla="*/ 787854 h 800100"/>
                <a:gd name="connsiteX15" fmla="*/ 196396 w 865867"/>
                <a:gd name="connsiteY15" fmla="*/ 747032 h 800100"/>
                <a:gd name="connsiteX16" fmla="*/ 114753 w 865867"/>
                <a:gd name="connsiteY16" fmla="*/ 689882 h 800100"/>
                <a:gd name="connsiteX17" fmla="*/ 33110 w 865867"/>
                <a:gd name="connsiteY17" fmla="*/ 563336 h 800100"/>
                <a:gd name="connsiteX18" fmla="*/ 0 w 865867"/>
                <a:gd name="connsiteY18" fmla="*/ 448168 h 800100"/>
                <a:gd name="connsiteX19" fmla="*/ 1537 w 865867"/>
                <a:gd name="connsiteY19" fmla="*/ 405079 h 800100"/>
                <a:gd name="connsiteX20" fmla="*/ 12581 w 865867"/>
                <a:gd name="connsiteY20" fmla="*/ 349862 h 800100"/>
                <a:gd name="connsiteX21" fmla="*/ 53935 w 865867"/>
                <a:gd name="connsiteY21" fmla="*/ 258181 h 800100"/>
                <a:gd name="connsiteX22" fmla="*/ 127078 w 865867"/>
                <a:gd name="connsiteY22" fmla="*/ 176538 h 800100"/>
                <a:gd name="connsiteX23" fmla="*/ 127000 w 865867"/>
                <a:gd name="connsiteY23" fmla="*/ 73479 h 800100"/>
                <a:gd name="connsiteX24" fmla="*/ 143328 w 865867"/>
                <a:gd name="connsiteY24" fmla="*/ 57150 h 800100"/>
                <a:gd name="connsiteX25" fmla="*/ 253546 w 865867"/>
                <a:gd name="connsiteY25" fmla="*/ 8165 h 800100"/>
                <a:gd name="connsiteX26" fmla="*/ 380092 w 865867"/>
                <a:gd name="connsiteY26" fmla="*/ 28575 h 800100"/>
                <a:gd name="connsiteX27" fmla="*/ 539296 w 865867"/>
                <a:gd name="connsiteY27" fmla="*/ 12247 h 800100"/>
                <a:gd name="connsiteX28" fmla="*/ 608692 w 865867"/>
                <a:gd name="connsiteY28" fmla="*/ 0 h 800100"/>
                <a:gd name="connsiteX0" fmla="*/ 608692 w 865867"/>
                <a:gd name="connsiteY0" fmla="*/ 0 h 800100"/>
                <a:gd name="connsiteX1" fmla="*/ 710746 w 865867"/>
                <a:gd name="connsiteY1" fmla="*/ 142875 h 800100"/>
                <a:gd name="connsiteX2" fmla="*/ 771978 w 865867"/>
                <a:gd name="connsiteY2" fmla="*/ 220436 h 800100"/>
                <a:gd name="connsiteX3" fmla="*/ 825046 w 865867"/>
                <a:gd name="connsiteY3" fmla="*/ 281668 h 800100"/>
                <a:gd name="connsiteX4" fmla="*/ 865867 w 865867"/>
                <a:gd name="connsiteY4" fmla="*/ 318407 h 800100"/>
                <a:gd name="connsiteX5" fmla="*/ 853621 w 865867"/>
                <a:gd name="connsiteY5" fmla="*/ 359229 h 800100"/>
                <a:gd name="connsiteX6" fmla="*/ 833210 w 865867"/>
                <a:gd name="connsiteY6" fmla="*/ 400050 h 800100"/>
                <a:gd name="connsiteX7" fmla="*/ 796471 w 865867"/>
                <a:gd name="connsiteY7" fmla="*/ 457200 h 800100"/>
                <a:gd name="connsiteX8" fmla="*/ 771978 w 865867"/>
                <a:gd name="connsiteY8" fmla="*/ 457200 h 800100"/>
                <a:gd name="connsiteX9" fmla="*/ 771978 w 865867"/>
                <a:gd name="connsiteY9" fmla="*/ 510268 h 800100"/>
                <a:gd name="connsiteX10" fmla="*/ 763814 w 865867"/>
                <a:gd name="connsiteY10" fmla="*/ 698047 h 800100"/>
                <a:gd name="connsiteX11" fmla="*/ 567871 w 865867"/>
                <a:gd name="connsiteY11" fmla="*/ 763361 h 800100"/>
                <a:gd name="connsiteX12" fmla="*/ 355600 w 865867"/>
                <a:gd name="connsiteY12" fmla="*/ 783772 h 800100"/>
                <a:gd name="connsiteX13" fmla="*/ 220889 w 865867"/>
                <a:gd name="connsiteY13" fmla="*/ 800100 h 800100"/>
                <a:gd name="connsiteX14" fmla="*/ 196396 w 865867"/>
                <a:gd name="connsiteY14" fmla="*/ 787854 h 800100"/>
                <a:gd name="connsiteX15" fmla="*/ 196396 w 865867"/>
                <a:gd name="connsiteY15" fmla="*/ 747032 h 800100"/>
                <a:gd name="connsiteX16" fmla="*/ 114753 w 865867"/>
                <a:gd name="connsiteY16" fmla="*/ 689882 h 800100"/>
                <a:gd name="connsiteX17" fmla="*/ 33110 w 865867"/>
                <a:gd name="connsiteY17" fmla="*/ 563336 h 800100"/>
                <a:gd name="connsiteX18" fmla="*/ 0 w 865867"/>
                <a:gd name="connsiteY18" fmla="*/ 448168 h 800100"/>
                <a:gd name="connsiteX19" fmla="*/ 1537 w 865867"/>
                <a:gd name="connsiteY19" fmla="*/ 405079 h 800100"/>
                <a:gd name="connsiteX20" fmla="*/ 12581 w 865867"/>
                <a:gd name="connsiteY20" fmla="*/ 349862 h 800100"/>
                <a:gd name="connsiteX21" fmla="*/ 53935 w 865867"/>
                <a:gd name="connsiteY21" fmla="*/ 258181 h 800100"/>
                <a:gd name="connsiteX22" fmla="*/ 127078 w 865867"/>
                <a:gd name="connsiteY22" fmla="*/ 176538 h 800100"/>
                <a:gd name="connsiteX23" fmla="*/ 182217 w 865867"/>
                <a:gd name="connsiteY23" fmla="*/ 117653 h 800100"/>
                <a:gd name="connsiteX24" fmla="*/ 143328 w 865867"/>
                <a:gd name="connsiteY24" fmla="*/ 57150 h 800100"/>
                <a:gd name="connsiteX25" fmla="*/ 253546 w 865867"/>
                <a:gd name="connsiteY25" fmla="*/ 8165 h 800100"/>
                <a:gd name="connsiteX26" fmla="*/ 380092 w 865867"/>
                <a:gd name="connsiteY26" fmla="*/ 28575 h 800100"/>
                <a:gd name="connsiteX27" fmla="*/ 539296 w 865867"/>
                <a:gd name="connsiteY27" fmla="*/ 12247 h 800100"/>
                <a:gd name="connsiteX28" fmla="*/ 608692 w 865867"/>
                <a:gd name="connsiteY28" fmla="*/ 0 h 800100"/>
                <a:gd name="connsiteX0" fmla="*/ 608692 w 865867"/>
                <a:gd name="connsiteY0" fmla="*/ 0 h 800100"/>
                <a:gd name="connsiteX1" fmla="*/ 710746 w 865867"/>
                <a:gd name="connsiteY1" fmla="*/ 142875 h 800100"/>
                <a:gd name="connsiteX2" fmla="*/ 771978 w 865867"/>
                <a:gd name="connsiteY2" fmla="*/ 220436 h 800100"/>
                <a:gd name="connsiteX3" fmla="*/ 825046 w 865867"/>
                <a:gd name="connsiteY3" fmla="*/ 281668 h 800100"/>
                <a:gd name="connsiteX4" fmla="*/ 865867 w 865867"/>
                <a:gd name="connsiteY4" fmla="*/ 318407 h 800100"/>
                <a:gd name="connsiteX5" fmla="*/ 853621 w 865867"/>
                <a:gd name="connsiteY5" fmla="*/ 359229 h 800100"/>
                <a:gd name="connsiteX6" fmla="*/ 833210 w 865867"/>
                <a:gd name="connsiteY6" fmla="*/ 400050 h 800100"/>
                <a:gd name="connsiteX7" fmla="*/ 796471 w 865867"/>
                <a:gd name="connsiteY7" fmla="*/ 457200 h 800100"/>
                <a:gd name="connsiteX8" fmla="*/ 771978 w 865867"/>
                <a:gd name="connsiteY8" fmla="*/ 457200 h 800100"/>
                <a:gd name="connsiteX9" fmla="*/ 771978 w 865867"/>
                <a:gd name="connsiteY9" fmla="*/ 510268 h 800100"/>
                <a:gd name="connsiteX10" fmla="*/ 763814 w 865867"/>
                <a:gd name="connsiteY10" fmla="*/ 698047 h 800100"/>
                <a:gd name="connsiteX11" fmla="*/ 567871 w 865867"/>
                <a:gd name="connsiteY11" fmla="*/ 763361 h 800100"/>
                <a:gd name="connsiteX12" fmla="*/ 355600 w 865867"/>
                <a:gd name="connsiteY12" fmla="*/ 783772 h 800100"/>
                <a:gd name="connsiteX13" fmla="*/ 220889 w 865867"/>
                <a:gd name="connsiteY13" fmla="*/ 800100 h 800100"/>
                <a:gd name="connsiteX14" fmla="*/ 196396 w 865867"/>
                <a:gd name="connsiteY14" fmla="*/ 787854 h 800100"/>
                <a:gd name="connsiteX15" fmla="*/ 196396 w 865867"/>
                <a:gd name="connsiteY15" fmla="*/ 747032 h 800100"/>
                <a:gd name="connsiteX16" fmla="*/ 114753 w 865867"/>
                <a:gd name="connsiteY16" fmla="*/ 689882 h 800100"/>
                <a:gd name="connsiteX17" fmla="*/ 33110 w 865867"/>
                <a:gd name="connsiteY17" fmla="*/ 563336 h 800100"/>
                <a:gd name="connsiteX18" fmla="*/ 0 w 865867"/>
                <a:gd name="connsiteY18" fmla="*/ 448168 h 800100"/>
                <a:gd name="connsiteX19" fmla="*/ 1537 w 865867"/>
                <a:gd name="connsiteY19" fmla="*/ 405079 h 800100"/>
                <a:gd name="connsiteX20" fmla="*/ 12581 w 865867"/>
                <a:gd name="connsiteY20" fmla="*/ 349862 h 800100"/>
                <a:gd name="connsiteX21" fmla="*/ 53935 w 865867"/>
                <a:gd name="connsiteY21" fmla="*/ 258181 h 800100"/>
                <a:gd name="connsiteX22" fmla="*/ 127078 w 865867"/>
                <a:gd name="connsiteY22" fmla="*/ 176538 h 800100"/>
                <a:gd name="connsiteX23" fmla="*/ 182217 w 865867"/>
                <a:gd name="connsiteY23" fmla="*/ 117653 h 800100"/>
                <a:gd name="connsiteX24" fmla="*/ 211798 w 865867"/>
                <a:gd name="connsiteY24" fmla="*/ 85863 h 800100"/>
                <a:gd name="connsiteX25" fmla="*/ 253546 w 865867"/>
                <a:gd name="connsiteY25" fmla="*/ 8165 h 800100"/>
                <a:gd name="connsiteX26" fmla="*/ 380092 w 865867"/>
                <a:gd name="connsiteY26" fmla="*/ 28575 h 800100"/>
                <a:gd name="connsiteX27" fmla="*/ 539296 w 865867"/>
                <a:gd name="connsiteY27" fmla="*/ 12247 h 800100"/>
                <a:gd name="connsiteX28" fmla="*/ 608692 w 865867"/>
                <a:gd name="connsiteY28" fmla="*/ 0 h 800100"/>
                <a:gd name="connsiteX0" fmla="*/ 608692 w 865867"/>
                <a:gd name="connsiteY0" fmla="*/ 0 h 800100"/>
                <a:gd name="connsiteX1" fmla="*/ 710746 w 865867"/>
                <a:gd name="connsiteY1" fmla="*/ 142875 h 800100"/>
                <a:gd name="connsiteX2" fmla="*/ 771978 w 865867"/>
                <a:gd name="connsiteY2" fmla="*/ 220436 h 800100"/>
                <a:gd name="connsiteX3" fmla="*/ 825046 w 865867"/>
                <a:gd name="connsiteY3" fmla="*/ 281668 h 800100"/>
                <a:gd name="connsiteX4" fmla="*/ 865867 w 865867"/>
                <a:gd name="connsiteY4" fmla="*/ 318407 h 800100"/>
                <a:gd name="connsiteX5" fmla="*/ 853621 w 865867"/>
                <a:gd name="connsiteY5" fmla="*/ 359229 h 800100"/>
                <a:gd name="connsiteX6" fmla="*/ 833210 w 865867"/>
                <a:gd name="connsiteY6" fmla="*/ 400050 h 800100"/>
                <a:gd name="connsiteX7" fmla="*/ 796471 w 865867"/>
                <a:gd name="connsiteY7" fmla="*/ 457200 h 800100"/>
                <a:gd name="connsiteX8" fmla="*/ 771978 w 865867"/>
                <a:gd name="connsiteY8" fmla="*/ 457200 h 800100"/>
                <a:gd name="connsiteX9" fmla="*/ 771978 w 865867"/>
                <a:gd name="connsiteY9" fmla="*/ 510268 h 800100"/>
                <a:gd name="connsiteX10" fmla="*/ 763814 w 865867"/>
                <a:gd name="connsiteY10" fmla="*/ 698047 h 800100"/>
                <a:gd name="connsiteX11" fmla="*/ 567871 w 865867"/>
                <a:gd name="connsiteY11" fmla="*/ 763361 h 800100"/>
                <a:gd name="connsiteX12" fmla="*/ 355600 w 865867"/>
                <a:gd name="connsiteY12" fmla="*/ 783772 h 800100"/>
                <a:gd name="connsiteX13" fmla="*/ 220889 w 865867"/>
                <a:gd name="connsiteY13" fmla="*/ 800100 h 800100"/>
                <a:gd name="connsiteX14" fmla="*/ 196396 w 865867"/>
                <a:gd name="connsiteY14" fmla="*/ 787854 h 800100"/>
                <a:gd name="connsiteX15" fmla="*/ 196396 w 865867"/>
                <a:gd name="connsiteY15" fmla="*/ 747032 h 800100"/>
                <a:gd name="connsiteX16" fmla="*/ 114753 w 865867"/>
                <a:gd name="connsiteY16" fmla="*/ 689882 h 800100"/>
                <a:gd name="connsiteX17" fmla="*/ 33110 w 865867"/>
                <a:gd name="connsiteY17" fmla="*/ 563336 h 800100"/>
                <a:gd name="connsiteX18" fmla="*/ 0 w 865867"/>
                <a:gd name="connsiteY18" fmla="*/ 448168 h 800100"/>
                <a:gd name="connsiteX19" fmla="*/ 1537 w 865867"/>
                <a:gd name="connsiteY19" fmla="*/ 405079 h 800100"/>
                <a:gd name="connsiteX20" fmla="*/ 12581 w 865867"/>
                <a:gd name="connsiteY20" fmla="*/ 349862 h 800100"/>
                <a:gd name="connsiteX21" fmla="*/ 53935 w 865867"/>
                <a:gd name="connsiteY21" fmla="*/ 258181 h 800100"/>
                <a:gd name="connsiteX22" fmla="*/ 127078 w 865867"/>
                <a:gd name="connsiteY22" fmla="*/ 176538 h 800100"/>
                <a:gd name="connsiteX23" fmla="*/ 182217 w 865867"/>
                <a:gd name="connsiteY23" fmla="*/ 117653 h 800100"/>
                <a:gd name="connsiteX24" fmla="*/ 211798 w 865867"/>
                <a:gd name="connsiteY24" fmla="*/ 85863 h 800100"/>
                <a:gd name="connsiteX25" fmla="*/ 271216 w 865867"/>
                <a:gd name="connsiteY25" fmla="*/ 36878 h 800100"/>
                <a:gd name="connsiteX26" fmla="*/ 380092 w 865867"/>
                <a:gd name="connsiteY26" fmla="*/ 28575 h 800100"/>
                <a:gd name="connsiteX27" fmla="*/ 539296 w 865867"/>
                <a:gd name="connsiteY27" fmla="*/ 12247 h 800100"/>
                <a:gd name="connsiteX28" fmla="*/ 608692 w 865867"/>
                <a:gd name="connsiteY28" fmla="*/ 0 h 800100"/>
                <a:gd name="connsiteX0" fmla="*/ 608692 w 865867"/>
                <a:gd name="connsiteY0" fmla="*/ 0 h 800100"/>
                <a:gd name="connsiteX1" fmla="*/ 710746 w 865867"/>
                <a:gd name="connsiteY1" fmla="*/ 142875 h 800100"/>
                <a:gd name="connsiteX2" fmla="*/ 771978 w 865867"/>
                <a:gd name="connsiteY2" fmla="*/ 220436 h 800100"/>
                <a:gd name="connsiteX3" fmla="*/ 825046 w 865867"/>
                <a:gd name="connsiteY3" fmla="*/ 281668 h 800100"/>
                <a:gd name="connsiteX4" fmla="*/ 865867 w 865867"/>
                <a:gd name="connsiteY4" fmla="*/ 318407 h 800100"/>
                <a:gd name="connsiteX5" fmla="*/ 853621 w 865867"/>
                <a:gd name="connsiteY5" fmla="*/ 359229 h 800100"/>
                <a:gd name="connsiteX6" fmla="*/ 833210 w 865867"/>
                <a:gd name="connsiteY6" fmla="*/ 400050 h 800100"/>
                <a:gd name="connsiteX7" fmla="*/ 796471 w 865867"/>
                <a:gd name="connsiteY7" fmla="*/ 457200 h 800100"/>
                <a:gd name="connsiteX8" fmla="*/ 771978 w 865867"/>
                <a:gd name="connsiteY8" fmla="*/ 457200 h 800100"/>
                <a:gd name="connsiteX9" fmla="*/ 771978 w 865867"/>
                <a:gd name="connsiteY9" fmla="*/ 510268 h 800100"/>
                <a:gd name="connsiteX10" fmla="*/ 763814 w 865867"/>
                <a:gd name="connsiteY10" fmla="*/ 698047 h 800100"/>
                <a:gd name="connsiteX11" fmla="*/ 567871 w 865867"/>
                <a:gd name="connsiteY11" fmla="*/ 763361 h 800100"/>
                <a:gd name="connsiteX12" fmla="*/ 355600 w 865867"/>
                <a:gd name="connsiteY12" fmla="*/ 783772 h 800100"/>
                <a:gd name="connsiteX13" fmla="*/ 220889 w 865867"/>
                <a:gd name="connsiteY13" fmla="*/ 800100 h 800100"/>
                <a:gd name="connsiteX14" fmla="*/ 196396 w 865867"/>
                <a:gd name="connsiteY14" fmla="*/ 787854 h 800100"/>
                <a:gd name="connsiteX15" fmla="*/ 196396 w 865867"/>
                <a:gd name="connsiteY15" fmla="*/ 747032 h 800100"/>
                <a:gd name="connsiteX16" fmla="*/ 114753 w 865867"/>
                <a:gd name="connsiteY16" fmla="*/ 689882 h 800100"/>
                <a:gd name="connsiteX17" fmla="*/ 97162 w 865867"/>
                <a:gd name="connsiteY17" fmla="*/ 530205 h 800100"/>
                <a:gd name="connsiteX18" fmla="*/ 0 w 865867"/>
                <a:gd name="connsiteY18" fmla="*/ 448168 h 800100"/>
                <a:gd name="connsiteX19" fmla="*/ 1537 w 865867"/>
                <a:gd name="connsiteY19" fmla="*/ 405079 h 800100"/>
                <a:gd name="connsiteX20" fmla="*/ 12581 w 865867"/>
                <a:gd name="connsiteY20" fmla="*/ 349862 h 800100"/>
                <a:gd name="connsiteX21" fmla="*/ 53935 w 865867"/>
                <a:gd name="connsiteY21" fmla="*/ 258181 h 800100"/>
                <a:gd name="connsiteX22" fmla="*/ 127078 w 865867"/>
                <a:gd name="connsiteY22" fmla="*/ 176538 h 800100"/>
                <a:gd name="connsiteX23" fmla="*/ 182217 w 865867"/>
                <a:gd name="connsiteY23" fmla="*/ 117653 h 800100"/>
                <a:gd name="connsiteX24" fmla="*/ 211798 w 865867"/>
                <a:gd name="connsiteY24" fmla="*/ 85863 h 800100"/>
                <a:gd name="connsiteX25" fmla="*/ 271216 w 865867"/>
                <a:gd name="connsiteY25" fmla="*/ 36878 h 800100"/>
                <a:gd name="connsiteX26" fmla="*/ 380092 w 865867"/>
                <a:gd name="connsiteY26" fmla="*/ 28575 h 800100"/>
                <a:gd name="connsiteX27" fmla="*/ 539296 w 865867"/>
                <a:gd name="connsiteY27" fmla="*/ 12247 h 800100"/>
                <a:gd name="connsiteX28" fmla="*/ 608692 w 865867"/>
                <a:gd name="connsiteY28" fmla="*/ 0 h 800100"/>
                <a:gd name="connsiteX0" fmla="*/ 608692 w 865867"/>
                <a:gd name="connsiteY0" fmla="*/ 0 h 800100"/>
                <a:gd name="connsiteX1" fmla="*/ 710746 w 865867"/>
                <a:gd name="connsiteY1" fmla="*/ 142875 h 800100"/>
                <a:gd name="connsiteX2" fmla="*/ 771978 w 865867"/>
                <a:gd name="connsiteY2" fmla="*/ 220436 h 800100"/>
                <a:gd name="connsiteX3" fmla="*/ 825046 w 865867"/>
                <a:gd name="connsiteY3" fmla="*/ 281668 h 800100"/>
                <a:gd name="connsiteX4" fmla="*/ 865867 w 865867"/>
                <a:gd name="connsiteY4" fmla="*/ 318407 h 800100"/>
                <a:gd name="connsiteX5" fmla="*/ 853621 w 865867"/>
                <a:gd name="connsiteY5" fmla="*/ 359229 h 800100"/>
                <a:gd name="connsiteX6" fmla="*/ 833210 w 865867"/>
                <a:gd name="connsiteY6" fmla="*/ 400050 h 800100"/>
                <a:gd name="connsiteX7" fmla="*/ 796471 w 865867"/>
                <a:gd name="connsiteY7" fmla="*/ 457200 h 800100"/>
                <a:gd name="connsiteX8" fmla="*/ 771978 w 865867"/>
                <a:gd name="connsiteY8" fmla="*/ 457200 h 800100"/>
                <a:gd name="connsiteX9" fmla="*/ 771978 w 865867"/>
                <a:gd name="connsiteY9" fmla="*/ 510268 h 800100"/>
                <a:gd name="connsiteX10" fmla="*/ 763814 w 865867"/>
                <a:gd name="connsiteY10" fmla="*/ 698047 h 800100"/>
                <a:gd name="connsiteX11" fmla="*/ 567871 w 865867"/>
                <a:gd name="connsiteY11" fmla="*/ 763361 h 800100"/>
                <a:gd name="connsiteX12" fmla="*/ 355600 w 865867"/>
                <a:gd name="connsiteY12" fmla="*/ 783772 h 800100"/>
                <a:gd name="connsiteX13" fmla="*/ 220889 w 865867"/>
                <a:gd name="connsiteY13" fmla="*/ 800100 h 800100"/>
                <a:gd name="connsiteX14" fmla="*/ 196396 w 865867"/>
                <a:gd name="connsiteY14" fmla="*/ 787854 h 800100"/>
                <a:gd name="connsiteX15" fmla="*/ 196396 w 865867"/>
                <a:gd name="connsiteY15" fmla="*/ 747032 h 800100"/>
                <a:gd name="connsiteX16" fmla="*/ 194266 w 865867"/>
                <a:gd name="connsiteY16" fmla="*/ 636873 h 800100"/>
                <a:gd name="connsiteX17" fmla="*/ 97162 w 865867"/>
                <a:gd name="connsiteY17" fmla="*/ 530205 h 800100"/>
                <a:gd name="connsiteX18" fmla="*/ 0 w 865867"/>
                <a:gd name="connsiteY18" fmla="*/ 448168 h 800100"/>
                <a:gd name="connsiteX19" fmla="*/ 1537 w 865867"/>
                <a:gd name="connsiteY19" fmla="*/ 405079 h 800100"/>
                <a:gd name="connsiteX20" fmla="*/ 12581 w 865867"/>
                <a:gd name="connsiteY20" fmla="*/ 349862 h 800100"/>
                <a:gd name="connsiteX21" fmla="*/ 53935 w 865867"/>
                <a:gd name="connsiteY21" fmla="*/ 258181 h 800100"/>
                <a:gd name="connsiteX22" fmla="*/ 127078 w 865867"/>
                <a:gd name="connsiteY22" fmla="*/ 176538 h 800100"/>
                <a:gd name="connsiteX23" fmla="*/ 182217 w 865867"/>
                <a:gd name="connsiteY23" fmla="*/ 117653 h 800100"/>
                <a:gd name="connsiteX24" fmla="*/ 211798 w 865867"/>
                <a:gd name="connsiteY24" fmla="*/ 85863 h 800100"/>
                <a:gd name="connsiteX25" fmla="*/ 271216 w 865867"/>
                <a:gd name="connsiteY25" fmla="*/ 36878 h 800100"/>
                <a:gd name="connsiteX26" fmla="*/ 380092 w 865867"/>
                <a:gd name="connsiteY26" fmla="*/ 28575 h 800100"/>
                <a:gd name="connsiteX27" fmla="*/ 539296 w 865867"/>
                <a:gd name="connsiteY27" fmla="*/ 12247 h 800100"/>
                <a:gd name="connsiteX28" fmla="*/ 608692 w 865867"/>
                <a:gd name="connsiteY28" fmla="*/ 0 h 800100"/>
                <a:gd name="connsiteX0" fmla="*/ 608692 w 865867"/>
                <a:gd name="connsiteY0" fmla="*/ 0 h 800100"/>
                <a:gd name="connsiteX1" fmla="*/ 710746 w 865867"/>
                <a:gd name="connsiteY1" fmla="*/ 142875 h 800100"/>
                <a:gd name="connsiteX2" fmla="*/ 771978 w 865867"/>
                <a:gd name="connsiteY2" fmla="*/ 220436 h 800100"/>
                <a:gd name="connsiteX3" fmla="*/ 825046 w 865867"/>
                <a:gd name="connsiteY3" fmla="*/ 281668 h 800100"/>
                <a:gd name="connsiteX4" fmla="*/ 865867 w 865867"/>
                <a:gd name="connsiteY4" fmla="*/ 318407 h 800100"/>
                <a:gd name="connsiteX5" fmla="*/ 853621 w 865867"/>
                <a:gd name="connsiteY5" fmla="*/ 359229 h 800100"/>
                <a:gd name="connsiteX6" fmla="*/ 833210 w 865867"/>
                <a:gd name="connsiteY6" fmla="*/ 400050 h 800100"/>
                <a:gd name="connsiteX7" fmla="*/ 796471 w 865867"/>
                <a:gd name="connsiteY7" fmla="*/ 457200 h 800100"/>
                <a:gd name="connsiteX8" fmla="*/ 771978 w 865867"/>
                <a:gd name="connsiteY8" fmla="*/ 457200 h 800100"/>
                <a:gd name="connsiteX9" fmla="*/ 771978 w 865867"/>
                <a:gd name="connsiteY9" fmla="*/ 510268 h 800100"/>
                <a:gd name="connsiteX10" fmla="*/ 763814 w 865867"/>
                <a:gd name="connsiteY10" fmla="*/ 698047 h 800100"/>
                <a:gd name="connsiteX11" fmla="*/ 567871 w 865867"/>
                <a:gd name="connsiteY11" fmla="*/ 763361 h 800100"/>
                <a:gd name="connsiteX12" fmla="*/ 355600 w 865867"/>
                <a:gd name="connsiteY12" fmla="*/ 783772 h 800100"/>
                <a:gd name="connsiteX13" fmla="*/ 220889 w 865867"/>
                <a:gd name="connsiteY13" fmla="*/ 800100 h 800100"/>
                <a:gd name="connsiteX14" fmla="*/ 196396 w 865867"/>
                <a:gd name="connsiteY14" fmla="*/ 787854 h 800100"/>
                <a:gd name="connsiteX15" fmla="*/ 269283 w 865867"/>
                <a:gd name="connsiteY15" fmla="*/ 718319 h 800100"/>
                <a:gd name="connsiteX16" fmla="*/ 194266 w 865867"/>
                <a:gd name="connsiteY16" fmla="*/ 636873 h 800100"/>
                <a:gd name="connsiteX17" fmla="*/ 97162 w 865867"/>
                <a:gd name="connsiteY17" fmla="*/ 530205 h 800100"/>
                <a:gd name="connsiteX18" fmla="*/ 0 w 865867"/>
                <a:gd name="connsiteY18" fmla="*/ 448168 h 800100"/>
                <a:gd name="connsiteX19" fmla="*/ 1537 w 865867"/>
                <a:gd name="connsiteY19" fmla="*/ 405079 h 800100"/>
                <a:gd name="connsiteX20" fmla="*/ 12581 w 865867"/>
                <a:gd name="connsiteY20" fmla="*/ 349862 h 800100"/>
                <a:gd name="connsiteX21" fmla="*/ 53935 w 865867"/>
                <a:gd name="connsiteY21" fmla="*/ 258181 h 800100"/>
                <a:gd name="connsiteX22" fmla="*/ 127078 w 865867"/>
                <a:gd name="connsiteY22" fmla="*/ 176538 h 800100"/>
                <a:gd name="connsiteX23" fmla="*/ 182217 w 865867"/>
                <a:gd name="connsiteY23" fmla="*/ 117653 h 800100"/>
                <a:gd name="connsiteX24" fmla="*/ 211798 w 865867"/>
                <a:gd name="connsiteY24" fmla="*/ 85863 h 800100"/>
                <a:gd name="connsiteX25" fmla="*/ 271216 w 865867"/>
                <a:gd name="connsiteY25" fmla="*/ 36878 h 800100"/>
                <a:gd name="connsiteX26" fmla="*/ 380092 w 865867"/>
                <a:gd name="connsiteY26" fmla="*/ 28575 h 800100"/>
                <a:gd name="connsiteX27" fmla="*/ 539296 w 865867"/>
                <a:gd name="connsiteY27" fmla="*/ 12247 h 800100"/>
                <a:gd name="connsiteX28" fmla="*/ 608692 w 865867"/>
                <a:gd name="connsiteY28" fmla="*/ 0 h 800100"/>
                <a:gd name="connsiteX0" fmla="*/ 608692 w 865867"/>
                <a:gd name="connsiteY0" fmla="*/ 0 h 800100"/>
                <a:gd name="connsiteX1" fmla="*/ 710746 w 865867"/>
                <a:gd name="connsiteY1" fmla="*/ 142875 h 800100"/>
                <a:gd name="connsiteX2" fmla="*/ 771978 w 865867"/>
                <a:gd name="connsiteY2" fmla="*/ 220436 h 800100"/>
                <a:gd name="connsiteX3" fmla="*/ 825046 w 865867"/>
                <a:gd name="connsiteY3" fmla="*/ 281668 h 800100"/>
                <a:gd name="connsiteX4" fmla="*/ 865867 w 865867"/>
                <a:gd name="connsiteY4" fmla="*/ 318407 h 800100"/>
                <a:gd name="connsiteX5" fmla="*/ 853621 w 865867"/>
                <a:gd name="connsiteY5" fmla="*/ 359229 h 800100"/>
                <a:gd name="connsiteX6" fmla="*/ 833210 w 865867"/>
                <a:gd name="connsiteY6" fmla="*/ 400050 h 800100"/>
                <a:gd name="connsiteX7" fmla="*/ 796471 w 865867"/>
                <a:gd name="connsiteY7" fmla="*/ 457200 h 800100"/>
                <a:gd name="connsiteX8" fmla="*/ 771978 w 865867"/>
                <a:gd name="connsiteY8" fmla="*/ 457200 h 800100"/>
                <a:gd name="connsiteX9" fmla="*/ 771978 w 865867"/>
                <a:gd name="connsiteY9" fmla="*/ 510268 h 800100"/>
                <a:gd name="connsiteX10" fmla="*/ 763814 w 865867"/>
                <a:gd name="connsiteY10" fmla="*/ 698047 h 800100"/>
                <a:gd name="connsiteX11" fmla="*/ 567871 w 865867"/>
                <a:gd name="connsiteY11" fmla="*/ 763361 h 800100"/>
                <a:gd name="connsiteX12" fmla="*/ 355600 w 865867"/>
                <a:gd name="connsiteY12" fmla="*/ 783772 h 800100"/>
                <a:gd name="connsiteX13" fmla="*/ 220889 w 865867"/>
                <a:gd name="connsiteY13" fmla="*/ 800100 h 800100"/>
                <a:gd name="connsiteX14" fmla="*/ 297996 w 865867"/>
                <a:gd name="connsiteY14" fmla="*/ 763559 h 800100"/>
                <a:gd name="connsiteX15" fmla="*/ 269283 w 865867"/>
                <a:gd name="connsiteY15" fmla="*/ 718319 h 800100"/>
                <a:gd name="connsiteX16" fmla="*/ 194266 w 865867"/>
                <a:gd name="connsiteY16" fmla="*/ 636873 h 800100"/>
                <a:gd name="connsiteX17" fmla="*/ 97162 w 865867"/>
                <a:gd name="connsiteY17" fmla="*/ 530205 h 800100"/>
                <a:gd name="connsiteX18" fmla="*/ 0 w 865867"/>
                <a:gd name="connsiteY18" fmla="*/ 448168 h 800100"/>
                <a:gd name="connsiteX19" fmla="*/ 1537 w 865867"/>
                <a:gd name="connsiteY19" fmla="*/ 405079 h 800100"/>
                <a:gd name="connsiteX20" fmla="*/ 12581 w 865867"/>
                <a:gd name="connsiteY20" fmla="*/ 349862 h 800100"/>
                <a:gd name="connsiteX21" fmla="*/ 53935 w 865867"/>
                <a:gd name="connsiteY21" fmla="*/ 258181 h 800100"/>
                <a:gd name="connsiteX22" fmla="*/ 127078 w 865867"/>
                <a:gd name="connsiteY22" fmla="*/ 176538 h 800100"/>
                <a:gd name="connsiteX23" fmla="*/ 182217 w 865867"/>
                <a:gd name="connsiteY23" fmla="*/ 117653 h 800100"/>
                <a:gd name="connsiteX24" fmla="*/ 211798 w 865867"/>
                <a:gd name="connsiteY24" fmla="*/ 85863 h 800100"/>
                <a:gd name="connsiteX25" fmla="*/ 271216 w 865867"/>
                <a:gd name="connsiteY25" fmla="*/ 36878 h 800100"/>
                <a:gd name="connsiteX26" fmla="*/ 380092 w 865867"/>
                <a:gd name="connsiteY26" fmla="*/ 28575 h 800100"/>
                <a:gd name="connsiteX27" fmla="*/ 539296 w 865867"/>
                <a:gd name="connsiteY27" fmla="*/ 12247 h 800100"/>
                <a:gd name="connsiteX28" fmla="*/ 608692 w 865867"/>
                <a:gd name="connsiteY28" fmla="*/ 0 h 800100"/>
                <a:gd name="connsiteX0" fmla="*/ 608692 w 865867"/>
                <a:gd name="connsiteY0" fmla="*/ 0 h 800100"/>
                <a:gd name="connsiteX1" fmla="*/ 710746 w 865867"/>
                <a:gd name="connsiteY1" fmla="*/ 142875 h 800100"/>
                <a:gd name="connsiteX2" fmla="*/ 771978 w 865867"/>
                <a:gd name="connsiteY2" fmla="*/ 220436 h 800100"/>
                <a:gd name="connsiteX3" fmla="*/ 825046 w 865867"/>
                <a:gd name="connsiteY3" fmla="*/ 281668 h 800100"/>
                <a:gd name="connsiteX4" fmla="*/ 865867 w 865867"/>
                <a:gd name="connsiteY4" fmla="*/ 318407 h 800100"/>
                <a:gd name="connsiteX5" fmla="*/ 853621 w 865867"/>
                <a:gd name="connsiteY5" fmla="*/ 359229 h 800100"/>
                <a:gd name="connsiteX6" fmla="*/ 833210 w 865867"/>
                <a:gd name="connsiteY6" fmla="*/ 400050 h 800100"/>
                <a:gd name="connsiteX7" fmla="*/ 796471 w 865867"/>
                <a:gd name="connsiteY7" fmla="*/ 457200 h 800100"/>
                <a:gd name="connsiteX8" fmla="*/ 771978 w 865867"/>
                <a:gd name="connsiteY8" fmla="*/ 457200 h 800100"/>
                <a:gd name="connsiteX9" fmla="*/ 771978 w 865867"/>
                <a:gd name="connsiteY9" fmla="*/ 510268 h 800100"/>
                <a:gd name="connsiteX10" fmla="*/ 763814 w 865867"/>
                <a:gd name="connsiteY10" fmla="*/ 698047 h 800100"/>
                <a:gd name="connsiteX11" fmla="*/ 567871 w 865867"/>
                <a:gd name="connsiteY11" fmla="*/ 763361 h 800100"/>
                <a:gd name="connsiteX12" fmla="*/ 468244 w 865867"/>
                <a:gd name="connsiteY12" fmla="*/ 750641 h 800100"/>
                <a:gd name="connsiteX13" fmla="*/ 220889 w 865867"/>
                <a:gd name="connsiteY13" fmla="*/ 800100 h 800100"/>
                <a:gd name="connsiteX14" fmla="*/ 297996 w 865867"/>
                <a:gd name="connsiteY14" fmla="*/ 763559 h 800100"/>
                <a:gd name="connsiteX15" fmla="*/ 269283 w 865867"/>
                <a:gd name="connsiteY15" fmla="*/ 718319 h 800100"/>
                <a:gd name="connsiteX16" fmla="*/ 194266 w 865867"/>
                <a:gd name="connsiteY16" fmla="*/ 636873 h 800100"/>
                <a:gd name="connsiteX17" fmla="*/ 97162 w 865867"/>
                <a:gd name="connsiteY17" fmla="*/ 530205 h 800100"/>
                <a:gd name="connsiteX18" fmla="*/ 0 w 865867"/>
                <a:gd name="connsiteY18" fmla="*/ 448168 h 800100"/>
                <a:gd name="connsiteX19" fmla="*/ 1537 w 865867"/>
                <a:gd name="connsiteY19" fmla="*/ 405079 h 800100"/>
                <a:gd name="connsiteX20" fmla="*/ 12581 w 865867"/>
                <a:gd name="connsiteY20" fmla="*/ 349862 h 800100"/>
                <a:gd name="connsiteX21" fmla="*/ 53935 w 865867"/>
                <a:gd name="connsiteY21" fmla="*/ 258181 h 800100"/>
                <a:gd name="connsiteX22" fmla="*/ 127078 w 865867"/>
                <a:gd name="connsiteY22" fmla="*/ 176538 h 800100"/>
                <a:gd name="connsiteX23" fmla="*/ 182217 w 865867"/>
                <a:gd name="connsiteY23" fmla="*/ 117653 h 800100"/>
                <a:gd name="connsiteX24" fmla="*/ 211798 w 865867"/>
                <a:gd name="connsiteY24" fmla="*/ 85863 h 800100"/>
                <a:gd name="connsiteX25" fmla="*/ 271216 w 865867"/>
                <a:gd name="connsiteY25" fmla="*/ 36878 h 800100"/>
                <a:gd name="connsiteX26" fmla="*/ 380092 w 865867"/>
                <a:gd name="connsiteY26" fmla="*/ 28575 h 800100"/>
                <a:gd name="connsiteX27" fmla="*/ 539296 w 865867"/>
                <a:gd name="connsiteY27" fmla="*/ 12247 h 800100"/>
                <a:gd name="connsiteX28" fmla="*/ 608692 w 865867"/>
                <a:gd name="connsiteY28" fmla="*/ 0 h 800100"/>
                <a:gd name="connsiteX0" fmla="*/ 608692 w 865867"/>
                <a:gd name="connsiteY0" fmla="*/ 0 h 766970"/>
                <a:gd name="connsiteX1" fmla="*/ 710746 w 865867"/>
                <a:gd name="connsiteY1" fmla="*/ 142875 h 766970"/>
                <a:gd name="connsiteX2" fmla="*/ 771978 w 865867"/>
                <a:gd name="connsiteY2" fmla="*/ 220436 h 766970"/>
                <a:gd name="connsiteX3" fmla="*/ 825046 w 865867"/>
                <a:gd name="connsiteY3" fmla="*/ 281668 h 766970"/>
                <a:gd name="connsiteX4" fmla="*/ 865867 w 865867"/>
                <a:gd name="connsiteY4" fmla="*/ 318407 h 766970"/>
                <a:gd name="connsiteX5" fmla="*/ 853621 w 865867"/>
                <a:gd name="connsiteY5" fmla="*/ 359229 h 766970"/>
                <a:gd name="connsiteX6" fmla="*/ 833210 w 865867"/>
                <a:gd name="connsiteY6" fmla="*/ 400050 h 766970"/>
                <a:gd name="connsiteX7" fmla="*/ 796471 w 865867"/>
                <a:gd name="connsiteY7" fmla="*/ 457200 h 766970"/>
                <a:gd name="connsiteX8" fmla="*/ 771978 w 865867"/>
                <a:gd name="connsiteY8" fmla="*/ 457200 h 766970"/>
                <a:gd name="connsiteX9" fmla="*/ 771978 w 865867"/>
                <a:gd name="connsiteY9" fmla="*/ 510268 h 766970"/>
                <a:gd name="connsiteX10" fmla="*/ 763814 w 865867"/>
                <a:gd name="connsiteY10" fmla="*/ 698047 h 766970"/>
                <a:gd name="connsiteX11" fmla="*/ 567871 w 865867"/>
                <a:gd name="connsiteY11" fmla="*/ 763361 h 766970"/>
                <a:gd name="connsiteX12" fmla="*/ 468244 w 865867"/>
                <a:gd name="connsiteY12" fmla="*/ 750641 h 766970"/>
                <a:gd name="connsiteX13" fmla="*/ 368872 w 865867"/>
                <a:gd name="connsiteY13" fmla="*/ 766970 h 766970"/>
                <a:gd name="connsiteX14" fmla="*/ 297996 w 865867"/>
                <a:gd name="connsiteY14" fmla="*/ 763559 h 766970"/>
                <a:gd name="connsiteX15" fmla="*/ 269283 w 865867"/>
                <a:gd name="connsiteY15" fmla="*/ 718319 h 766970"/>
                <a:gd name="connsiteX16" fmla="*/ 194266 w 865867"/>
                <a:gd name="connsiteY16" fmla="*/ 636873 h 766970"/>
                <a:gd name="connsiteX17" fmla="*/ 97162 w 865867"/>
                <a:gd name="connsiteY17" fmla="*/ 530205 h 766970"/>
                <a:gd name="connsiteX18" fmla="*/ 0 w 865867"/>
                <a:gd name="connsiteY18" fmla="*/ 448168 h 766970"/>
                <a:gd name="connsiteX19" fmla="*/ 1537 w 865867"/>
                <a:gd name="connsiteY19" fmla="*/ 405079 h 766970"/>
                <a:gd name="connsiteX20" fmla="*/ 12581 w 865867"/>
                <a:gd name="connsiteY20" fmla="*/ 349862 h 766970"/>
                <a:gd name="connsiteX21" fmla="*/ 53935 w 865867"/>
                <a:gd name="connsiteY21" fmla="*/ 258181 h 766970"/>
                <a:gd name="connsiteX22" fmla="*/ 127078 w 865867"/>
                <a:gd name="connsiteY22" fmla="*/ 176538 h 766970"/>
                <a:gd name="connsiteX23" fmla="*/ 182217 w 865867"/>
                <a:gd name="connsiteY23" fmla="*/ 117653 h 766970"/>
                <a:gd name="connsiteX24" fmla="*/ 211798 w 865867"/>
                <a:gd name="connsiteY24" fmla="*/ 85863 h 766970"/>
                <a:gd name="connsiteX25" fmla="*/ 271216 w 865867"/>
                <a:gd name="connsiteY25" fmla="*/ 36878 h 766970"/>
                <a:gd name="connsiteX26" fmla="*/ 380092 w 865867"/>
                <a:gd name="connsiteY26" fmla="*/ 28575 h 766970"/>
                <a:gd name="connsiteX27" fmla="*/ 539296 w 865867"/>
                <a:gd name="connsiteY27" fmla="*/ 12247 h 766970"/>
                <a:gd name="connsiteX28" fmla="*/ 608692 w 865867"/>
                <a:gd name="connsiteY28" fmla="*/ 0 h 766970"/>
                <a:gd name="connsiteX0" fmla="*/ 608692 w 865867"/>
                <a:gd name="connsiteY0" fmla="*/ 0 h 766970"/>
                <a:gd name="connsiteX1" fmla="*/ 710746 w 865867"/>
                <a:gd name="connsiteY1" fmla="*/ 142875 h 766970"/>
                <a:gd name="connsiteX2" fmla="*/ 771978 w 865867"/>
                <a:gd name="connsiteY2" fmla="*/ 220436 h 766970"/>
                <a:gd name="connsiteX3" fmla="*/ 825046 w 865867"/>
                <a:gd name="connsiteY3" fmla="*/ 281668 h 766970"/>
                <a:gd name="connsiteX4" fmla="*/ 865867 w 865867"/>
                <a:gd name="connsiteY4" fmla="*/ 318407 h 766970"/>
                <a:gd name="connsiteX5" fmla="*/ 853621 w 865867"/>
                <a:gd name="connsiteY5" fmla="*/ 359229 h 766970"/>
                <a:gd name="connsiteX6" fmla="*/ 833210 w 865867"/>
                <a:gd name="connsiteY6" fmla="*/ 400050 h 766970"/>
                <a:gd name="connsiteX7" fmla="*/ 796471 w 865867"/>
                <a:gd name="connsiteY7" fmla="*/ 457200 h 766970"/>
                <a:gd name="connsiteX8" fmla="*/ 771978 w 865867"/>
                <a:gd name="connsiteY8" fmla="*/ 457200 h 766970"/>
                <a:gd name="connsiteX9" fmla="*/ 771978 w 865867"/>
                <a:gd name="connsiteY9" fmla="*/ 510268 h 766970"/>
                <a:gd name="connsiteX10" fmla="*/ 763814 w 865867"/>
                <a:gd name="connsiteY10" fmla="*/ 698047 h 766970"/>
                <a:gd name="connsiteX11" fmla="*/ 581123 w 865867"/>
                <a:gd name="connsiteY11" fmla="*/ 739065 h 766970"/>
                <a:gd name="connsiteX12" fmla="*/ 468244 w 865867"/>
                <a:gd name="connsiteY12" fmla="*/ 750641 h 766970"/>
                <a:gd name="connsiteX13" fmla="*/ 368872 w 865867"/>
                <a:gd name="connsiteY13" fmla="*/ 766970 h 766970"/>
                <a:gd name="connsiteX14" fmla="*/ 297996 w 865867"/>
                <a:gd name="connsiteY14" fmla="*/ 763559 h 766970"/>
                <a:gd name="connsiteX15" fmla="*/ 269283 w 865867"/>
                <a:gd name="connsiteY15" fmla="*/ 718319 h 766970"/>
                <a:gd name="connsiteX16" fmla="*/ 194266 w 865867"/>
                <a:gd name="connsiteY16" fmla="*/ 636873 h 766970"/>
                <a:gd name="connsiteX17" fmla="*/ 97162 w 865867"/>
                <a:gd name="connsiteY17" fmla="*/ 530205 h 766970"/>
                <a:gd name="connsiteX18" fmla="*/ 0 w 865867"/>
                <a:gd name="connsiteY18" fmla="*/ 448168 h 766970"/>
                <a:gd name="connsiteX19" fmla="*/ 1537 w 865867"/>
                <a:gd name="connsiteY19" fmla="*/ 405079 h 766970"/>
                <a:gd name="connsiteX20" fmla="*/ 12581 w 865867"/>
                <a:gd name="connsiteY20" fmla="*/ 349862 h 766970"/>
                <a:gd name="connsiteX21" fmla="*/ 53935 w 865867"/>
                <a:gd name="connsiteY21" fmla="*/ 258181 h 766970"/>
                <a:gd name="connsiteX22" fmla="*/ 127078 w 865867"/>
                <a:gd name="connsiteY22" fmla="*/ 176538 h 766970"/>
                <a:gd name="connsiteX23" fmla="*/ 182217 w 865867"/>
                <a:gd name="connsiteY23" fmla="*/ 117653 h 766970"/>
                <a:gd name="connsiteX24" fmla="*/ 211798 w 865867"/>
                <a:gd name="connsiteY24" fmla="*/ 85863 h 766970"/>
                <a:gd name="connsiteX25" fmla="*/ 271216 w 865867"/>
                <a:gd name="connsiteY25" fmla="*/ 36878 h 766970"/>
                <a:gd name="connsiteX26" fmla="*/ 380092 w 865867"/>
                <a:gd name="connsiteY26" fmla="*/ 28575 h 766970"/>
                <a:gd name="connsiteX27" fmla="*/ 539296 w 865867"/>
                <a:gd name="connsiteY27" fmla="*/ 12247 h 766970"/>
                <a:gd name="connsiteX28" fmla="*/ 608692 w 865867"/>
                <a:gd name="connsiteY28" fmla="*/ 0 h 76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65867" h="766970">
                  <a:moveTo>
                    <a:pt x="608692" y="0"/>
                  </a:moveTo>
                  <a:lnTo>
                    <a:pt x="710746" y="142875"/>
                  </a:lnTo>
                  <a:lnTo>
                    <a:pt x="771978" y="220436"/>
                  </a:lnTo>
                  <a:lnTo>
                    <a:pt x="825046" y="281668"/>
                  </a:lnTo>
                  <a:lnTo>
                    <a:pt x="865867" y="318407"/>
                  </a:lnTo>
                  <a:lnTo>
                    <a:pt x="853621" y="359229"/>
                  </a:lnTo>
                  <a:lnTo>
                    <a:pt x="833210" y="400050"/>
                  </a:lnTo>
                  <a:lnTo>
                    <a:pt x="796471" y="457200"/>
                  </a:lnTo>
                  <a:lnTo>
                    <a:pt x="771978" y="457200"/>
                  </a:lnTo>
                  <a:lnTo>
                    <a:pt x="771978" y="510268"/>
                  </a:lnTo>
                  <a:lnTo>
                    <a:pt x="763814" y="698047"/>
                  </a:lnTo>
                  <a:lnTo>
                    <a:pt x="581123" y="739065"/>
                  </a:lnTo>
                  <a:lnTo>
                    <a:pt x="468244" y="750641"/>
                  </a:lnTo>
                  <a:lnTo>
                    <a:pt x="368872" y="766970"/>
                  </a:lnTo>
                  <a:lnTo>
                    <a:pt x="297996" y="763559"/>
                  </a:lnTo>
                  <a:lnTo>
                    <a:pt x="269283" y="718319"/>
                  </a:lnTo>
                  <a:lnTo>
                    <a:pt x="194266" y="636873"/>
                  </a:lnTo>
                  <a:lnTo>
                    <a:pt x="97162" y="530205"/>
                  </a:lnTo>
                  <a:lnTo>
                    <a:pt x="0" y="448168"/>
                  </a:lnTo>
                  <a:cubicBezTo>
                    <a:pt x="512" y="433805"/>
                    <a:pt x="1025" y="419442"/>
                    <a:pt x="1537" y="405079"/>
                  </a:cubicBezTo>
                  <a:lnTo>
                    <a:pt x="12581" y="349862"/>
                  </a:lnTo>
                  <a:lnTo>
                    <a:pt x="53935" y="258181"/>
                  </a:lnTo>
                  <a:lnTo>
                    <a:pt x="127078" y="176538"/>
                  </a:lnTo>
                  <a:lnTo>
                    <a:pt x="182217" y="117653"/>
                  </a:lnTo>
                  <a:lnTo>
                    <a:pt x="211798" y="85863"/>
                  </a:lnTo>
                  <a:lnTo>
                    <a:pt x="271216" y="36878"/>
                  </a:lnTo>
                  <a:lnTo>
                    <a:pt x="380092" y="28575"/>
                  </a:lnTo>
                  <a:lnTo>
                    <a:pt x="539296" y="12247"/>
                  </a:lnTo>
                  <a:lnTo>
                    <a:pt x="608692" y="0"/>
                  </a:lnTo>
                  <a:close/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4CBEB0D-ACCF-67D8-EF32-E1D65F8615EB}"/>
                </a:ext>
              </a:extLst>
            </p:cNvPr>
            <p:cNvSpPr/>
            <p:nvPr/>
          </p:nvSpPr>
          <p:spPr>
            <a:xfrm>
              <a:off x="2912797" y="4478416"/>
              <a:ext cx="854319" cy="1807866"/>
            </a:xfrm>
            <a:custGeom>
              <a:avLst/>
              <a:gdLst>
                <a:gd name="connsiteX0" fmla="*/ 0 w 971550"/>
                <a:gd name="connsiteY0" fmla="*/ 1600200 h 1600200"/>
                <a:gd name="connsiteX1" fmla="*/ 57150 w 971550"/>
                <a:gd name="connsiteY1" fmla="*/ 1510393 h 1600200"/>
                <a:gd name="connsiteX2" fmla="*/ 195943 w 971550"/>
                <a:gd name="connsiteY2" fmla="*/ 1069521 h 1600200"/>
                <a:gd name="connsiteX3" fmla="*/ 281668 w 971550"/>
                <a:gd name="connsiteY3" fmla="*/ 849086 h 1600200"/>
                <a:gd name="connsiteX4" fmla="*/ 359229 w 971550"/>
                <a:gd name="connsiteY4" fmla="*/ 620486 h 1600200"/>
                <a:gd name="connsiteX5" fmla="*/ 559254 w 971550"/>
                <a:gd name="connsiteY5" fmla="*/ 465364 h 1600200"/>
                <a:gd name="connsiteX6" fmla="*/ 559254 w 971550"/>
                <a:gd name="connsiteY6" fmla="*/ 465364 h 1600200"/>
                <a:gd name="connsiteX7" fmla="*/ 559254 w 971550"/>
                <a:gd name="connsiteY7" fmla="*/ 457200 h 1600200"/>
                <a:gd name="connsiteX8" fmla="*/ 702129 w 971550"/>
                <a:gd name="connsiteY8" fmla="*/ 212271 h 1600200"/>
                <a:gd name="connsiteX9" fmla="*/ 763361 w 971550"/>
                <a:gd name="connsiteY9" fmla="*/ 151039 h 1600200"/>
                <a:gd name="connsiteX10" fmla="*/ 828675 w 971550"/>
                <a:gd name="connsiteY10" fmla="*/ 134711 h 1600200"/>
                <a:gd name="connsiteX11" fmla="*/ 877661 w 971550"/>
                <a:gd name="connsiteY11" fmla="*/ 97971 h 1600200"/>
                <a:gd name="connsiteX12" fmla="*/ 942975 w 971550"/>
                <a:gd name="connsiteY12" fmla="*/ 28575 h 1600200"/>
                <a:gd name="connsiteX13" fmla="*/ 971550 w 971550"/>
                <a:gd name="connsiteY13" fmla="*/ 0 h 1600200"/>
                <a:gd name="connsiteX0" fmla="*/ 0 w 971550"/>
                <a:gd name="connsiteY0" fmla="*/ 1600200 h 1600200"/>
                <a:gd name="connsiteX1" fmla="*/ 57150 w 971550"/>
                <a:gd name="connsiteY1" fmla="*/ 1510393 h 1600200"/>
                <a:gd name="connsiteX2" fmla="*/ 195943 w 971550"/>
                <a:gd name="connsiteY2" fmla="*/ 1069521 h 1600200"/>
                <a:gd name="connsiteX3" fmla="*/ 281668 w 971550"/>
                <a:gd name="connsiteY3" fmla="*/ 849086 h 1600200"/>
                <a:gd name="connsiteX4" fmla="*/ 432917 w 971550"/>
                <a:gd name="connsiteY4" fmla="*/ 633884 h 1600200"/>
                <a:gd name="connsiteX5" fmla="*/ 559254 w 971550"/>
                <a:gd name="connsiteY5" fmla="*/ 465364 h 1600200"/>
                <a:gd name="connsiteX6" fmla="*/ 559254 w 971550"/>
                <a:gd name="connsiteY6" fmla="*/ 465364 h 1600200"/>
                <a:gd name="connsiteX7" fmla="*/ 559254 w 971550"/>
                <a:gd name="connsiteY7" fmla="*/ 457200 h 1600200"/>
                <a:gd name="connsiteX8" fmla="*/ 702129 w 971550"/>
                <a:gd name="connsiteY8" fmla="*/ 212271 h 1600200"/>
                <a:gd name="connsiteX9" fmla="*/ 763361 w 971550"/>
                <a:gd name="connsiteY9" fmla="*/ 151039 h 1600200"/>
                <a:gd name="connsiteX10" fmla="*/ 828675 w 971550"/>
                <a:gd name="connsiteY10" fmla="*/ 134711 h 1600200"/>
                <a:gd name="connsiteX11" fmla="*/ 877661 w 971550"/>
                <a:gd name="connsiteY11" fmla="*/ 97971 h 1600200"/>
                <a:gd name="connsiteX12" fmla="*/ 942975 w 971550"/>
                <a:gd name="connsiteY12" fmla="*/ 28575 h 1600200"/>
                <a:gd name="connsiteX13" fmla="*/ 971550 w 971550"/>
                <a:gd name="connsiteY13" fmla="*/ 0 h 1600200"/>
                <a:gd name="connsiteX0" fmla="*/ 0 w 971550"/>
                <a:gd name="connsiteY0" fmla="*/ 1600200 h 1600200"/>
                <a:gd name="connsiteX1" fmla="*/ 57150 w 971550"/>
                <a:gd name="connsiteY1" fmla="*/ 1510393 h 1600200"/>
                <a:gd name="connsiteX2" fmla="*/ 195943 w 971550"/>
                <a:gd name="connsiteY2" fmla="*/ 1069521 h 1600200"/>
                <a:gd name="connsiteX3" fmla="*/ 281668 w 971550"/>
                <a:gd name="connsiteY3" fmla="*/ 849086 h 1600200"/>
                <a:gd name="connsiteX4" fmla="*/ 432917 w 971550"/>
                <a:gd name="connsiteY4" fmla="*/ 633884 h 1600200"/>
                <a:gd name="connsiteX5" fmla="*/ 559254 w 971550"/>
                <a:gd name="connsiteY5" fmla="*/ 465364 h 1600200"/>
                <a:gd name="connsiteX6" fmla="*/ 559254 w 971550"/>
                <a:gd name="connsiteY6" fmla="*/ 465364 h 1600200"/>
                <a:gd name="connsiteX7" fmla="*/ 559254 w 971550"/>
                <a:gd name="connsiteY7" fmla="*/ 457200 h 1600200"/>
                <a:gd name="connsiteX8" fmla="*/ 702129 w 971550"/>
                <a:gd name="connsiteY8" fmla="*/ 212271 h 1600200"/>
                <a:gd name="connsiteX9" fmla="*/ 763361 w 971550"/>
                <a:gd name="connsiteY9" fmla="*/ 151039 h 1600200"/>
                <a:gd name="connsiteX10" fmla="*/ 828675 w 971550"/>
                <a:gd name="connsiteY10" fmla="*/ 134711 h 1600200"/>
                <a:gd name="connsiteX11" fmla="*/ 877661 w 971550"/>
                <a:gd name="connsiteY11" fmla="*/ 97971 h 1600200"/>
                <a:gd name="connsiteX12" fmla="*/ 942975 w 971550"/>
                <a:gd name="connsiteY12" fmla="*/ 28575 h 1600200"/>
                <a:gd name="connsiteX13" fmla="*/ 971550 w 971550"/>
                <a:gd name="connsiteY13" fmla="*/ 0 h 1600200"/>
                <a:gd name="connsiteX0" fmla="*/ 0 w 971550"/>
                <a:gd name="connsiteY0" fmla="*/ 1600200 h 1600200"/>
                <a:gd name="connsiteX1" fmla="*/ 57150 w 971550"/>
                <a:gd name="connsiteY1" fmla="*/ 1510393 h 1600200"/>
                <a:gd name="connsiteX2" fmla="*/ 195943 w 971550"/>
                <a:gd name="connsiteY2" fmla="*/ 1069521 h 1600200"/>
                <a:gd name="connsiteX3" fmla="*/ 382152 w 971550"/>
                <a:gd name="connsiteY3" fmla="*/ 919425 h 1600200"/>
                <a:gd name="connsiteX4" fmla="*/ 432917 w 971550"/>
                <a:gd name="connsiteY4" fmla="*/ 633884 h 1600200"/>
                <a:gd name="connsiteX5" fmla="*/ 559254 w 971550"/>
                <a:gd name="connsiteY5" fmla="*/ 465364 h 1600200"/>
                <a:gd name="connsiteX6" fmla="*/ 559254 w 971550"/>
                <a:gd name="connsiteY6" fmla="*/ 465364 h 1600200"/>
                <a:gd name="connsiteX7" fmla="*/ 559254 w 971550"/>
                <a:gd name="connsiteY7" fmla="*/ 457200 h 1600200"/>
                <a:gd name="connsiteX8" fmla="*/ 702129 w 971550"/>
                <a:gd name="connsiteY8" fmla="*/ 212271 h 1600200"/>
                <a:gd name="connsiteX9" fmla="*/ 763361 w 971550"/>
                <a:gd name="connsiteY9" fmla="*/ 151039 h 1600200"/>
                <a:gd name="connsiteX10" fmla="*/ 828675 w 971550"/>
                <a:gd name="connsiteY10" fmla="*/ 134711 h 1600200"/>
                <a:gd name="connsiteX11" fmla="*/ 877661 w 971550"/>
                <a:gd name="connsiteY11" fmla="*/ 97971 h 1600200"/>
                <a:gd name="connsiteX12" fmla="*/ 942975 w 971550"/>
                <a:gd name="connsiteY12" fmla="*/ 28575 h 1600200"/>
                <a:gd name="connsiteX13" fmla="*/ 971550 w 971550"/>
                <a:gd name="connsiteY13" fmla="*/ 0 h 1600200"/>
                <a:gd name="connsiteX0" fmla="*/ 0 w 971550"/>
                <a:gd name="connsiteY0" fmla="*/ 1600200 h 1600200"/>
                <a:gd name="connsiteX1" fmla="*/ 57150 w 971550"/>
                <a:gd name="connsiteY1" fmla="*/ 1510393 h 1600200"/>
                <a:gd name="connsiteX2" fmla="*/ 316523 w 971550"/>
                <a:gd name="connsiteY2" fmla="*/ 1220246 h 1600200"/>
                <a:gd name="connsiteX3" fmla="*/ 382152 w 971550"/>
                <a:gd name="connsiteY3" fmla="*/ 919425 h 1600200"/>
                <a:gd name="connsiteX4" fmla="*/ 432917 w 971550"/>
                <a:gd name="connsiteY4" fmla="*/ 633884 h 1600200"/>
                <a:gd name="connsiteX5" fmla="*/ 559254 w 971550"/>
                <a:gd name="connsiteY5" fmla="*/ 465364 h 1600200"/>
                <a:gd name="connsiteX6" fmla="*/ 559254 w 971550"/>
                <a:gd name="connsiteY6" fmla="*/ 465364 h 1600200"/>
                <a:gd name="connsiteX7" fmla="*/ 559254 w 971550"/>
                <a:gd name="connsiteY7" fmla="*/ 457200 h 1600200"/>
                <a:gd name="connsiteX8" fmla="*/ 702129 w 971550"/>
                <a:gd name="connsiteY8" fmla="*/ 212271 h 1600200"/>
                <a:gd name="connsiteX9" fmla="*/ 763361 w 971550"/>
                <a:gd name="connsiteY9" fmla="*/ 151039 h 1600200"/>
                <a:gd name="connsiteX10" fmla="*/ 828675 w 971550"/>
                <a:gd name="connsiteY10" fmla="*/ 134711 h 1600200"/>
                <a:gd name="connsiteX11" fmla="*/ 877661 w 971550"/>
                <a:gd name="connsiteY11" fmla="*/ 97971 h 1600200"/>
                <a:gd name="connsiteX12" fmla="*/ 942975 w 971550"/>
                <a:gd name="connsiteY12" fmla="*/ 28575 h 1600200"/>
                <a:gd name="connsiteX13" fmla="*/ 971550 w 971550"/>
                <a:gd name="connsiteY13" fmla="*/ 0 h 1600200"/>
                <a:gd name="connsiteX0" fmla="*/ 0 w 971550"/>
                <a:gd name="connsiteY0" fmla="*/ 1600200 h 1600200"/>
                <a:gd name="connsiteX1" fmla="*/ 191128 w 971550"/>
                <a:gd name="connsiteY1" fmla="*/ 1584081 h 1600200"/>
                <a:gd name="connsiteX2" fmla="*/ 316523 w 971550"/>
                <a:gd name="connsiteY2" fmla="*/ 1220246 h 1600200"/>
                <a:gd name="connsiteX3" fmla="*/ 382152 w 971550"/>
                <a:gd name="connsiteY3" fmla="*/ 919425 h 1600200"/>
                <a:gd name="connsiteX4" fmla="*/ 432917 w 971550"/>
                <a:gd name="connsiteY4" fmla="*/ 633884 h 1600200"/>
                <a:gd name="connsiteX5" fmla="*/ 559254 w 971550"/>
                <a:gd name="connsiteY5" fmla="*/ 465364 h 1600200"/>
                <a:gd name="connsiteX6" fmla="*/ 559254 w 971550"/>
                <a:gd name="connsiteY6" fmla="*/ 465364 h 1600200"/>
                <a:gd name="connsiteX7" fmla="*/ 559254 w 971550"/>
                <a:gd name="connsiteY7" fmla="*/ 457200 h 1600200"/>
                <a:gd name="connsiteX8" fmla="*/ 702129 w 971550"/>
                <a:gd name="connsiteY8" fmla="*/ 212271 h 1600200"/>
                <a:gd name="connsiteX9" fmla="*/ 763361 w 971550"/>
                <a:gd name="connsiteY9" fmla="*/ 151039 h 1600200"/>
                <a:gd name="connsiteX10" fmla="*/ 828675 w 971550"/>
                <a:gd name="connsiteY10" fmla="*/ 134711 h 1600200"/>
                <a:gd name="connsiteX11" fmla="*/ 877661 w 971550"/>
                <a:gd name="connsiteY11" fmla="*/ 97971 h 1600200"/>
                <a:gd name="connsiteX12" fmla="*/ 942975 w 971550"/>
                <a:gd name="connsiteY12" fmla="*/ 28575 h 1600200"/>
                <a:gd name="connsiteX13" fmla="*/ 971550 w 971550"/>
                <a:gd name="connsiteY13" fmla="*/ 0 h 1600200"/>
                <a:gd name="connsiteX0" fmla="*/ 0 w 854319"/>
                <a:gd name="connsiteY0" fmla="*/ 1807866 h 1807866"/>
                <a:gd name="connsiteX1" fmla="*/ 73897 w 854319"/>
                <a:gd name="connsiteY1" fmla="*/ 1584081 h 1807866"/>
                <a:gd name="connsiteX2" fmla="*/ 199292 w 854319"/>
                <a:gd name="connsiteY2" fmla="*/ 1220246 h 1807866"/>
                <a:gd name="connsiteX3" fmla="*/ 264921 w 854319"/>
                <a:gd name="connsiteY3" fmla="*/ 919425 h 1807866"/>
                <a:gd name="connsiteX4" fmla="*/ 315686 w 854319"/>
                <a:gd name="connsiteY4" fmla="*/ 633884 h 1807866"/>
                <a:gd name="connsiteX5" fmla="*/ 442023 w 854319"/>
                <a:gd name="connsiteY5" fmla="*/ 465364 h 1807866"/>
                <a:gd name="connsiteX6" fmla="*/ 442023 w 854319"/>
                <a:gd name="connsiteY6" fmla="*/ 465364 h 1807866"/>
                <a:gd name="connsiteX7" fmla="*/ 442023 w 854319"/>
                <a:gd name="connsiteY7" fmla="*/ 457200 h 1807866"/>
                <a:gd name="connsiteX8" fmla="*/ 584898 w 854319"/>
                <a:gd name="connsiteY8" fmla="*/ 212271 h 1807866"/>
                <a:gd name="connsiteX9" fmla="*/ 646130 w 854319"/>
                <a:gd name="connsiteY9" fmla="*/ 151039 h 1807866"/>
                <a:gd name="connsiteX10" fmla="*/ 711444 w 854319"/>
                <a:gd name="connsiteY10" fmla="*/ 134711 h 1807866"/>
                <a:gd name="connsiteX11" fmla="*/ 760430 w 854319"/>
                <a:gd name="connsiteY11" fmla="*/ 97971 h 1807866"/>
                <a:gd name="connsiteX12" fmla="*/ 825744 w 854319"/>
                <a:gd name="connsiteY12" fmla="*/ 28575 h 1807866"/>
                <a:gd name="connsiteX13" fmla="*/ 854319 w 854319"/>
                <a:gd name="connsiteY13" fmla="*/ 0 h 1807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4319" h="1807866">
                  <a:moveTo>
                    <a:pt x="0" y="1807866"/>
                  </a:moveTo>
                  <a:lnTo>
                    <a:pt x="73897" y="1584081"/>
                  </a:lnTo>
                  <a:lnTo>
                    <a:pt x="199292" y="1220246"/>
                  </a:lnTo>
                  <a:lnTo>
                    <a:pt x="264921" y="919425"/>
                  </a:lnTo>
                  <a:lnTo>
                    <a:pt x="315686" y="633884"/>
                  </a:lnTo>
                  <a:cubicBezTo>
                    <a:pt x="344400" y="530818"/>
                    <a:pt x="399911" y="521537"/>
                    <a:pt x="442023" y="465364"/>
                  </a:cubicBezTo>
                  <a:lnTo>
                    <a:pt x="442023" y="465364"/>
                  </a:lnTo>
                  <a:lnTo>
                    <a:pt x="442023" y="457200"/>
                  </a:lnTo>
                  <a:lnTo>
                    <a:pt x="584898" y="212271"/>
                  </a:lnTo>
                  <a:lnTo>
                    <a:pt x="646130" y="151039"/>
                  </a:lnTo>
                  <a:lnTo>
                    <a:pt x="711444" y="134711"/>
                  </a:lnTo>
                  <a:lnTo>
                    <a:pt x="760430" y="97971"/>
                  </a:lnTo>
                  <a:lnTo>
                    <a:pt x="825744" y="28575"/>
                  </a:lnTo>
                  <a:lnTo>
                    <a:pt x="854319" y="0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A44178A-EFAE-1221-55C0-EC951AAE9A83}"/>
                </a:ext>
              </a:extLst>
            </p:cNvPr>
            <p:cNvSpPr/>
            <p:nvPr/>
          </p:nvSpPr>
          <p:spPr>
            <a:xfrm>
              <a:off x="7340483" y="4395051"/>
              <a:ext cx="2053318" cy="747033"/>
            </a:xfrm>
            <a:custGeom>
              <a:avLst/>
              <a:gdLst>
                <a:gd name="connsiteX0" fmla="*/ 0 w 2053318"/>
                <a:gd name="connsiteY0" fmla="*/ 747033 h 747033"/>
                <a:gd name="connsiteX1" fmla="*/ 322489 w 2053318"/>
                <a:gd name="connsiteY1" fmla="*/ 616404 h 747033"/>
                <a:gd name="connsiteX2" fmla="*/ 428625 w 2053318"/>
                <a:gd name="connsiteY2" fmla="*/ 559254 h 747033"/>
                <a:gd name="connsiteX3" fmla="*/ 530678 w 2053318"/>
                <a:gd name="connsiteY3" fmla="*/ 522515 h 747033"/>
                <a:gd name="connsiteX4" fmla="*/ 604157 w 2053318"/>
                <a:gd name="connsiteY4" fmla="*/ 481693 h 747033"/>
                <a:gd name="connsiteX5" fmla="*/ 722539 w 2053318"/>
                <a:gd name="connsiteY5" fmla="*/ 367393 h 747033"/>
                <a:gd name="connsiteX6" fmla="*/ 922564 w 2053318"/>
                <a:gd name="connsiteY6" fmla="*/ 232683 h 747033"/>
                <a:gd name="connsiteX7" fmla="*/ 922564 w 2053318"/>
                <a:gd name="connsiteY7" fmla="*/ 232683 h 747033"/>
                <a:gd name="connsiteX8" fmla="*/ 947057 w 2053318"/>
                <a:gd name="connsiteY8" fmla="*/ 212272 h 747033"/>
                <a:gd name="connsiteX9" fmla="*/ 1102178 w 2053318"/>
                <a:gd name="connsiteY9" fmla="*/ 57150 h 747033"/>
                <a:gd name="connsiteX10" fmla="*/ 1130753 w 2053318"/>
                <a:gd name="connsiteY10" fmla="*/ 77561 h 747033"/>
                <a:gd name="connsiteX11" fmla="*/ 1175657 w 2053318"/>
                <a:gd name="connsiteY11" fmla="*/ 195943 h 747033"/>
                <a:gd name="connsiteX12" fmla="*/ 1294039 w 2053318"/>
                <a:gd name="connsiteY12" fmla="*/ 346983 h 747033"/>
                <a:gd name="connsiteX13" fmla="*/ 1375682 w 2053318"/>
                <a:gd name="connsiteY13" fmla="*/ 461283 h 747033"/>
                <a:gd name="connsiteX14" fmla="*/ 1706336 w 2053318"/>
                <a:gd name="connsiteY14" fmla="*/ 273504 h 747033"/>
                <a:gd name="connsiteX15" fmla="*/ 1849211 w 2053318"/>
                <a:gd name="connsiteY15" fmla="*/ 212272 h 747033"/>
                <a:gd name="connsiteX16" fmla="*/ 1922689 w 2053318"/>
                <a:gd name="connsiteY16" fmla="*/ 146958 h 747033"/>
                <a:gd name="connsiteX17" fmla="*/ 2053318 w 2053318"/>
                <a:gd name="connsiteY17" fmla="*/ 0 h 747033"/>
                <a:gd name="connsiteX0" fmla="*/ 0 w 2053318"/>
                <a:gd name="connsiteY0" fmla="*/ 747033 h 747033"/>
                <a:gd name="connsiteX1" fmla="*/ 322489 w 2053318"/>
                <a:gd name="connsiteY1" fmla="*/ 616404 h 747033"/>
                <a:gd name="connsiteX2" fmla="*/ 428625 w 2053318"/>
                <a:gd name="connsiteY2" fmla="*/ 559254 h 747033"/>
                <a:gd name="connsiteX3" fmla="*/ 530678 w 2053318"/>
                <a:gd name="connsiteY3" fmla="*/ 522515 h 747033"/>
                <a:gd name="connsiteX4" fmla="*/ 604157 w 2053318"/>
                <a:gd name="connsiteY4" fmla="*/ 481693 h 747033"/>
                <a:gd name="connsiteX5" fmla="*/ 722539 w 2053318"/>
                <a:gd name="connsiteY5" fmla="*/ 367393 h 747033"/>
                <a:gd name="connsiteX6" fmla="*/ 922564 w 2053318"/>
                <a:gd name="connsiteY6" fmla="*/ 232683 h 747033"/>
                <a:gd name="connsiteX7" fmla="*/ 922564 w 2053318"/>
                <a:gd name="connsiteY7" fmla="*/ 232683 h 747033"/>
                <a:gd name="connsiteX8" fmla="*/ 947057 w 2053318"/>
                <a:gd name="connsiteY8" fmla="*/ 212272 h 747033"/>
                <a:gd name="connsiteX9" fmla="*/ 1102178 w 2053318"/>
                <a:gd name="connsiteY9" fmla="*/ 57150 h 747033"/>
                <a:gd name="connsiteX10" fmla="*/ 1130753 w 2053318"/>
                <a:gd name="connsiteY10" fmla="*/ 77561 h 747033"/>
                <a:gd name="connsiteX11" fmla="*/ 1175657 w 2053318"/>
                <a:gd name="connsiteY11" fmla="*/ 195943 h 747033"/>
                <a:gd name="connsiteX12" fmla="*/ 1281792 w 2053318"/>
                <a:gd name="connsiteY12" fmla="*/ 346983 h 747033"/>
                <a:gd name="connsiteX13" fmla="*/ 1375682 w 2053318"/>
                <a:gd name="connsiteY13" fmla="*/ 461283 h 747033"/>
                <a:gd name="connsiteX14" fmla="*/ 1706336 w 2053318"/>
                <a:gd name="connsiteY14" fmla="*/ 273504 h 747033"/>
                <a:gd name="connsiteX15" fmla="*/ 1849211 w 2053318"/>
                <a:gd name="connsiteY15" fmla="*/ 212272 h 747033"/>
                <a:gd name="connsiteX16" fmla="*/ 1922689 w 2053318"/>
                <a:gd name="connsiteY16" fmla="*/ 146958 h 747033"/>
                <a:gd name="connsiteX17" fmla="*/ 2053318 w 2053318"/>
                <a:gd name="connsiteY17" fmla="*/ 0 h 747033"/>
                <a:gd name="connsiteX0" fmla="*/ 0 w 2053318"/>
                <a:gd name="connsiteY0" fmla="*/ 747033 h 747033"/>
                <a:gd name="connsiteX1" fmla="*/ 322489 w 2053318"/>
                <a:gd name="connsiteY1" fmla="*/ 616404 h 747033"/>
                <a:gd name="connsiteX2" fmla="*/ 428625 w 2053318"/>
                <a:gd name="connsiteY2" fmla="*/ 559254 h 747033"/>
                <a:gd name="connsiteX3" fmla="*/ 530678 w 2053318"/>
                <a:gd name="connsiteY3" fmla="*/ 522515 h 747033"/>
                <a:gd name="connsiteX4" fmla="*/ 604157 w 2053318"/>
                <a:gd name="connsiteY4" fmla="*/ 481693 h 747033"/>
                <a:gd name="connsiteX5" fmla="*/ 722539 w 2053318"/>
                <a:gd name="connsiteY5" fmla="*/ 367393 h 747033"/>
                <a:gd name="connsiteX6" fmla="*/ 922564 w 2053318"/>
                <a:gd name="connsiteY6" fmla="*/ 232683 h 747033"/>
                <a:gd name="connsiteX7" fmla="*/ 922564 w 2053318"/>
                <a:gd name="connsiteY7" fmla="*/ 232683 h 747033"/>
                <a:gd name="connsiteX8" fmla="*/ 947057 w 2053318"/>
                <a:gd name="connsiteY8" fmla="*/ 212272 h 747033"/>
                <a:gd name="connsiteX9" fmla="*/ 1102178 w 2053318"/>
                <a:gd name="connsiteY9" fmla="*/ 57150 h 747033"/>
                <a:gd name="connsiteX10" fmla="*/ 1130753 w 2053318"/>
                <a:gd name="connsiteY10" fmla="*/ 77561 h 747033"/>
                <a:gd name="connsiteX11" fmla="*/ 1175657 w 2053318"/>
                <a:gd name="connsiteY11" fmla="*/ 195943 h 747033"/>
                <a:gd name="connsiteX12" fmla="*/ 1281792 w 2053318"/>
                <a:gd name="connsiteY12" fmla="*/ 346983 h 747033"/>
                <a:gd name="connsiteX13" fmla="*/ 1375682 w 2053318"/>
                <a:gd name="connsiteY13" fmla="*/ 461283 h 747033"/>
                <a:gd name="connsiteX14" fmla="*/ 1706336 w 2053318"/>
                <a:gd name="connsiteY14" fmla="*/ 273504 h 747033"/>
                <a:gd name="connsiteX15" fmla="*/ 1849211 w 2053318"/>
                <a:gd name="connsiteY15" fmla="*/ 212272 h 747033"/>
                <a:gd name="connsiteX16" fmla="*/ 1922689 w 2053318"/>
                <a:gd name="connsiteY16" fmla="*/ 146958 h 747033"/>
                <a:gd name="connsiteX17" fmla="*/ 2053318 w 2053318"/>
                <a:gd name="connsiteY17" fmla="*/ 0 h 747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53318" h="747033">
                  <a:moveTo>
                    <a:pt x="0" y="747033"/>
                  </a:moveTo>
                  <a:lnTo>
                    <a:pt x="322489" y="616404"/>
                  </a:lnTo>
                  <a:lnTo>
                    <a:pt x="428625" y="559254"/>
                  </a:lnTo>
                  <a:lnTo>
                    <a:pt x="530678" y="522515"/>
                  </a:lnTo>
                  <a:lnTo>
                    <a:pt x="604157" y="481693"/>
                  </a:lnTo>
                  <a:lnTo>
                    <a:pt x="722539" y="367393"/>
                  </a:lnTo>
                  <a:lnTo>
                    <a:pt x="922564" y="232683"/>
                  </a:lnTo>
                  <a:lnTo>
                    <a:pt x="922564" y="232683"/>
                  </a:lnTo>
                  <a:lnTo>
                    <a:pt x="947057" y="212272"/>
                  </a:lnTo>
                  <a:lnTo>
                    <a:pt x="1102178" y="57150"/>
                  </a:lnTo>
                  <a:lnTo>
                    <a:pt x="1130753" y="77561"/>
                  </a:lnTo>
                  <a:lnTo>
                    <a:pt x="1175657" y="195943"/>
                  </a:lnTo>
                  <a:lnTo>
                    <a:pt x="1281792" y="346983"/>
                  </a:lnTo>
                  <a:cubicBezTo>
                    <a:pt x="1292679" y="405494"/>
                    <a:pt x="1344385" y="423183"/>
                    <a:pt x="1375682" y="461283"/>
                  </a:cubicBezTo>
                  <a:lnTo>
                    <a:pt x="1706336" y="273504"/>
                  </a:lnTo>
                  <a:lnTo>
                    <a:pt x="1849211" y="212272"/>
                  </a:lnTo>
                  <a:lnTo>
                    <a:pt x="1922689" y="146958"/>
                  </a:lnTo>
                  <a:lnTo>
                    <a:pt x="2053318" y="0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F11B69E7-0DE3-7376-8B2F-453773AD15F4}"/>
                </a:ext>
              </a:extLst>
            </p:cNvPr>
            <p:cNvSpPr/>
            <p:nvPr/>
          </p:nvSpPr>
          <p:spPr>
            <a:xfrm>
              <a:off x="6851407" y="3477713"/>
              <a:ext cx="2401353" cy="1747124"/>
            </a:xfrm>
            <a:custGeom>
              <a:avLst/>
              <a:gdLst>
                <a:gd name="connsiteX0" fmla="*/ 44904 w 2245179"/>
                <a:gd name="connsiteY0" fmla="*/ 1710418 h 1710418"/>
                <a:gd name="connsiteX1" fmla="*/ 20411 w 2245179"/>
                <a:gd name="connsiteY1" fmla="*/ 1645104 h 1710418"/>
                <a:gd name="connsiteX2" fmla="*/ 16329 w 2245179"/>
                <a:gd name="connsiteY2" fmla="*/ 1583872 h 1710418"/>
                <a:gd name="connsiteX3" fmla="*/ 0 w 2245179"/>
                <a:gd name="connsiteY3" fmla="*/ 1281793 h 1710418"/>
                <a:gd name="connsiteX4" fmla="*/ 24493 w 2245179"/>
                <a:gd name="connsiteY4" fmla="*/ 832758 h 1710418"/>
                <a:gd name="connsiteX5" fmla="*/ 65315 w 2245179"/>
                <a:gd name="connsiteY5" fmla="*/ 791936 h 1710418"/>
                <a:gd name="connsiteX6" fmla="*/ 126547 w 2245179"/>
                <a:gd name="connsiteY6" fmla="*/ 734786 h 1710418"/>
                <a:gd name="connsiteX7" fmla="*/ 579665 w 2245179"/>
                <a:gd name="connsiteY7" fmla="*/ 661308 h 1710418"/>
                <a:gd name="connsiteX8" fmla="*/ 661308 w 2245179"/>
                <a:gd name="connsiteY8" fmla="*/ 698047 h 1710418"/>
                <a:gd name="connsiteX9" fmla="*/ 898072 w 2245179"/>
                <a:gd name="connsiteY9" fmla="*/ 689883 h 1710418"/>
                <a:gd name="connsiteX10" fmla="*/ 1073604 w 2245179"/>
                <a:gd name="connsiteY10" fmla="*/ 722540 h 1710418"/>
                <a:gd name="connsiteX11" fmla="*/ 1498147 w 2245179"/>
                <a:gd name="connsiteY11" fmla="*/ 775608 h 1710418"/>
                <a:gd name="connsiteX12" fmla="*/ 1547133 w 2245179"/>
                <a:gd name="connsiteY12" fmla="*/ 808265 h 1710418"/>
                <a:gd name="connsiteX13" fmla="*/ 1604283 w 2245179"/>
                <a:gd name="connsiteY13" fmla="*/ 914400 h 1710418"/>
                <a:gd name="connsiteX14" fmla="*/ 2245179 w 2245179"/>
                <a:gd name="connsiteY14" fmla="*/ 0 h 1710418"/>
                <a:gd name="connsiteX0" fmla="*/ 44904 w 2345847"/>
                <a:gd name="connsiteY0" fmla="*/ 1706224 h 1706224"/>
                <a:gd name="connsiteX1" fmla="*/ 20411 w 2345847"/>
                <a:gd name="connsiteY1" fmla="*/ 1640910 h 1706224"/>
                <a:gd name="connsiteX2" fmla="*/ 16329 w 2345847"/>
                <a:gd name="connsiteY2" fmla="*/ 1579678 h 1706224"/>
                <a:gd name="connsiteX3" fmla="*/ 0 w 2345847"/>
                <a:gd name="connsiteY3" fmla="*/ 1277599 h 1706224"/>
                <a:gd name="connsiteX4" fmla="*/ 24493 w 2345847"/>
                <a:gd name="connsiteY4" fmla="*/ 828564 h 1706224"/>
                <a:gd name="connsiteX5" fmla="*/ 65315 w 2345847"/>
                <a:gd name="connsiteY5" fmla="*/ 787742 h 1706224"/>
                <a:gd name="connsiteX6" fmla="*/ 126547 w 2345847"/>
                <a:gd name="connsiteY6" fmla="*/ 730592 h 1706224"/>
                <a:gd name="connsiteX7" fmla="*/ 579665 w 2345847"/>
                <a:gd name="connsiteY7" fmla="*/ 657114 h 1706224"/>
                <a:gd name="connsiteX8" fmla="*/ 661308 w 2345847"/>
                <a:gd name="connsiteY8" fmla="*/ 693853 h 1706224"/>
                <a:gd name="connsiteX9" fmla="*/ 898072 w 2345847"/>
                <a:gd name="connsiteY9" fmla="*/ 685689 h 1706224"/>
                <a:gd name="connsiteX10" fmla="*/ 1073604 w 2345847"/>
                <a:gd name="connsiteY10" fmla="*/ 718346 h 1706224"/>
                <a:gd name="connsiteX11" fmla="*/ 1498147 w 2345847"/>
                <a:gd name="connsiteY11" fmla="*/ 771414 h 1706224"/>
                <a:gd name="connsiteX12" fmla="*/ 1547133 w 2345847"/>
                <a:gd name="connsiteY12" fmla="*/ 804071 h 1706224"/>
                <a:gd name="connsiteX13" fmla="*/ 1604283 w 2345847"/>
                <a:gd name="connsiteY13" fmla="*/ 910206 h 1706224"/>
                <a:gd name="connsiteX14" fmla="*/ 2345847 w 2345847"/>
                <a:gd name="connsiteY14" fmla="*/ 0 h 1706224"/>
                <a:gd name="connsiteX0" fmla="*/ 0 w 2382743"/>
                <a:gd name="connsiteY0" fmla="*/ 1747124 h 1747124"/>
                <a:gd name="connsiteX1" fmla="*/ 57307 w 2382743"/>
                <a:gd name="connsiteY1" fmla="*/ 1640910 h 1747124"/>
                <a:gd name="connsiteX2" fmla="*/ 53225 w 2382743"/>
                <a:gd name="connsiteY2" fmla="*/ 1579678 h 1747124"/>
                <a:gd name="connsiteX3" fmla="*/ 36896 w 2382743"/>
                <a:gd name="connsiteY3" fmla="*/ 1277599 h 1747124"/>
                <a:gd name="connsiteX4" fmla="*/ 61389 w 2382743"/>
                <a:gd name="connsiteY4" fmla="*/ 828564 h 1747124"/>
                <a:gd name="connsiteX5" fmla="*/ 102211 w 2382743"/>
                <a:gd name="connsiteY5" fmla="*/ 787742 h 1747124"/>
                <a:gd name="connsiteX6" fmla="*/ 163443 w 2382743"/>
                <a:gd name="connsiteY6" fmla="*/ 730592 h 1747124"/>
                <a:gd name="connsiteX7" fmla="*/ 616561 w 2382743"/>
                <a:gd name="connsiteY7" fmla="*/ 657114 h 1747124"/>
                <a:gd name="connsiteX8" fmla="*/ 698204 w 2382743"/>
                <a:gd name="connsiteY8" fmla="*/ 693853 h 1747124"/>
                <a:gd name="connsiteX9" fmla="*/ 934968 w 2382743"/>
                <a:gd name="connsiteY9" fmla="*/ 685689 h 1747124"/>
                <a:gd name="connsiteX10" fmla="*/ 1110500 w 2382743"/>
                <a:gd name="connsiteY10" fmla="*/ 718346 h 1747124"/>
                <a:gd name="connsiteX11" fmla="*/ 1535043 w 2382743"/>
                <a:gd name="connsiteY11" fmla="*/ 771414 h 1747124"/>
                <a:gd name="connsiteX12" fmla="*/ 1584029 w 2382743"/>
                <a:gd name="connsiteY12" fmla="*/ 804071 h 1747124"/>
                <a:gd name="connsiteX13" fmla="*/ 1641179 w 2382743"/>
                <a:gd name="connsiteY13" fmla="*/ 910206 h 1747124"/>
                <a:gd name="connsiteX14" fmla="*/ 2382743 w 2382743"/>
                <a:gd name="connsiteY14" fmla="*/ 0 h 1747124"/>
                <a:gd name="connsiteX0" fmla="*/ 6964 w 2389707"/>
                <a:gd name="connsiteY0" fmla="*/ 1747124 h 1747124"/>
                <a:gd name="connsiteX1" fmla="*/ 0 w 2389707"/>
                <a:gd name="connsiteY1" fmla="*/ 1637989 h 1747124"/>
                <a:gd name="connsiteX2" fmla="*/ 60189 w 2389707"/>
                <a:gd name="connsiteY2" fmla="*/ 1579678 h 1747124"/>
                <a:gd name="connsiteX3" fmla="*/ 43860 w 2389707"/>
                <a:gd name="connsiteY3" fmla="*/ 1277599 h 1747124"/>
                <a:gd name="connsiteX4" fmla="*/ 68353 w 2389707"/>
                <a:gd name="connsiteY4" fmla="*/ 828564 h 1747124"/>
                <a:gd name="connsiteX5" fmla="*/ 109175 w 2389707"/>
                <a:gd name="connsiteY5" fmla="*/ 787742 h 1747124"/>
                <a:gd name="connsiteX6" fmla="*/ 170407 w 2389707"/>
                <a:gd name="connsiteY6" fmla="*/ 730592 h 1747124"/>
                <a:gd name="connsiteX7" fmla="*/ 623525 w 2389707"/>
                <a:gd name="connsiteY7" fmla="*/ 657114 h 1747124"/>
                <a:gd name="connsiteX8" fmla="*/ 705168 w 2389707"/>
                <a:gd name="connsiteY8" fmla="*/ 693853 h 1747124"/>
                <a:gd name="connsiteX9" fmla="*/ 941932 w 2389707"/>
                <a:gd name="connsiteY9" fmla="*/ 685689 h 1747124"/>
                <a:gd name="connsiteX10" fmla="*/ 1117464 w 2389707"/>
                <a:gd name="connsiteY10" fmla="*/ 718346 h 1747124"/>
                <a:gd name="connsiteX11" fmla="*/ 1542007 w 2389707"/>
                <a:gd name="connsiteY11" fmla="*/ 771414 h 1747124"/>
                <a:gd name="connsiteX12" fmla="*/ 1590993 w 2389707"/>
                <a:gd name="connsiteY12" fmla="*/ 804071 h 1747124"/>
                <a:gd name="connsiteX13" fmla="*/ 1648143 w 2389707"/>
                <a:gd name="connsiteY13" fmla="*/ 910206 h 1747124"/>
                <a:gd name="connsiteX14" fmla="*/ 2389707 w 2389707"/>
                <a:gd name="connsiteY14" fmla="*/ 0 h 1747124"/>
                <a:gd name="connsiteX0" fmla="*/ 6964 w 2389707"/>
                <a:gd name="connsiteY0" fmla="*/ 1747124 h 1747124"/>
                <a:gd name="connsiteX1" fmla="*/ 0 w 2389707"/>
                <a:gd name="connsiteY1" fmla="*/ 1637989 h 1747124"/>
                <a:gd name="connsiteX2" fmla="*/ 7604 w 2389707"/>
                <a:gd name="connsiteY2" fmla="*/ 1573835 h 1747124"/>
                <a:gd name="connsiteX3" fmla="*/ 43860 w 2389707"/>
                <a:gd name="connsiteY3" fmla="*/ 1277599 h 1747124"/>
                <a:gd name="connsiteX4" fmla="*/ 68353 w 2389707"/>
                <a:gd name="connsiteY4" fmla="*/ 828564 h 1747124"/>
                <a:gd name="connsiteX5" fmla="*/ 109175 w 2389707"/>
                <a:gd name="connsiteY5" fmla="*/ 787742 h 1747124"/>
                <a:gd name="connsiteX6" fmla="*/ 170407 w 2389707"/>
                <a:gd name="connsiteY6" fmla="*/ 730592 h 1747124"/>
                <a:gd name="connsiteX7" fmla="*/ 623525 w 2389707"/>
                <a:gd name="connsiteY7" fmla="*/ 657114 h 1747124"/>
                <a:gd name="connsiteX8" fmla="*/ 705168 w 2389707"/>
                <a:gd name="connsiteY8" fmla="*/ 693853 h 1747124"/>
                <a:gd name="connsiteX9" fmla="*/ 941932 w 2389707"/>
                <a:gd name="connsiteY9" fmla="*/ 685689 h 1747124"/>
                <a:gd name="connsiteX10" fmla="*/ 1117464 w 2389707"/>
                <a:gd name="connsiteY10" fmla="*/ 718346 h 1747124"/>
                <a:gd name="connsiteX11" fmla="*/ 1542007 w 2389707"/>
                <a:gd name="connsiteY11" fmla="*/ 771414 h 1747124"/>
                <a:gd name="connsiteX12" fmla="*/ 1590993 w 2389707"/>
                <a:gd name="connsiteY12" fmla="*/ 804071 h 1747124"/>
                <a:gd name="connsiteX13" fmla="*/ 1648143 w 2389707"/>
                <a:gd name="connsiteY13" fmla="*/ 910206 h 1747124"/>
                <a:gd name="connsiteX14" fmla="*/ 2389707 w 2389707"/>
                <a:gd name="connsiteY14" fmla="*/ 0 h 1747124"/>
                <a:gd name="connsiteX0" fmla="*/ 18610 w 2401353"/>
                <a:gd name="connsiteY0" fmla="*/ 1747124 h 1747124"/>
                <a:gd name="connsiteX1" fmla="*/ 11646 w 2401353"/>
                <a:gd name="connsiteY1" fmla="*/ 1637989 h 1747124"/>
                <a:gd name="connsiteX2" fmla="*/ 19250 w 2401353"/>
                <a:gd name="connsiteY2" fmla="*/ 1573835 h 1747124"/>
                <a:gd name="connsiteX3" fmla="*/ 0 w 2401353"/>
                <a:gd name="connsiteY3" fmla="*/ 1251306 h 1747124"/>
                <a:gd name="connsiteX4" fmla="*/ 79999 w 2401353"/>
                <a:gd name="connsiteY4" fmla="*/ 828564 h 1747124"/>
                <a:gd name="connsiteX5" fmla="*/ 120821 w 2401353"/>
                <a:gd name="connsiteY5" fmla="*/ 787742 h 1747124"/>
                <a:gd name="connsiteX6" fmla="*/ 182053 w 2401353"/>
                <a:gd name="connsiteY6" fmla="*/ 730592 h 1747124"/>
                <a:gd name="connsiteX7" fmla="*/ 635171 w 2401353"/>
                <a:gd name="connsiteY7" fmla="*/ 657114 h 1747124"/>
                <a:gd name="connsiteX8" fmla="*/ 716814 w 2401353"/>
                <a:gd name="connsiteY8" fmla="*/ 693853 h 1747124"/>
                <a:gd name="connsiteX9" fmla="*/ 953578 w 2401353"/>
                <a:gd name="connsiteY9" fmla="*/ 685689 h 1747124"/>
                <a:gd name="connsiteX10" fmla="*/ 1129110 w 2401353"/>
                <a:gd name="connsiteY10" fmla="*/ 718346 h 1747124"/>
                <a:gd name="connsiteX11" fmla="*/ 1553653 w 2401353"/>
                <a:gd name="connsiteY11" fmla="*/ 771414 h 1747124"/>
                <a:gd name="connsiteX12" fmla="*/ 1602639 w 2401353"/>
                <a:gd name="connsiteY12" fmla="*/ 804071 h 1747124"/>
                <a:gd name="connsiteX13" fmla="*/ 1659789 w 2401353"/>
                <a:gd name="connsiteY13" fmla="*/ 910206 h 1747124"/>
                <a:gd name="connsiteX14" fmla="*/ 2401353 w 2401353"/>
                <a:gd name="connsiteY14" fmla="*/ 0 h 1747124"/>
                <a:gd name="connsiteX0" fmla="*/ 18610 w 2401353"/>
                <a:gd name="connsiteY0" fmla="*/ 1747124 h 1747124"/>
                <a:gd name="connsiteX1" fmla="*/ 11646 w 2401353"/>
                <a:gd name="connsiteY1" fmla="*/ 1637989 h 1747124"/>
                <a:gd name="connsiteX2" fmla="*/ 19250 w 2401353"/>
                <a:gd name="connsiteY2" fmla="*/ 1573835 h 1747124"/>
                <a:gd name="connsiteX3" fmla="*/ 0 w 2401353"/>
                <a:gd name="connsiteY3" fmla="*/ 1251306 h 1747124"/>
                <a:gd name="connsiteX4" fmla="*/ 79999 w 2401353"/>
                <a:gd name="connsiteY4" fmla="*/ 828564 h 1747124"/>
                <a:gd name="connsiteX5" fmla="*/ 141271 w 2401353"/>
                <a:gd name="connsiteY5" fmla="*/ 816956 h 1747124"/>
                <a:gd name="connsiteX6" fmla="*/ 182053 w 2401353"/>
                <a:gd name="connsiteY6" fmla="*/ 730592 h 1747124"/>
                <a:gd name="connsiteX7" fmla="*/ 635171 w 2401353"/>
                <a:gd name="connsiteY7" fmla="*/ 657114 h 1747124"/>
                <a:gd name="connsiteX8" fmla="*/ 716814 w 2401353"/>
                <a:gd name="connsiteY8" fmla="*/ 693853 h 1747124"/>
                <a:gd name="connsiteX9" fmla="*/ 953578 w 2401353"/>
                <a:gd name="connsiteY9" fmla="*/ 685689 h 1747124"/>
                <a:gd name="connsiteX10" fmla="*/ 1129110 w 2401353"/>
                <a:gd name="connsiteY10" fmla="*/ 718346 h 1747124"/>
                <a:gd name="connsiteX11" fmla="*/ 1553653 w 2401353"/>
                <a:gd name="connsiteY11" fmla="*/ 771414 h 1747124"/>
                <a:gd name="connsiteX12" fmla="*/ 1602639 w 2401353"/>
                <a:gd name="connsiteY12" fmla="*/ 804071 h 1747124"/>
                <a:gd name="connsiteX13" fmla="*/ 1659789 w 2401353"/>
                <a:gd name="connsiteY13" fmla="*/ 910206 h 1747124"/>
                <a:gd name="connsiteX14" fmla="*/ 2401353 w 2401353"/>
                <a:gd name="connsiteY14" fmla="*/ 0 h 1747124"/>
                <a:gd name="connsiteX0" fmla="*/ 18610 w 2401353"/>
                <a:gd name="connsiteY0" fmla="*/ 1747124 h 1747124"/>
                <a:gd name="connsiteX1" fmla="*/ 11646 w 2401353"/>
                <a:gd name="connsiteY1" fmla="*/ 1637989 h 1747124"/>
                <a:gd name="connsiteX2" fmla="*/ 19250 w 2401353"/>
                <a:gd name="connsiteY2" fmla="*/ 1573835 h 1747124"/>
                <a:gd name="connsiteX3" fmla="*/ 0 w 2401353"/>
                <a:gd name="connsiteY3" fmla="*/ 1251306 h 1747124"/>
                <a:gd name="connsiteX4" fmla="*/ 79999 w 2401353"/>
                <a:gd name="connsiteY4" fmla="*/ 828564 h 1747124"/>
                <a:gd name="connsiteX5" fmla="*/ 141271 w 2401353"/>
                <a:gd name="connsiteY5" fmla="*/ 816956 h 1747124"/>
                <a:gd name="connsiteX6" fmla="*/ 260931 w 2401353"/>
                <a:gd name="connsiteY6" fmla="*/ 786099 h 1747124"/>
                <a:gd name="connsiteX7" fmla="*/ 635171 w 2401353"/>
                <a:gd name="connsiteY7" fmla="*/ 657114 h 1747124"/>
                <a:gd name="connsiteX8" fmla="*/ 716814 w 2401353"/>
                <a:gd name="connsiteY8" fmla="*/ 693853 h 1747124"/>
                <a:gd name="connsiteX9" fmla="*/ 953578 w 2401353"/>
                <a:gd name="connsiteY9" fmla="*/ 685689 h 1747124"/>
                <a:gd name="connsiteX10" fmla="*/ 1129110 w 2401353"/>
                <a:gd name="connsiteY10" fmla="*/ 718346 h 1747124"/>
                <a:gd name="connsiteX11" fmla="*/ 1553653 w 2401353"/>
                <a:gd name="connsiteY11" fmla="*/ 771414 h 1747124"/>
                <a:gd name="connsiteX12" fmla="*/ 1602639 w 2401353"/>
                <a:gd name="connsiteY12" fmla="*/ 804071 h 1747124"/>
                <a:gd name="connsiteX13" fmla="*/ 1659789 w 2401353"/>
                <a:gd name="connsiteY13" fmla="*/ 910206 h 1747124"/>
                <a:gd name="connsiteX14" fmla="*/ 2401353 w 2401353"/>
                <a:gd name="connsiteY14" fmla="*/ 0 h 1747124"/>
                <a:gd name="connsiteX0" fmla="*/ 18610 w 2401353"/>
                <a:gd name="connsiteY0" fmla="*/ 1747124 h 1747124"/>
                <a:gd name="connsiteX1" fmla="*/ 11646 w 2401353"/>
                <a:gd name="connsiteY1" fmla="*/ 1637989 h 1747124"/>
                <a:gd name="connsiteX2" fmla="*/ 19250 w 2401353"/>
                <a:gd name="connsiteY2" fmla="*/ 1573835 h 1747124"/>
                <a:gd name="connsiteX3" fmla="*/ 0 w 2401353"/>
                <a:gd name="connsiteY3" fmla="*/ 1251306 h 1747124"/>
                <a:gd name="connsiteX4" fmla="*/ 79999 w 2401353"/>
                <a:gd name="connsiteY4" fmla="*/ 828564 h 1747124"/>
                <a:gd name="connsiteX5" fmla="*/ 141271 w 2401353"/>
                <a:gd name="connsiteY5" fmla="*/ 816956 h 1747124"/>
                <a:gd name="connsiteX6" fmla="*/ 260931 w 2401353"/>
                <a:gd name="connsiteY6" fmla="*/ 786099 h 1747124"/>
                <a:gd name="connsiteX7" fmla="*/ 635171 w 2401353"/>
                <a:gd name="connsiteY7" fmla="*/ 657114 h 1747124"/>
                <a:gd name="connsiteX8" fmla="*/ 716814 w 2401353"/>
                <a:gd name="connsiteY8" fmla="*/ 693853 h 1747124"/>
                <a:gd name="connsiteX9" fmla="*/ 953578 w 2401353"/>
                <a:gd name="connsiteY9" fmla="*/ 685689 h 1747124"/>
                <a:gd name="connsiteX10" fmla="*/ 1129110 w 2401353"/>
                <a:gd name="connsiteY10" fmla="*/ 718346 h 1747124"/>
                <a:gd name="connsiteX11" fmla="*/ 1553653 w 2401353"/>
                <a:gd name="connsiteY11" fmla="*/ 771414 h 1747124"/>
                <a:gd name="connsiteX12" fmla="*/ 1602639 w 2401353"/>
                <a:gd name="connsiteY12" fmla="*/ 804071 h 1747124"/>
                <a:gd name="connsiteX13" fmla="*/ 1659789 w 2401353"/>
                <a:gd name="connsiteY13" fmla="*/ 910206 h 1747124"/>
                <a:gd name="connsiteX14" fmla="*/ 2401353 w 2401353"/>
                <a:gd name="connsiteY14" fmla="*/ 0 h 1747124"/>
                <a:gd name="connsiteX0" fmla="*/ 18610 w 2401353"/>
                <a:gd name="connsiteY0" fmla="*/ 1747124 h 1747124"/>
                <a:gd name="connsiteX1" fmla="*/ 11646 w 2401353"/>
                <a:gd name="connsiteY1" fmla="*/ 1637989 h 1747124"/>
                <a:gd name="connsiteX2" fmla="*/ 19250 w 2401353"/>
                <a:gd name="connsiteY2" fmla="*/ 1573835 h 1747124"/>
                <a:gd name="connsiteX3" fmla="*/ 0 w 2401353"/>
                <a:gd name="connsiteY3" fmla="*/ 1251306 h 1747124"/>
                <a:gd name="connsiteX4" fmla="*/ 79999 w 2401353"/>
                <a:gd name="connsiteY4" fmla="*/ 828564 h 1747124"/>
                <a:gd name="connsiteX5" fmla="*/ 141271 w 2401353"/>
                <a:gd name="connsiteY5" fmla="*/ 816956 h 1747124"/>
                <a:gd name="connsiteX6" fmla="*/ 260931 w 2401353"/>
                <a:gd name="connsiteY6" fmla="*/ 786099 h 1747124"/>
                <a:gd name="connsiteX7" fmla="*/ 629328 w 2401353"/>
                <a:gd name="connsiteY7" fmla="*/ 665878 h 1747124"/>
                <a:gd name="connsiteX8" fmla="*/ 716814 w 2401353"/>
                <a:gd name="connsiteY8" fmla="*/ 693853 h 1747124"/>
                <a:gd name="connsiteX9" fmla="*/ 953578 w 2401353"/>
                <a:gd name="connsiteY9" fmla="*/ 685689 h 1747124"/>
                <a:gd name="connsiteX10" fmla="*/ 1129110 w 2401353"/>
                <a:gd name="connsiteY10" fmla="*/ 718346 h 1747124"/>
                <a:gd name="connsiteX11" fmla="*/ 1553653 w 2401353"/>
                <a:gd name="connsiteY11" fmla="*/ 771414 h 1747124"/>
                <a:gd name="connsiteX12" fmla="*/ 1602639 w 2401353"/>
                <a:gd name="connsiteY12" fmla="*/ 804071 h 1747124"/>
                <a:gd name="connsiteX13" fmla="*/ 1659789 w 2401353"/>
                <a:gd name="connsiteY13" fmla="*/ 910206 h 1747124"/>
                <a:gd name="connsiteX14" fmla="*/ 2401353 w 2401353"/>
                <a:gd name="connsiteY14" fmla="*/ 0 h 1747124"/>
                <a:gd name="connsiteX0" fmla="*/ 18610 w 2401353"/>
                <a:gd name="connsiteY0" fmla="*/ 1747124 h 1747124"/>
                <a:gd name="connsiteX1" fmla="*/ 11646 w 2401353"/>
                <a:gd name="connsiteY1" fmla="*/ 1637989 h 1747124"/>
                <a:gd name="connsiteX2" fmla="*/ 19250 w 2401353"/>
                <a:gd name="connsiteY2" fmla="*/ 1573835 h 1747124"/>
                <a:gd name="connsiteX3" fmla="*/ 0 w 2401353"/>
                <a:gd name="connsiteY3" fmla="*/ 1251306 h 1747124"/>
                <a:gd name="connsiteX4" fmla="*/ 79999 w 2401353"/>
                <a:gd name="connsiteY4" fmla="*/ 828564 h 1747124"/>
                <a:gd name="connsiteX5" fmla="*/ 141271 w 2401353"/>
                <a:gd name="connsiteY5" fmla="*/ 816956 h 1747124"/>
                <a:gd name="connsiteX6" fmla="*/ 260931 w 2401353"/>
                <a:gd name="connsiteY6" fmla="*/ 786099 h 1747124"/>
                <a:gd name="connsiteX7" fmla="*/ 629328 w 2401353"/>
                <a:gd name="connsiteY7" fmla="*/ 665878 h 1747124"/>
                <a:gd name="connsiteX8" fmla="*/ 716814 w 2401353"/>
                <a:gd name="connsiteY8" fmla="*/ 693853 h 1747124"/>
                <a:gd name="connsiteX9" fmla="*/ 953578 w 2401353"/>
                <a:gd name="connsiteY9" fmla="*/ 685689 h 1747124"/>
                <a:gd name="connsiteX10" fmla="*/ 1129110 w 2401353"/>
                <a:gd name="connsiteY10" fmla="*/ 718346 h 1747124"/>
                <a:gd name="connsiteX11" fmla="*/ 1553653 w 2401353"/>
                <a:gd name="connsiteY11" fmla="*/ 771414 h 1747124"/>
                <a:gd name="connsiteX12" fmla="*/ 1602639 w 2401353"/>
                <a:gd name="connsiteY12" fmla="*/ 804071 h 1747124"/>
                <a:gd name="connsiteX13" fmla="*/ 1659789 w 2401353"/>
                <a:gd name="connsiteY13" fmla="*/ 910206 h 1747124"/>
                <a:gd name="connsiteX14" fmla="*/ 2401353 w 2401353"/>
                <a:gd name="connsiteY14" fmla="*/ 0 h 1747124"/>
                <a:gd name="connsiteX0" fmla="*/ 18610 w 2401353"/>
                <a:gd name="connsiteY0" fmla="*/ 1747124 h 1747124"/>
                <a:gd name="connsiteX1" fmla="*/ 11646 w 2401353"/>
                <a:gd name="connsiteY1" fmla="*/ 1637989 h 1747124"/>
                <a:gd name="connsiteX2" fmla="*/ 19250 w 2401353"/>
                <a:gd name="connsiteY2" fmla="*/ 1573835 h 1747124"/>
                <a:gd name="connsiteX3" fmla="*/ 0 w 2401353"/>
                <a:gd name="connsiteY3" fmla="*/ 1251306 h 1747124"/>
                <a:gd name="connsiteX4" fmla="*/ 79999 w 2401353"/>
                <a:gd name="connsiteY4" fmla="*/ 828564 h 1747124"/>
                <a:gd name="connsiteX5" fmla="*/ 141271 w 2401353"/>
                <a:gd name="connsiteY5" fmla="*/ 816956 h 1747124"/>
                <a:gd name="connsiteX6" fmla="*/ 260931 w 2401353"/>
                <a:gd name="connsiteY6" fmla="*/ 786099 h 1747124"/>
                <a:gd name="connsiteX7" fmla="*/ 629328 w 2401353"/>
                <a:gd name="connsiteY7" fmla="*/ 665878 h 1747124"/>
                <a:gd name="connsiteX8" fmla="*/ 716814 w 2401353"/>
                <a:gd name="connsiteY8" fmla="*/ 693853 h 1747124"/>
                <a:gd name="connsiteX9" fmla="*/ 953578 w 2401353"/>
                <a:gd name="connsiteY9" fmla="*/ 685689 h 1747124"/>
                <a:gd name="connsiteX10" fmla="*/ 1129110 w 2401353"/>
                <a:gd name="connsiteY10" fmla="*/ 718346 h 1747124"/>
                <a:gd name="connsiteX11" fmla="*/ 1553653 w 2401353"/>
                <a:gd name="connsiteY11" fmla="*/ 771414 h 1747124"/>
                <a:gd name="connsiteX12" fmla="*/ 1602639 w 2401353"/>
                <a:gd name="connsiteY12" fmla="*/ 804071 h 1747124"/>
                <a:gd name="connsiteX13" fmla="*/ 1624732 w 2401353"/>
                <a:gd name="connsiteY13" fmla="*/ 962791 h 1747124"/>
                <a:gd name="connsiteX14" fmla="*/ 2401353 w 2401353"/>
                <a:gd name="connsiteY14" fmla="*/ 0 h 1747124"/>
                <a:gd name="connsiteX0" fmla="*/ 18610 w 2401353"/>
                <a:gd name="connsiteY0" fmla="*/ 1747124 h 1747124"/>
                <a:gd name="connsiteX1" fmla="*/ 11646 w 2401353"/>
                <a:gd name="connsiteY1" fmla="*/ 1637989 h 1747124"/>
                <a:gd name="connsiteX2" fmla="*/ 19250 w 2401353"/>
                <a:gd name="connsiteY2" fmla="*/ 1573835 h 1747124"/>
                <a:gd name="connsiteX3" fmla="*/ 0 w 2401353"/>
                <a:gd name="connsiteY3" fmla="*/ 1251306 h 1747124"/>
                <a:gd name="connsiteX4" fmla="*/ 79999 w 2401353"/>
                <a:gd name="connsiteY4" fmla="*/ 828564 h 1747124"/>
                <a:gd name="connsiteX5" fmla="*/ 141271 w 2401353"/>
                <a:gd name="connsiteY5" fmla="*/ 816956 h 1747124"/>
                <a:gd name="connsiteX6" fmla="*/ 260931 w 2401353"/>
                <a:gd name="connsiteY6" fmla="*/ 786099 h 1747124"/>
                <a:gd name="connsiteX7" fmla="*/ 629328 w 2401353"/>
                <a:gd name="connsiteY7" fmla="*/ 665878 h 1747124"/>
                <a:gd name="connsiteX8" fmla="*/ 716814 w 2401353"/>
                <a:gd name="connsiteY8" fmla="*/ 693853 h 1747124"/>
                <a:gd name="connsiteX9" fmla="*/ 953578 w 2401353"/>
                <a:gd name="connsiteY9" fmla="*/ 685689 h 1747124"/>
                <a:gd name="connsiteX10" fmla="*/ 1129110 w 2401353"/>
                <a:gd name="connsiteY10" fmla="*/ 718346 h 1747124"/>
                <a:gd name="connsiteX11" fmla="*/ 1553653 w 2401353"/>
                <a:gd name="connsiteY11" fmla="*/ 771414 h 1747124"/>
                <a:gd name="connsiteX12" fmla="*/ 1544211 w 2401353"/>
                <a:gd name="connsiteY12" fmla="*/ 877106 h 1747124"/>
                <a:gd name="connsiteX13" fmla="*/ 1624732 w 2401353"/>
                <a:gd name="connsiteY13" fmla="*/ 962791 h 1747124"/>
                <a:gd name="connsiteX14" fmla="*/ 2401353 w 2401353"/>
                <a:gd name="connsiteY14" fmla="*/ 0 h 1747124"/>
                <a:gd name="connsiteX0" fmla="*/ 18610 w 2401353"/>
                <a:gd name="connsiteY0" fmla="*/ 1747124 h 1747124"/>
                <a:gd name="connsiteX1" fmla="*/ 11646 w 2401353"/>
                <a:gd name="connsiteY1" fmla="*/ 1637989 h 1747124"/>
                <a:gd name="connsiteX2" fmla="*/ 19250 w 2401353"/>
                <a:gd name="connsiteY2" fmla="*/ 1573835 h 1747124"/>
                <a:gd name="connsiteX3" fmla="*/ 0 w 2401353"/>
                <a:gd name="connsiteY3" fmla="*/ 1251306 h 1747124"/>
                <a:gd name="connsiteX4" fmla="*/ 79999 w 2401353"/>
                <a:gd name="connsiteY4" fmla="*/ 828564 h 1747124"/>
                <a:gd name="connsiteX5" fmla="*/ 141271 w 2401353"/>
                <a:gd name="connsiteY5" fmla="*/ 816956 h 1747124"/>
                <a:gd name="connsiteX6" fmla="*/ 260931 w 2401353"/>
                <a:gd name="connsiteY6" fmla="*/ 786099 h 1747124"/>
                <a:gd name="connsiteX7" fmla="*/ 629328 w 2401353"/>
                <a:gd name="connsiteY7" fmla="*/ 665878 h 1747124"/>
                <a:gd name="connsiteX8" fmla="*/ 716814 w 2401353"/>
                <a:gd name="connsiteY8" fmla="*/ 693853 h 1747124"/>
                <a:gd name="connsiteX9" fmla="*/ 953578 w 2401353"/>
                <a:gd name="connsiteY9" fmla="*/ 685689 h 1747124"/>
                <a:gd name="connsiteX10" fmla="*/ 1129110 w 2401353"/>
                <a:gd name="connsiteY10" fmla="*/ 718346 h 1747124"/>
                <a:gd name="connsiteX11" fmla="*/ 1477696 w 2401353"/>
                <a:gd name="connsiteY11" fmla="*/ 847371 h 1747124"/>
                <a:gd name="connsiteX12" fmla="*/ 1544211 w 2401353"/>
                <a:gd name="connsiteY12" fmla="*/ 877106 h 1747124"/>
                <a:gd name="connsiteX13" fmla="*/ 1624732 w 2401353"/>
                <a:gd name="connsiteY13" fmla="*/ 962791 h 1747124"/>
                <a:gd name="connsiteX14" fmla="*/ 2401353 w 2401353"/>
                <a:gd name="connsiteY14" fmla="*/ 0 h 1747124"/>
                <a:gd name="connsiteX0" fmla="*/ 18610 w 2401353"/>
                <a:gd name="connsiteY0" fmla="*/ 1747124 h 1747124"/>
                <a:gd name="connsiteX1" fmla="*/ 11646 w 2401353"/>
                <a:gd name="connsiteY1" fmla="*/ 1637989 h 1747124"/>
                <a:gd name="connsiteX2" fmla="*/ 19250 w 2401353"/>
                <a:gd name="connsiteY2" fmla="*/ 1573835 h 1747124"/>
                <a:gd name="connsiteX3" fmla="*/ 0 w 2401353"/>
                <a:gd name="connsiteY3" fmla="*/ 1251306 h 1747124"/>
                <a:gd name="connsiteX4" fmla="*/ 79999 w 2401353"/>
                <a:gd name="connsiteY4" fmla="*/ 828564 h 1747124"/>
                <a:gd name="connsiteX5" fmla="*/ 141271 w 2401353"/>
                <a:gd name="connsiteY5" fmla="*/ 816956 h 1747124"/>
                <a:gd name="connsiteX6" fmla="*/ 260931 w 2401353"/>
                <a:gd name="connsiteY6" fmla="*/ 786099 h 1747124"/>
                <a:gd name="connsiteX7" fmla="*/ 629328 w 2401353"/>
                <a:gd name="connsiteY7" fmla="*/ 665878 h 1747124"/>
                <a:gd name="connsiteX8" fmla="*/ 716814 w 2401353"/>
                <a:gd name="connsiteY8" fmla="*/ 693853 h 1747124"/>
                <a:gd name="connsiteX9" fmla="*/ 953578 w 2401353"/>
                <a:gd name="connsiteY9" fmla="*/ 685689 h 1747124"/>
                <a:gd name="connsiteX10" fmla="*/ 1132031 w 2401353"/>
                <a:gd name="connsiteY10" fmla="*/ 797224 h 1747124"/>
                <a:gd name="connsiteX11" fmla="*/ 1477696 w 2401353"/>
                <a:gd name="connsiteY11" fmla="*/ 847371 h 1747124"/>
                <a:gd name="connsiteX12" fmla="*/ 1544211 w 2401353"/>
                <a:gd name="connsiteY12" fmla="*/ 877106 h 1747124"/>
                <a:gd name="connsiteX13" fmla="*/ 1624732 w 2401353"/>
                <a:gd name="connsiteY13" fmla="*/ 962791 h 1747124"/>
                <a:gd name="connsiteX14" fmla="*/ 2401353 w 2401353"/>
                <a:gd name="connsiteY14" fmla="*/ 0 h 1747124"/>
                <a:gd name="connsiteX0" fmla="*/ 18610 w 2401353"/>
                <a:gd name="connsiteY0" fmla="*/ 1747124 h 1747124"/>
                <a:gd name="connsiteX1" fmla="*/ 11646 w 2401353"/>
                <a:gd name="connsiteY1" fmla="*/ 1637989 h 1747124"/>
                <a:gd name="connsiteX2" fmla="*/ 19250 w 2401353"/>
                <a:gd name="connsiteY2" fmla="*/ 1573835 h 1747124"/>
                <a:gd name="connsiteX3" fmla="*/ 0 w 2401353"/>
                <a:gd name="connsiteY3" fmla="*/ 1251306 h 1747124"/>
                <a:gd name="connsiteX4" fmla="*/ 79999 w 2401353"/>
                <a:gd name="connsiteY4" fmla="*/ 828564 h 1747124"/>
                <a:gd name="connsiteX5" fmla="*/ 141271 w 2401353"/>
                <a:gd name="connsiteY5" fmla="*/ 816956 h 1747124"/>
                <a:gd name="connsiteX6" fmla="*/ 260931 w 2401353"/>
                <a:gd name="connsiteY6" fmla="*/ 786099 h 1747124"/>
                <a:gd name="connsiteX7" fmla="*/ 629328 w 2401353"/>
                <a:gd name="connsiteY7" fmla="*/ 665878 h 1747124"/>
                <a:gd name="connsiteX8" fmla="*/ 716814 w 2401353"/>
                <a:gd name="connsiteY8" fmla="*/ 693853 h 1747124"/>
                <a:gd name="connsiteX9" fmla="*/ 938971 w 2401353"/>
                <a:gd name="connsiteY9" fmla="*/ 782096 h 1747124"/>
                <a:gd name="connsiteX10" fmla="*/ 1132031 w 2401353"/>
                <a:gd name="connsiteY10" fmla="*/ 797224 h 1747124"/>
                <a:gd name="connsiteX11" fmla="*/ 1477696 w 2401353"/>
                <a:gd name="connsiteY11" fmla="*/ 847371 h 1747124"/>
                <a:gd name="connsiteX12" fmla="*/ 1544211 w 2401353"/>
                <a:gd name="connsiteY12" fmla="*/ 877106 h 1747124"/>
                <a:gd name="connsiteX13" fmla="*/ 1624732 w 2401353"/>
                <a:gd name="connsiteY13" fmla="*/ 962791 h 1747124"/>
                <a:gd name="connsiteX14" fmla="*/ 2401353 w 2401353"/>
                <a:gd name="connsiteY14" fmla="*/ 0 h 1747124"/>
                <a:gd name="connsiteX0" fmla="*/ 18610 w 2401353"/>
                <a:gd name="connsiteY0" fmla="*/ 1747124 h 1747124"/>
                <a:gd name="connsiteX1" fmla="*/ 11646 w 2401353"/>
                <a:gd name="connsiteY1" fmla="*/ 1637989 h 1747124"/>
                <a:gd name="connsiteX2" fmla="*/ 19250 w 2401353"/>
                <a:gd name="connsiteY2" fmla="*/ 1573835 h 1747124"/>
                <a:gd name="connsiteX3" fmla="*/ 0 w 2401353"/>
                <a:gd name="connsiteY3" fmla="*/ 1251306 h 1747124"/>
                <a:gd name="connsiteX4" fmla="*/ 79999 w 2401353"/>
                <a:gd name="connsiteY4" fmla="*/ 828564 h 1747124"/>
                <a:gd name="connsiteX5" fmla="*/ 141271 w 2401353"/>
                <a:gd name="connsiteY5" fmla="*/ 816956 h 1747124"/>
                <a:gd name="connsiteX6" fmla="*/ 260931 w 2401353"/>
                <a:gd name="connsiteY6" fmla="*/ 786099 h 1747124"/>
                <a:gd name="connsiteX7" fmla="*/ 629328 w 2401353"/>
                <a:gd name="connsiteY7" fmla="*/ 665878 h 1747124"/>
                <a:gd name="connsiteX8" fmla="*/ 734343 w 2401353"/>
                <a:gd name="connsiteY8" fmla="*/ 778574 h 1747124"/>
                <a:gd name="connsiteX9" fmla="*/ 938971 w 2401353"/>
                <a:gd name="connsiteY9" fmla="*/ 782096 h 1747124"/>
                <a:gd name="connsiteX10" fmla="*/ 1132031 w 2401353"/>
                <a:gd name="connsiteY10" fmla="*/ 797224 h 1747124"/>
                <a:gd name="connsiteX11" fmla="*/ 1477696 w 2401353"/>
                <a:gd name="connsiteY11" fmla="*/ 847371 h 1747124"/>
                <a:gd name="connsiteX12" fmla="*/ 1544211 w 2401353"/>
                <a:gd name="connsiteY12" fmla="*/ 877106 h 1747124"/>
                <a:gd name="connsiteX13" fmla="*/ 1624732 w 2401353"/>
                <a:gd name="connsiteY13" fmla="*/ 962791 h 1747124"/>
                <a:gd name="connsiteX14" fmla="*/ 2401353 w 2401353"/>
                <a:gd name="connsiteY14" fmla="*/ 0 h 1747124"/>
                <a:gd name="connsiteX0" fmla="*/ 18610 w 2401353"/>
                <a:gd name="connsiteY0" fmla="*/ 1747124 h 1747124"/>
                <a:gd name="connsiteX1" fmla="*/ 11646 w 2401353"/>
                <a:gd name="connsiteY1" fmla="*/ 1637989 h 1747124"/>
                <a:gd name="connsiteX2" fmla="*/ 19250 w 2401353"/>
                <a:gd name="connsiteY2" fmla="*/ 1573835 h 1747124"/>
                <a:gd name="connsiteX3" fmla="*/ 0 w 2401353"/>
                <a:gd name="connsiteY3" fmla="*/ 1251306 h 1747124"/>
                <a:gd name="connsiteX4" fmla="*/ 79999 w 2401353"/>
                <a:gd name="connsiteY4" fmla="*/ 828564 h 1747124"/>
                <a:gd name="connsiteX5" fmla="*/ 141271 w 2401353"/>
                <a:gd name="connsiteY5" fmla="*/ 816956 h 1747124"/>
                <a:gd name="connsiteX6" fmla="*/ 260931 w 2401353"/>
                <a:gd name="connsiteY6" fmla="*/ 786099 h 1747124"/>
                <a:gd name="connsiteX7" fmla="*/ 620564 w 2401353"/>
                <a:gd name="connsiteY7" fmla="*/ 765205 h 1747124"/>
                <a:gd name="connsiteX8" fmla="*/ 734343 w 2401353"/>
                <a:gd name="connsiteY8" fmla="*/ 778574 h 1747124"/>
                <a:gd name="connsiteX9" fmla="*/ 938971 w 2401353"/>
                <a:gd name="connsiteY9" fmla="*/ 782096 h 1747124"/>
                <a:gd name="connsiteX10" fmla="*/ 1132031 w 2401353"/>
                <a:gd name="connsiteY10" fmla="*/ 797224 h 1747124"/>
                <a:gd name="connsiteX11" fmla="*/ 1477696 w 2401353"/>
                <a:gd name="connsiteY11" fmla="*/ 847371 h 1747124"/>
                <a:gd name="connsiteX12" fmla="*/ 1544211 w 2401353"/>
                <a:gd name="connsiteY12" fmla="*/ 877106 h 1747124"/>
                <a:gd name="connsiteX13" fmla="*/ 1624732 w 2401353"/>
                <a:gd name="connsiteY13" fmla="*/ 962791 h 1747124"/>
                <a:gd name="connsiteX14" fmla="*/ 2401353 w 2401353"/>
                <a:gd name="connsiteY14" fmla="*/ 0 h 1747124"/>
                <a:gd name="connsiteX0" fmla="*/ 18610 w 2401353"/>
                <a:gd name="connsiteY0" fmla="*/ 1747124 h 1747124"/>
                <a:gd name="connsiteX1" fmla="*/ 11646 w 2401353"/>
                <a:gd name="connsiteY1" fmla="*/ 1637989 h 1747124"/>
                <a:gd name="connsiteX2" fmla="*/ 19250 w 2401353"/>
                <a:gd name="connsiteY2" fmla="*/ 1573835 h 1747124"/>
                <a:gd name="connsiteX3" fmla="*/ 0 w 2401353"/>
                <a:gd name="connsiteY3" fmla="*/ 1251306 h 1747124"/>
                <a:gd name="connsiteX4" fmla="*/ 79999 w 2401353"/>
                <a:gd name="connsiteY4" fmla="*/ 828564 h 1747124"/>
                <a:gd name="connsiteX5" fmla="*/ 141271 w 2401353"/>
                <a:gd name="connsiteY5" fmla="*/ 816956 h 1747124"/>
                <a:gd name="connsiteX6" fmla="*/ 260931 w 2401353"/>
                <a:gd name="connsiteY6" fmla="*/ 786099 h 1747124"/>
                <a:gd name="connsiteX7" fmla="*/ 620564 w 2401353"/>
                <a:gd name="connsiteY7" fmla="*/ 765205 h 1747124"/>
                <a:gd name="connsiteX8" fmla="*/ 734343 w 2401353"/>
                <a:gd name="connsiteY8" fmla="*/ 778574 h 1747124"/>
                <a:gd name="connsiteX9" fmla="*/ 938971 w 2401353"/>
                <a:gd name="connsiteY9" fmla="*/ 782096 h 1747124"/>
                <a:gd name="connsiteX10" fmla="*/ 1132031 w 2401353"/>
                <a:gd name="connsiteY10" fmla="*/ 797224 h 1747124"/>
                <a:gd name="connsiteX11" fmla="*/ 1477696 w 2401353"/>
                <a:gd name="connsiteY11" fmla="*/ 847371 h 1747124"/>
                <a:gd name="connsiteX12" fmla="*/ 1544211 w 2401353"/>
                <a:gd name="connsiteY12" fmla="*/ 877106 h 1747124"/>
                <a:gd name="connsiteX13" fmla="*/ 1624732 w 2401353"/>
                <a:gd name="connsiteY13" fmla="*/ 962791 h 1747124"/>
                <a:gd name="connsiteX14" fmla="*/ 2401353 w 2401353"/>
                <a:gd name="connsiteY14" fmla="*/ 0 h 174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01353" h="1747124">
                  <a:moveTo>
                    <a:pt x="18610" y="1747124"/>
                  </a:moveTo>
                  <a:lnTo>
                    <a:pt x="11646" y="1637989"/>
                  </a:lnTo>
                  <a:lnTo>
                    <a:pt x="19250" y="1573835"/>
                  </a:lnTo>
                  <a:lnTo>
                    <a:pt x="0" y="1251306"/>
                  </a:lnTo>
                  <a:lnTo>
                    <a:pt x="79999" y="828564"/>
                  </a:lnTo>
                  <a:lnTo>
                    <a:pt x="141271" y="816956"/>
                  </a:lnTo>
                  <a:lnTo>
                    <a:pt x="260931" y="786099"/>
                  </a:lnTo>
                  <a:cubicBezTo>
                    <a:pt x="394443" y="798611"/>
                    <a:pt x="516267" y="764378"/>
                    <a:pt x="620564" y="765205"/>
                  </a:cubicBezTo>
                  <a:lnTo>
                    <a:pt x="734343" y="778574"/>
                  </a:lnTo>
                  <a:lnTo>
                    <a:pt x="938971" y="782096"/>
                  </a:lnTo>
                  <a:lnTo>
                    <a:pt x="1132031" y="797224"/>
                  </a:lnTo>
                  <a:lnTo>
                    <a:pt x="1477696" y="847371"/>
                  </a:lnTo>
                  <a:lnTo>
                    <a:pt x="1544211" y="877106"/>
                  </a:lnTo>
                  <a:lnTo>
                    <a:pt x="1624732" y="962791"/>
                  </a:lnTo>
                  <a:cubicBezTo>
                    <a:pt x="1838364" y="657991"/>
                    <a:pt x="2187721" y="304800"/>
                    <a:pt x="2401353" y="0"/>
                  </a:cubicBez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BBF4CA81-42C6-5785-7503-71B8EA396BDE}"/>
                </a:ext>
              </a:extLst>
            </p:cNvPr>
            <p:cNvSpPr/>
            <p:nvPr/>
          </p:nvSpPr>
          <p:spPr>
            <a:xfrm>
              <a:off x="7880929" y="2704801"/>
              <a:ext cx="1745270" cy="793943"/>
            </a:xfrm>
            <a:custGeom>
              <a:avLst/>
              <a:gdLst>
                <a:gd name="connsiteX0" fmla="*/ 0 w 1400071"/>
                <a:gd name="connsiteY0" fmla="*/ 0 h 726831"/>
                <a:gd name="connsiteX1" fmla="*/ 448827 w 1400071"/>
                <a:gd name="connsiteY1" fmla="*/ 154075 h 726831"/>
                <a:gd name="connsiteX2" fmla="*/ 499069 w 1400071"/>
                <a:gd name="connsiteY2" fmla="*/ 133978 h 726831"/>
                <a:gd name="connsiteX3" fmla="*/ 519165 w 1400071"/>
                <a:gd name="connsiteY3" fmla="*/ 117231 h 726831"/>
                <a:gd name="connsiteX4" fmla="*/ 579455 w 1400071"/>
                <a:gd name="connsiteY4" fmla="*/ 180871 h 726831"/>
                <a:gd name="connsiteX5" fmla="*/ 700036 w 1400071"/>
                <a:gd name="connsiteY5" fmla="*/ 247860 h 726831"/>
                <a:gd name="connsiteX6" fmla="*/ 844062 w 1400071"/>
                <a:gd name="connsiteY6" fmla="*/ 324897 h 726831"/>
                <a:gd name="connsiteX7" fmla="*/ 937847 w 1400071"/>
                <a:gd name="connsiteY7" fmla="*/ 388537 h 726831"/>
                <a:gd name="connsiteX8" fmla="*/ 1051728 w 1400071"/>
                <a:gd name="connsiteY8" fmla="*/ 505767 h 726831"/>
                <a:gd name="connsiteX9" fmla="*/ 1138814 w 1400071"/>
                <a:gd name="connsiteY9" fmla="*/ 562708 h 726831"/>
                <a:gd name="connsiteX10" fmla="*/ 1212502 w 1400071"/>
                <a:gd name="connsiteY10" fmla="*/ 636396 h 726831"/>
                <a:gd name="connsiteX11" fmla="*/ 1262743 w 1400071"/>
                <a:gd name="connsiteY11" fmla="*/ 693337 h 726831"/>
                <a:gd name="connsiteX12" fmla="*/ 1326383 w 1400071"/>
                <a:gd name="connsiteY12" fmla="*/ 726831 h 726831"/>
                <a:gd name="connsiteX13" fmla="*/ 1400071 w 1400071"/>
                <a:gd name="connsiteY13" fmla="*/ 616299 h 726831"/>
                <a:gd name="connsiteX14" fmla="*/ 1396721 w 1400071"/>
                <a:gd name="connsiteY14" fmla="*/ 616299 h 726831"/>
                <a:gd name="connsiteX15" fmla="*/ 1396721 w 1400071"/>
                <a:gd name="connsiteY15" fmla="*/ 616299 h 726831"/>
                <a:gd name="connsiteX0" fmla="*/ 0 w 1400071"/>
                <a:gd name="connsiteY0" fmla="*/ 0 h 793943"/>
                <a:gd name="connsiteX1" fmla="*/ 448827 w 1400071"/>
                <a:gd name="connsiteY1" fmla="*/ 154075 h 793943"/>
                <a:gd name="connsiteX2" fmla="*/ 499069 w 1400071"/>
                <a:gd name="connsiteY2" fmla="*/ 133978 h 793943"/>
                <a:gd name="connsiteX3" fmla="*/ 519165 w 1400071"/>
                <a:gd name="connsiteY3" fmla="*/ 117231 h 793943"/>
                <a:gd name="connsiteX4" fmla="*/ 579455 w 1400071"/>
                <a:gd name="connsiteY4" fmla="*/ 180871 h 793943"/>
                <a:gd name="connsiteX5" fmla="*/ 700036 w 1400071"/>
                <a:gd name="connsiteY5" fmla="*/ 247860 h 793943"/>
                <a:gd name="connsiteX6" fmla="*/ 844062 w 1400071"/>
                <a:gd name="connsiteY6" fmla="*/ 324897 h 793943"/>
                <a:gd name="connsiteX7" fmla="*/ 937847 w 1400071"/>
                <a:gd name="connsiteY7" fmla="*/ 388537 h 793943"/>
                <a:gd name="connsiteX8" fmla="*/ 1051728 w 1400071"/>
                <a:gd name="connsiteY8" fmla="*/ 505767 h 793943"/>
                <a:gd name="connsiteX9" fmla="*/ 1138814 w 1400071"/>
                <a:gd name="connsiteY9" fmla="*/ 562708 h 793943"/>
                <a:gd name="connsiteX10" fmla="*/ 1212502 w 1400071"/>
                <a:gd name="connsiteY10" fmla="*/ 636396 h 793943"/>
                <a:gd name="connsiteX11" fmla="*/ 1262743 w 1400071"/>
                <a:gd name="connsiteY11" fmla="*/ 693337 h 793943"/>
                <a:gd name="connsiteX12" fmla="*/ 1326383 w 1400071"/>
                <a:gd name="connsiteY12" fmla="*/ 793943 h 793943"/>
                <a:gd name="connsiteX13" fmla="*/ 1400071 w 1400071"/>
                <a:gd name="connsiteY13" fmla="*/ 616299 h 793943"/>
                <a:gd name="connsiteX14" fmla="*/ 1396721 w 1400071"/>
                <a:gd name="connsiteY14" fmla="*/ 616299 h 793943"/>
                <a:gd name="connsiteX15" fmla="*/ 1396721 w 1400071"/>
                <a:gd name="connsiteY15" fmla="*/ 616299 h 793943"/>
                <a:gd name="connsiteX0" fmla="*/ 0 w 1476417"/>
                <a:gd name="connsiteY0" fmla="*/ 0 h 793943"/>
                <a:gd name="connsiteX1" fmla="*/ 448827 w 1476417"/>
                <a:gd name="connsiteY1" fmla="*/ 154075 h 793943"/>
                <a:gd name="connsiteX2" fmla="*/ 499069 w 1476417"/>
                <a:gd name="connsiteY2" fmla="*/ 133978 h 793943"/>
                <a:gd name="connsiteX3" fmla="*/ 519165 w 1476417"/>
                <a:gd name="connsiteY3" fmla="*/ 117231 h 793943"/>
                <a:gd name="connsiteX4" fmla="*/ 579455 w 1476417"/>
                <a:gd name="connsiteY4" fmla="*/ 180871 h 793943"/>
                <a:gd name="connsiteX5" fmla="*/ 700036 w 1476417"/>
                <a:gd name="connsiteY5" fmla="*/ 247860 h 793943"/>
                <a:gd name="connsiteX6" fmla="*/ 844062 w 1476417"/>
                <a:gd name="connsiteY6" fmla="*/ 324897 h 793943"/>
                <a:gd name="connsiteX7" fmla="*/ 937847 w 1476417"/>
                <a:gd name="connsiteY7" fmla="*/ 388537 h 793943"/>
                <a:gd name="connsiteX8" fmla="*/ 1051728 w 1476417"/>
                <a:gd name="connsiteY8" fmla="*/ 505767 h 793943"/>
                <a:gd name="connsiteX9" fmla="*/ 1138814 w 1476417"/>
                <a:gd name="connsiteY9" fmla="*/ 562708 h 793943"/>
                <a:gd name="connsiteX10" fmla="*/ 1212502 w 1476417"/>
                <a:gd name="connsiteY10" fmla="*/ 636396 h 793943"/>
                <a:gd name="connsiteX11" fmla="*/ 1262743 w 1476417"/>
                <a:gd name="connsiteY11" fmla="*/ 693337 h 793943"/>
                <a:gd name="connsiteX12" fmla="*/ 1326383 w 1476417"/>
                <a:gd name="connsiteY12" fmla="*/ 793943 h 793943"/>
                <a:gd name="connsiteX13" fmla="*/ 1400071 w 1476417"/>
                <a:gd name="connsiteY13" fmla="*/ 616299 h 793943"/>
                <a:gd name="connsiteX14" fmla="*/ 1396721 w 1476417"/>
                <a:gd name="connsiteY14" fmla="*/ 616299 h 793943"/>
                <a:gd name="connsiteX15" fmla="*/ 1476417 w 1476417"/>
                <a:gd name="connsiteY15" fmla="*/ 620494 h 793943"/>
                <a:gd name="connsiteX0" fmla="*/ 0 w 1476417"/>
                <a:gd name="connsiteY0" fmla="*/ 0 h 793943"/>
                <a:gd name="connsiteX1" fmla="*/ 448827 w 1476417"/>
                <a:gd name="connsiteY1" fmla="*/ 154075 h 793943"/>
                <a:gd name="connsiteX2" fmla="*/ 499069 w 1476417"/>
                <a:gd name="connsiteY2" fmla="*/ 133978 h 793943"/>
                <a:gd name="connsiteX3" fmla="*/ 519165 w 1476417"/>
                <a:gd name="connsiteY3" fmla="*/ 117231 h 793943"/>
                <a:gd name="connsiteX4" fmla="*/ 579455 w 1476417"/>
                <a:gd name="connsiteY4" fmla="*/ 180871 h 793943"/>
                <a:gd name="connsiteX5" fmla="*/ 700036 w 1476417"/>
                <a:gd name="connsiteY5" fmla="*/ 247860 h 793943"/>
                <a:gd name="connsiteX6" fmla="*/ 844062 w 1476417"/>
                <a:gd name="connsiteY6" fmla="*/ 324897 h 793943"/>
                <a:gd name="connsiteX7" fmla="*/ 937847 w 1476417"/>
                <a:gd name="connsiteY7" fmla="*/ 388537 h 793943"/>
                <a:gd name="connsiteX8" fmla="*/ 1051728 w 1476417"/>
                <a:gd name="connsiteY8" fmla="*/ 505767 h 793943"/>
                <a:gd name="connsiteX9" fmla="*/ 1138814 w 1476417"/>
                <a:gd name="connsiteY9" fmla="*/ 562708 h 793943"/>
                <a:gd name="connsiteX10" fmla="*/ 1212502 w 1476417"/>
                <a:gd name="connsiteY10" fmla="*/ 636396 h 793943"/>
                <a:gd name="connsiteX11" fmla="*/ 1262743 w 1476417"/>
                <a:gd name="connsiteY11" fmla="*/ 693337 h 793943"/>
                <a:gd name="connsiteX12" fmla="*/ 1326383 w 1476417"/>
                <a:gd name="connsiteY12" fmla="*/ 793943 h 793943"/>
                <a:gd name="connsiteX13" fmla="*/ 1400071 w 1476417"/>
                <a:gd name="connsiteY13" fmla="*/ 616299 h 793943"/>
                <a:gd name="connsiteX14" fmla="*/ 1421888 w 1476417"/>
                <a:gd name="connsiteY14" fmla="*/ 649855 h 793943"/>
                <a:gd name="connsiteX15" fmla="*/ 1476417 w 1476417"/>
                <a:gd name="connsiteY15" fmla="*/ 620494 h 793943"/>
                <a:gd name="connsiteX0" fmla="*/ 0 w 1715503"/>
                <a:gd name="connsiteY0" fmla="*/ 0 h 793943"/>
                <a:gd name="connsiteX1" fmla="*/ 448827 w 1715503"/>
                <a:gd name="connsiteY1" fmla="*/ 154075 h 793943"/>
                <a:gd name="connsiteX2" fmla="*/ 499069 w 1715503"/>
                <a:gd name="connsiteY2" fmla="*/ 133978 h 793943"/>
                <a:gd name="connsiteX3" fmla="*/ 519165 w 1715503"/>
                <a:gd name="connsiteY3" fmla="*/ 117231 h 793943"/>
                <a:gd name="connsiteX4" fmla="*/ 579455 w 1715503"/>
                <a:gd name="connsiteY4" fmla="*/ 180871 h 793943"/>
                <a:gd name="connsiteX5" fmla="*/ 700036 w 1715503"/>
                <a:gd name="connsiteY5" fmla="*/ 247860 h 793943"/>
                <a:gd name="connsiteX6" fmla="*/ 844062 w 1715503"/>
                <a:gd name="connsiteY6" fmla="*/ 324897 h 793943"/>
                <a:gd name="connsiteX7" fmla="*/ 937847 w 1715503"/>
                <a:gd name="connsiteY7" fmla="*/ 388537 h 793943"/>
                <a:gd name="connsiteX8" fmla="*/ 1051728 w 1715503"/>
                <a:gd name="connsiteY8" fmla="*/ 505767 h 793943"/>
                <a:gd name="connsiteX9" fmla="*/ 1138814 w 1715503"/>
                <a:gd name="connsiteY9" fmla="*/ 562708 h 793943"/>
                <a:gd name="connsiteX10" fmla="*/ 1212502 w 1715503"/>
                <a:gd name="connsiteY10" fmla="*/ 636396 h 793943"/>
                <a:gd name="connsiteX11" fmla="*/ 1262743 w 1715503"/>
                <a:gd name="connsiteY11" fmla="*/ 693337 h 793943"/>
                <a:gd name="connsiteX12" fmla="*/ 1326383 w 1715503"/>
                <a:gd name="connsiteY12" fmla="*/ 793943 h 793943"/>
                <a:gd name="connsiteX13" fmla="*/ 1400071 w 1715503"/>
                <a:gd name="connsiteY13" fmla="*/ 616299 h 793943"/>
                <a:gd name="connsiteX14" fmla="*/ 1421888 w 1715503"/>
                <a:gd name="connsiteY14" fmla="*/ 649855 h 793943"/>
                <a:gd name="connsiteX15" fmla="*/ 1715503 w 1715503"/>
                <a:gd name="connsiteY15" fmla="*/ 335269 h 793943"/>
                <a:gd name="connsiteX0" fmla="*/ 0 w 1715503"/>
                <a:gd name="connsiteY0" fmla="*/ 0 h 793943"/>
                <a:gd name="connsiteX1" fmla="*/ 448827 w 1715503"/>
                <a:gd name="connsiteY1" fmla="*/ 154075 h 793943"/>
                <a:gd name="connsiteX2" fmla="*/ 499069 w 1715503"/>
                <a:gd name="connsiteY2" fmla="*/ 133978 h 793943"/>
                <a:gd name="connsiteX3" fmla="*/ 519165 w 1715503"/>
                <a:gd name="connsiteY3" fmla="*/ 117231 h 793943"/>
                <a:gd name="connsiteX4" fmla="*/ 579455 w 1715503"/>
                <a:gd name="connsiteY4" fmla="*/ 180871 h 793943"/>
                <a:gd name="connsiteX5" fmla="*/ 700036 w 1715503"/>
                <a:gd name="connsiteY5" fmla="*/ 247860 h 793943"/>
                <a:gd name="connsiteX6" fmla="*/ 844062 w 1715503"/>
                <a:gd name="connsiteY6" fmla="*/ 324897 h 793943"/>
                <a:gd name="connsiteX7" fmla="*/ 937847 w 1715503"/>
                <a:gd name="connsiteY7" fmla="*/ 388537 h 793943"/>
                <a:gd name="connsiteX8" fmla="*/ 1051728 w 1715503"/>
                <a:gd name="connsiteY8" fmla="*/ 505767 h 793943"/>
                <a:gd name="connsiteX9" fmla="*/ 1138814 w 1715503"/>
                <a:gd name="connsiteY9" fmla="*/ 562708 h 793943"/>
                <a:gd name="connsiteX10" fmla="*/ 1212502 w 1715503"/>
                <a:gd name="connsiteY10" fmla="*/ 636396 h 793943"/>
                <a:gd name="connsiteX11" fmla="*/ 1262743 w 1715503"/>
                <a:gd name="connsiteY11" fmla="*/ 693337 h 793943"/>
                <a:gd name="connsiteX12" fmla="*/ 1326383 w 1715503"/>
                <a:gd name="connsiteY12" fmla="*/ 793943 h 793943"/>
                <a:gd name="connsiteX13" fmla="*/ 1400071 w 1715503"/>
                <a:gd name="connsiteY13" fmla="*/ 616299 h 793943"/>
                <a:gd name="connsiteX14" fmla="*/ 1589668 w 1715503"/>
                <a:gd name="connsiteY14" fmla="*/ 473686 h 793943"/>
                <a:gd name="connsiteX15" fmla="*/ 1715503 w 1715503"/>
                <a:gd name="connsiteY15" fmla="*/ 335269 h 793943"/>
                <a:gd name="connsiteX0" fmla="*/ 0 w 1715503"/>
                <a:gd name="connsiteY0" fmla="*/ 0 h 793943"/>
                <a:gd name="connsiteX1" fmla="*/ 448827 w 1715503"/>
                <a:gd name="connsiteY1" fmla="*/ 154075 h 793943"/>
                <a:gd name="connsiteX2" fmla="*/ 499069 w 1715503"/>
                <a:gd name="connsiteY2" fmla="*/ 133978 h 793943"/>
                <a:gd name="connsiteX3" fmla="*/ 519165 w 1715503"/>
                <a:gd name="connsiteY3" fmla="*/ 117231 h 793943"/>
                <a:gd name="connsiteX4" fmla="*/ 579455 w 1715503"/>
                <a:gd name="connsiteY4" fmla="*/ 180871 h 793943"/>
                <a:gd name="connsiteX5" fmla="*/ 700036 w 1715503"/>
                <a:gd name="connsiteY5" fmla="*/ 247860 h 793943"/>
                <a:gd name="connsiteX6" fmla="*/ 844062 w 1715503"/>
                <a:gd name="connsiteY6" fmla="*/ 324897 h 793943"/>
                <a:gd name="connsiteX7" fmla="*/ 937847 w 1715503"/>
                <a:gd name="connsiteY7" fmla="*/ 388537 h 793943"/>
                <a:gd name="connsiteX8" fmla="*/ 1051728 w 1715503"/>
                <a:gd name="connsiteY8" fmla="*/ 505767 h 793943"/>
                <a:gd name="connsiteX9" fmla="*/ 1138814 w 1715503"/>
                <a:gd name="connsiteY9" fmla="*/ 562708 h 793943"/>
                <a:gd name="connsiteX10" fmla="*/ 1212502 w 1715503"/>
                <a:gd name="connsiteY10" fmla="*/ 636396 h 793943"/>
                <a:gd name="connsiteX11" fmla="*/ 1262743 w 1715503"/>
                <a:gd name="connsiteY11" fmla="*/ 693337 h 793943"/>
                <a:gd name="connsiteX12" fmla="*/ 1326383 w 1715503"/>
                <a:gd name="connsiteY12" fmla="*/ 793943 h 793943"/>
                <a:gd name="connsiteX13" fmla="*/ 1433627 w 1715503"/>
                <a:gd name="connsiteY13" fmla="*/ 633077 h 793943"/>
                <a:gd name="connsiteX14" fmla="*/ 1589668 w 1715503"/>
                <a:gd name="connsiteY14" fmla="*/ 473686 h 793943"/>
                <a:gd name="connsiteX15" fmla="*/ 1715503 w 1715503"/>
                <a:gd name="connsiteY15" fmla="*/ 335269 h 79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15503" h="793943">
                  <a:moveTo>
                    <a:pt x="0" y="0"/>
                  </a:moveTo>
                  <a:lnTo>
                    <a:pt x="448827" y="154075"/>
                  </a:lnTo>
                  <a:lnTo>
                    <a:pt x="499069" y="133978"/>
                  </a:lnTo>
                  <a:lnTo>
                    <a:pt x="519165" y="117231"/>
                  </a:lnTo>
                  <a:lnTo>
                    <a:pt x="579455" y="180871"/>
                  </a:lnTo>
                  <a:lnTo>
                    <a:pt x="700036" y="247860"/>
                  </a:lnTo>
                  <a:lnTo>
                    <a:pt x="844062" y="324897"/>
                  </a:lnTo>
                  <a:lnTo>
                    <a:pt x="937847" y="388537"/>
                  </a:lnTo>
                  <a:lnTo>
                    <a:pt x="1051728" y="505767"/>
                  </a:lnTo>
                  <a:lnTo>
                    <a:pt x="1138814" y="562708"/>
                  </a:lnTo>
                  <a:lnTo>
                    <a:pt x="1212502" y="636396"/>
                  </a:lnTo>
                  <a:lnTo>
                    <a:pt x="1262743" y="693337"/>
                  </a:lnTo>
                  <a:lnTo>
                    <a:pt x="1326383" y="793943"/>
                  </a:lnTo>
                  <a:lnTo>
                    <a:pt x="1433627" y="633077"/>
                  </a:lnTo>
                  <a:lnTo>
                    <a:pt x="1589668" y="473686"/>
                  </a:lnTo>
                  <a:lnTo>
                    <a:pt x="1715503" y="335269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FEB49AB-C048-F573-377D-E0C1E6F9521D}"/>
                </a:ext>
              </a:extLst>
            </p:cNvPr>
            <p:cNvSpPr/>
            <p:nvPr/>
          </p:nvSpPr>
          <p:spPr>
            <a:xfrm>
              <a:off x="9718606" y="3687711"/>
              <a:ext cx="368440" cy="36844"/>
            </a:xfrm>
            <a:custGeom>
              <a:avLst/>
              <a:gdLst>
                <a:gd name="connsiteX0" fmla="*/ 368440 w 368440"/>
                <a:gd name="connsiteY0" fmla="*/ 0 h 36844"/>
                <a:gd name="connsiteX1" fmla="*/ 207666 w 368440"/>
                <a:gd name="connsiteY1" fmla="*/ 36844 h 36844"/>
                <a:gd name="connsiteX2" fmla="*/ 120580 w 368440"/>
                <a:gd name="connsiteY2" fmla="*/ 20097 h 36844"/>
                <a:gd name="connsiteX3" fmla="*/ 63640 w 368440"/>
                <a:gd name="connsiteY3" fmla="*/ 3350 h 36844"/>
                <a:gd name="connsiteX4" fmla="*/ 0 w 368440"/>
                <a:gd name="connsiteY4" fmla="*/ 0 h 36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440" h="36844">
                  <a:moveTo>
                    <a:pt x="368440" y="0"/>
                  </a:moveTo>
                  <a:lnTo>
                    <a:pt x="207666" y="36844"/>
                  </a:lnTo>
                  <a:lnTo>
                    <a:pt x="120580" y="20097"/>
                  </a:lnTo>
                  <a:lnTo>
                    <a:pt x="63640" y="3350"/>
                  </a:lnTo>
                  <a:lnTo>
                    <a:pt x="0" y="0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9091F4A-9DB5-3DA2-1374-D16D4D783125}"/>
                </a:ext>
              </a:extLst>
            </p:cNvPr>
            <p:cNvSpPr/>
            <p:nvPr/>
          </p:nvSpPr>
          <p:spPr>
            <a:xfrm>
              <a:off x="9761887" y="3739762"/>
              <a:ext cx="160774" cy="247859"/>
            </a:xfrm>
            <a:custGeom>
              <a:avLst/>
              <a:gdLst>
                <a:gd name="connsiteX0" fmla="*/ 0 w 160774"/>
                <a:gd name="connsiteY0" fmla="*/ 247859 h 247859"/>
                <a:gd name="connsiteX1" fmla="*/ 53591 w 160774"/>
                <a:gd name="connsiteY1" fmla="*/ 180870 h 247859"/>
                <a:gd name="connsiteX2" fmla="*/ 66989 w 160774"/>
                <a:gd name="connsiteY2" fmla="*/ 113881 h 247859"/>
                <a:gd name="connsiteX3" fmla="*/ 87086 w 160774"/>
                <a:gd name="connsiteY3" fmla="*/ 73688 h 247859"/>
                <a:gd name="connsiteX4" fmla="*/ 117231 w 160774"/>
                <a:gd name="connsiteY4" fmla="*/ 33494 h 247859"/>
                <a:gd name="connsiteX5" fmla="*/ 160774 w 160774"/>
                <a:gd name="connsiteY5" fmla="*/ 0 h 24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774" h="247859">
                  <a:moveTo>
                    <a:pt x="0" y="247859"/>
                  </a:moveTo>
                  <a:lnTo>
                    <a:pt x="53591" y="180870"/>
                  </a:lnTo>
                  <a:lnTo>
                    <a:pt x="66989" y="113881"/>
                  </a:lnTo>
                  <a:lnTo>
                    <a:pt x="87086" y="73688"/>
                  </a:lnTo>
                  <a:lnTo>
                    <a:pt x="117231" y="33494"/>
                  </a:lnTo>
                  <a:lnTo>
                    <a:pt x="160774" y="0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30C9504-4E1C-0E3F-C455-4EC8F02BC37D}"/>
                </a:ext>
              </a:extLst>
            </p:cNvPr>
            <p:cNvSpPr/>
            <p:nvPr/>
          </p:nvSpPr>
          <p:spPr>
            <a:xfrm>
              <a:off x="5824110" y="1958043"/>
              <a:ext cx="285207" cy="1102954"/>
            </a:xfrm>
            <a:custGeom>
              <a:avLst/>
              <a:gdLst>
                <a:gd name="connsiteX0" fmla="*/ 73688 w 311499"/>
                <a:gd name="connsiteY0" fmla="*/ 1018233 h 1018233"/>
                <a:gd name="connsiteX1" fmla="*/ 180870 w 311499"/>
                <a:gd name="connsiteY1" fmla="*/ 847411 h 1018233"/>
                <a:gd name="connsiteX2" fmla="*/ 207666 w 311499"/>
                <a:gd name="connsiteY2" fmla="*/ 736879 h 1018233"/>
                <a:gd name="connsiteX3" fmla="*/ 190919 w 311499"/>
                <a:gd name="connsiteY3" fmla="*/ 639745 h 1018233"/>
                <a:gd name="connsiteX4" fmla="*/ 194268 w 311499"/>
                <a:gd name="connsiteY4" fmla="*/ 566058 h 1018233"/>
                <a:gd name="connsiteX5" fmla="*/ 207666 w 311499"/>
                <a:gd name="connsiteY5" fmla="*/ 535912 h 1018233"/>
                <a:gd name="connsiteX6" fmla="*/ 308150 w 311499"/>
                <a:gd name="connsiteY6" fmla="*/ 442128 h 1018233"/>
                <a:gd name="connsiteX7" fmla="*/ 311499 w 311499"/>
                <a:gd name="connsiteY7" fmla="*/ 405284 h 1018233"/>
                <a:gd name="connsiteX8" fmla="*/ 244510 w 311499"/>
                <a:gd name="connsiteY8" fmla="*/ 257908 h 1018233"/>
                <a:gd name="connsiteX9" fmla="*/ 154075 w 311499"/>
                <a:gd name="connsiteY9" fmla="*/ 204317 h 1018233"/>
                <a:gd name="connsiteX10" fmla="*/ 60290 w 311499"/>
                <a:gd name="connsiteY10" fmla="*/ 77038 h 1018233"/>
                <a:gd name="connsiteX11" fmla="*/ 0 w 311499"/>
                <a:gd name="connsiteY11" fmla="*/ 0 h 1018233"/>
                <a:gd name="connsiteX0" fmla="*/ 73688 w 311499"/>
                <a:gd name="connsiteY0" fmla="*/ 1018233 h 1018233"/>
                <a:gd name="connsiteX1" fmla="*/ 180870 w 311499"/>
                <a:gd name="connsiteY1" fmla="*/ 847411 h 1018233"/>
                <a:gd name="connsiteX2" fmla="*/ 207666 w 311499"/>
                <a:gd name="connsiteY2" fmla="*/ 736879 h 1018233"/>
                <a:gd name="connsiteX3" fmla="*/ 190919 w 311499"/>
                <a:gd name="connsiteY3" fmla="*/ 639745 h 1018233"/>
                <a:gd name="connsiteX4" fmla="*/ 194268 w 311499"/>
                <a:gd name="connsiteY4" fmla="*/ 566058 h 1018233"/>
                <a:gd name="connsiteX5" fmla="*/ 207666 w 311499"/>
                <a:gd name="connsiteY5" fmla="*/ 535912 h 1018233"/>
                <a:gd name="connsiteX6" fmla="*/ 308150 w 311499"/>
                <a:gd name="connsiteY6" fmla="*/ 442128 h 1018233"/>
                <a:gd name="connsiteX7" fmla="*/ 311499 w 311499"/>
                <a:gd name="connsiteY7" fmla="*/ 405284 h 1018233"/>
                <a:gd name="connsiteX8" fmla="*/ 244510 w 311499"/>
                <a:gd name="connsiteY8" fmla="*/ 257908 h 1018233"/>
                <a:gd name="connsiteX9" fmla="*/ 197896 w 311499"/>
                <a:gd name="connsiteY9" fmla="*/ 172182 h 1018233"/>
                <a:gd name="connsiteX10" fmla="*/ 60290 w 311499"/>
                <a:gd name="connsiteY10" fmla="*/ 77038 h 1018233"/>
                <a:gd name="connsiteX11" fmla="*/ 0 w 311499"/>
                <a:gd name="connsiteY11" fmla="*/ 0 h 1018233"/>
                <a:gd name="connsiteX0" fmla="*/ 73688 w 311499"/>
                <a:gd name="connsiteY0" fmla="*/ 1018233 h 1018233"/>
                <a:gd name="connsiteX1" fmla="*/ 180870 w 311499"/>
                <a:gd name="connsiteY1" fmla="*/ 847411 h 1018233"/>
                <a:gd name="connsiteX2" fmla="*/ 207666 w 311499"/>
                <a:gd name="connsiteY2" fmla="*/ 736879 h 1018233"/>
                <a:gd name="connsiteX3" fmla="*/ 190919 w 311499"/>
                <a:gd name="connsiteY3" fmla="*/ 639745 h 1018233"/>
                <a:gd name="connsiteX4" fmla="*/ 194268 w 311499"/>
                <a:gd name="connsiteY4" fmla="*/ 566058 h 1018233"/>
                <a:gd name="connsiteX5" fmla="*/ 207666 w 311499"/>
                <a:gd name="connsiteY5" fmla="*/ 535912 h 1018233"/>
                <a:gd name="connsiteX6" fmla="*/ 308150 w 311499"/>
                <a:gd name="connsiteY6" fmla="*/ 442128 h 1018233"/>
                <a:gd name="connsiteX7" fmla="*/ 311499 w 311499"/>
                <a:gd name="connsiteY7" fmla="*/ 405284 h 1018233"/>
                <a:gd name="connsiteX8" fmla="*/ 244510 w 311499"/>
                <a:gd name="connsiteY8" fmla="*/ 257908 h 1018233"/>
                <a:gd name="connsiteX9" fmla="*/ 197896 w 311499"/>
                <a:gd name="connsiteY9" fmla="*/ 172182 h 1018233"/>
                <a:gd name="connsiteX10" fmla="*/ 101189 w 311499"/>
                <a:gd name="connsiteY10" fmla="*/ 39060 h 1018233"/>
                <a:gd name="connsiteX11" fmla="*/ 0 w 311499"/>
                <a:gd name="connsiteY11" fmla="*/ 0 h 1018233"/>
                <a:gd name="connsiteX0" fmla="*/ 47396 w 285207"/>
                <a:gd name="connsiteY0" fmla="*/ 1102954 h 1102954"/>
                <a:gd name="connsiteX1" fmla="*/ 154578 w 285207"/>
                <a:gd name="connsiteY1" fmla="*/ 932132 h 1102954"/>
                <a:gd name="connsiteX2" fmla="*/ 181374 w 285207"/>
                <a:gd name="connsiteY2" fmla="*/ 821600 h 1102954"/>
                <a:gd name="connsiteX3" fmla="*/ 164627 w 285207"/>
                <a:gd name="connsiteY3" fmla="*/ 724466 h 1102954"/>
                <a:gd name="connsiteX4" fmla="*/ 167976 w 285207"/>
                <a:gd name="connsiteY4" fmla="*/ 650779 h 1102954"/>
                <a:gd name="connsiteX5" fmla="*/ 181374 w 285207"/>
                <a:gd name="connsiteY5" fmla="*/ 620633 h 1102954"/>
                <a:gd name="connsiteX6" fmla="*/ 281858 w 285207"/>
                <a:gd name="connsiteY6" fmla="*/ 526849 h 1102954"/>
                <a:gd name="connsiteX7" fmla="*/ 285207 w 285207"/>
                <a:gd name="connsiteY7" fmla="*/ 490005 h 1102954"/>
                <a:gd name="connsiteX8" fmla="*/ 218218 w 285207"/>
                <a:gd name="connsiteY8" fmla="*/ 342629 h 1102954"/>
                <a:gd name="connsiteX9" fmla="*/ 171604 w 285207"/>
                <a:gd name="connsiteY9" fmla="*/ 256903 h 1102954"/>
                <a:gd name="connsiteX10" fmla="*/ 74897 w 285207"/>
                <a:gd name="connsiteY10" fmla="*/ 123781 h 1102954"/>
                <a:gd name="connsiteX11" fmla="*/ 0 w 285207"/>
                <a:gd name="connsiteY11" fmla="*/ 0 h 1102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207" h="1102954">
                  <a:moveTo>
                    <a:pt x="47396" y="1102954"/>
                  </a:moveTo>
                  <a:lnTo>
                    <a:pt x="154578" y="932132"/>
                  </a:lnTo>
                  <a:lnTo>
                    <a:pt x="181374" y="821600"/>
                  </a:lnTo>
                  <a:lnTo>
                    <a:pt x="164627" y="724466"/>
                  </a:lnTo>
                  <a:lnTo>
                    <a:pt x="167976" y="650779"/>
                  </a:lnTo>
                  <a:lnTo>
                    <a:pt x="181374" y="620633"/>
                  </a:lnTo>
                  <a:lnTo>
                    <a:pt x="281858" y="526849"/>
                  </a:lnTo>
                  <a:lnTo>
                    <a:pt x="285207" y="490005"/>
                  </a:lnTo>
                  <a:lnTo>
                    <a:pt x="218218" y="342629"/>
                  </a:lnTo>
                  <a:lnTo>
                    <a:pt x="171604" y="256903"/>
                  </a:lnTo>
                  <a:lnTo>
                    <a:pt x="74897" y="123781"/>
                  </a:lnTo>
                  <a:lnTo>
                    <a:pt x="0" y="0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A38CD92-815D-D0DD-B504-B5E63961E06C}"/>
                </a:ext>
              </a:extLst>
            </p:cNvPr>
            <p:cNvSpPr/>
            <p:nvPr/>
          </p:nvSpPr>
          <p:spPr>
            <a:xfrm>
              <a:off x="6067257" y="2318101"/>
              <a:ext cx="756976" cy="425380"/>
            </a:xfrm>
            <a:custGeom>
              <a:avLst/>
              <a:gdLst>
                <a:gd name="connsiteX0" fmla="*/ 0 w 756976"/>
                <a:gd name="connsiteY0" fmla="*/ 0 h 425380"/>
                <a:gd name="connsiteX1" fmla="*/ 190919 w 756976"/>
                <a:gd name="connsiteY1" fmla="*/ 127279 h 425380"/>
                <a:gd name="connsiteX2" fmla="*/ 234461 w 756976"/>
                <a:gd name="connsiteY2" fmla="*/ 160773 h 425380"/>
                <a:gd name="connsiteX3" fmla="*/ 338294 w 756976"/>
                <a:gd name="connsiteY3" fmla="*/ 194268 h 425380"/>
                <a:gd name="connsiteX4" fmla="*/ 629697 w 756976"/>
                <a:gd name="connsiteY4" fmla="*/ 348342 h 425380"/>
                <a:gd name="connsiteX5" fmla="*/ 700035 w 756976"/>
                <a:gd name="connsiteY5" fmla="*/ 405283 h 425380"/>
                <a:gd name="connsiteX6" fmla="*/ 756976 w 756976"/>
                <a:gd name="connsiteY6" fmla="*/ 425380 h 425380"/>
                <a:gd name="connsiteX7" fmla="*/ 756976 w 756976"/>
                <a:gd name="connsiteY7" fmla="*/ 425380 h 425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6976" h="425380">
                  <a:moveTo>
                    <a:pt x="0" y="0"/>
                  </a:moveTo>
                  <a:lnTo>
                    <a:pt x="190919" y="127279"/>
                  </a:lnTo>
                  <a:lnTo>
                    <a:pt x="234461" y="160773"/>
                  </a:lnTo>
                  <a:lnTo>
                    <a:pt x="338294" y="194268"/>
                  </a:lnTo>
                  <a:lnTo>
                    <a:pt x="629697" y="348342"/>
                  </a:lnTo>
                  <a:lnTo>
                    <a:pt x="700035" y="405283"/>
                  </a:lnTo>
                  <a:lnTo>
                    <a:pt x="756976" y="425380"/>
                  </a:lnTo>
                  <a:lnTo>
                    <a:pt x="756976" y="425380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843701B-C977-BF0A-B385-D540F46289F8}"/>
                </a:ext>
              </a:extLst>
            </p:cNvPr>
            <p:cNvSpPr/>
            <p:nvPr/>
          </p:nvSpPr>
          <p:spPr>
            <a:xfrm>
              <a:off x="1107084" y="3969884"/>
              <a:ext cx="2378989" cy="240224"/>
            </a:xfrm>
            <a:custGeom>
              <a:avLst/>
              <a:gdLst>
                <a:gd name="connsiteX0" fmla="*/ 2378989 w 2378989"/>
                <a:gd name="connsiteY0" fmla="*/ 232475 h 240224"/>
                <a:gd name="connsiteX1" fmla="*/ 1983783 w 2378989"/>
                <a:gd name="connsiteY1" fmla="*/ 216976 h 240224"/>
                <a:gd name="connsiteX2" fmla="*/ 1534332 w 2378989"/>
                <a:gd name="connsiteY2" fmla="*/ 240224 h 240224"/>
                <a:gd name="connsiteX3" fmla="*/ 1363850 w 2378989"/>
                <a:gd name="connsiteY3" fmla="*/ 185980 h 240224"/>
                <a:gd name="connsiteX4" fmla="*/ 1170122 w 2378989"/>
                <a:gd name="connsiteY4" fmla="*/ 209227 h 240224"/>
                <a:gd name="connsiteX5" fmla="*/ 875654 w 2378989"/>
                <a:gd name="connsiteY5" fmla="*/ 240224 h 240224"/>
                <a:gd name="connsiteX6" fmla="*/ 650928 w 2378989"/>
                <a:gd name="connsiteY6" fmla="*/ 185980 h 240224"/>
                <a:gd name="connsiteX7" fmla="*/ 519193 w 2378989"/>
                <a:gd name="connsiteY7" fmla="*/ 178230 h 240224"/>
                <a:gd name="connsiteX8" fmla="*/ 426203 w 2378989"/>
                <a:gd name="connsiteY8" fmla="*/ 154983 h 240224"/>
                <a:gd name="connsiteX9" fmla="*/ 364210 w 2378989"/>
                <a:gd name="connsiteY9" fmla="*/ 100739 h 240224"/>
                <a:gd name="connsiteX10" fmla="*/ 309966 w 2378989"/>
                <a:gd name="connsiteY10" fmla="*/ 46495 h 240224"/>
                <a:gd name="connsiteX11" fmla="*/ 185979 w 2378989"/>
                <a:gd name="connsiteY11" fmla="*/ 23247 h 240224"/>
                <a:gd name="connsiteX12" fmla="*/ 0 w 2378989"/>
                <a:gd name="connsiteY12" fmla="*/ 0 h 24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78989" h="240224">
                  <a:moveTo>
                    <a:pt x="2378989" y="232475"/>
                  </a:moveTo>
                  <a:lnTo>
                    <a:pt x="1983783" y="216976"/>
                  </a:lnTo>
                  <a:lnTo>
                    <a:pt x="1534332" y="240224"/>
                  </a:lnTo>
                  <a:lnTo>
                    <a:pt x="1363850" y="185980"/>
                  </a:lnTo>
                  <a:lnTo>
                    <a:pt x="1170122" y="209227"/>
                  </a:lnTo>
                  <a:lnTo>
                    <a:pt x="875654" y="240224"/>
                  </a:lnTo>
                  <a:lnTo>
                    <a:pt x="650928" y="185980"/>
                  </a:lnTo>
                  <a:lnTo>
                    <a:pt x="519193" y="178230"/>
                  </a:lnTo>
                  <a:lnTo>
                    <a:pt x="426203" y="154983"/>
                  </a:lnTo>
                  <a:lnTo>
                    <a:pt x="364210" y="100739"/>
                  </a:lnTo>
                  <a:lnTo>
                    <a:pt x="309966" y="46495"/>
                  </a:lnTo>
                  <a:lnTo>
                    <a:pt x="185979" y="23247"/>
                  </a:lnTo>
                  <a:lnTo>
                    <a:pt x="0" y="0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8F908A9-F3C0-F432-08BE-4CA968412C95}"/>
                </a:ext>
              </a:extLst>
            </p:cNvPr>
            <p:cNvSpPr/>
            <p:nvPr/>
          </p:nvSpPr>
          <p:spPr>
            <a:xfrm>
              <a:off x="2650973" y="1305466"/>
              <a:ext cx="959348" cy="1311477"/>
            </a:xfrm>
            <a:custGeom>
              <a:avLst/>
              <a:gdLst>
                <a:gd name="connsiteX0" fmla="*/ 0 w 929640"/>
                <a:gd name="connsiteY0" fmla="*/ 480060 h 1242060"/>
                <a:gd name="connsiteX1" fmla="*/ 30480 w 929640"/>
                <a:gd name="connsiteY1" fmla="*/ 274320 h 1242060"/>
                <a:gd name="connsiteX2" fmla="*/ 38100 w 929640"/>
                <a:gd name="connsiteY2" fmla="*/ 213360 h 1242060"/>
                <a:gd name="connsiteX3" fmla="*/ 91440 w 929640"/>
                <a:gd name="connsiteY3" fmla="*/ 167640 h 1242060"/>
                <a:gd name="connsiteX4" fmla="*/ 144780 w 929640"/>
                <a:gd name="connsiteY4" fmla="*/ 45720 h 1242060"/>
                <a:gd name="connsiteX5" fmla="*/ 182880 w 929640"/>
                <a:gd name="connsiteY5" fmla="*/ 0 h 1242060"/>
                <a:gd name="connsiteX6" fmla="*/ 929640 w 929640"/>
                <a:gd name="connsiteY6" fmla="*/ 1242060 h 124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9640" h="1242060">
                  <a:moveTo>
                    <a:pt x="0" y="480060"/>
                  </a:moveTo>
                  <a:lnTo>
                    <a:pt x="30480" y="274320"/>
                  </a:lnTo>
                  <a:lnTo>
                    <a:pt x="38100" y="213360"/>
                  </a:lnTo>
                  <a:lnTo>
                    <a:pt x="91440" y="167640"/>
                  </a:lnTo>
                  <a:lnTo>
                    <a:pt x="144780" y="45720"/>
                  </a:lnTo>
                  <a:lnTo>
                    <a:pt x="182880" y="0"/>
                  </a:lnTo>
                  <a:lnTo>
                    <a:pt x="929640" y="1242060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E2D7232-6D83-E847-E92B-A8FBB75248D1}"/>
                </a:ext>
              </a:extLst>
            </p:cNvPr>
            <p:cNvSpPr/>
            <p:nvPr/>
          </p:nvSpPr>
          <p:spPr>
            <a:xfrm>
              <a:off x="2727173" y="779687"/>
              <a:ext cx="107798" cy="547522"/>
            </a:xfrm>
            <a:custGeom>
              <a:avLst/>
              <a:gdLst>
                <a:gd name="connsiteX0" fmla="*/ 121920 w 121920"/>
                <a:gd name="connsiteY0" fmla="*/ 533400 h 533400"/>
                <a:gd name="connsiteX1" fmla="*/ 0 w 121920"/>
                <a:gd name="connsiteY1" fmla="*/ 350520 h 533400"/>
                <a:gd name="connsiteX2" fmla="*/ 30480 w 121920"/>
                <a:gd name="connsiteY2" fmla="*/ 167640 h 533400"/>
                <a:gd name="connsiteX3" fmla="*/ 99060 w 121920"/>
                <a:gd name="connsiteY3" fmla="*/ 0 h 533400"/>
                <a:gd name="connsiteX0" fmla="*/ 107798 w 107798"/>
                <a:gd name="connsiteY0" fmla="*/ 547522 h 547522"/>
                <a:gd name="connsiteX1" fmla="*/ 0 w 107798"/>
                <a:gd name="connsiteY1" fmla="*/ 350520 h 547522"/>
                <a:gd name="connsiteX2" fmla="*/ 30480 w 107798"/>
                <a:gd name="connsiteY2" fmla="*/ 167640 h 547522"/>
                <a:gd name="connsiteX3" fmla="*/ 99060 w 107798"/>
                <a:gd name="connsiteY3" fmla="*/ 0 h 54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798" h="547522">
                  <a:moveTo>
                    <a:pt x="107798" y="547522"/>
                  </a:moveTo>
                  <a:lnTo>
                    <a:pt x="0" y="350520"/>
                  </a:lnTo>
                  <a:lnTo>
                    <a:pt x="30480" y="167640"/>
                  </a:lnTo>
                  <a:lnTo>
                    <a:pt x="99060" y="0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6E1745C-2486-DDCC-C03F-550ABD2D33BB}"/>
                </a:ext>
              </a:extLst>
            </p:cNvPr>
            <p:cNvSpPr/>
            <p:nvPr/>
          </p:nvSpPr>
          <p:spPr>
            <a:xfrm>
              <a:off x="2163293" y="1180499"/>
              <a:ext cx="475488" cy="393192"/>
            </a:xfrm>
            <a:custGeom>
              <a:avLst/>
              <a:gdLst>
                <a:gd name="connsiteX0" fmla="*/ 475488 w 475488"/>
                <a:gd name="connsiteY0" fmla="*/ 393192 h 393192"/>
                <a:gd name="connsiteX1" fmla="*/ 301752 w 475488"/>
                <a:gd name="connsiteY1" fmla="*/ 301752 h 393192"/>
                <a:gd name="connsiteX2" fmla="*/ 155448 w 475488"/>
                <a:gd name="connsiteY2" fmla="*/ 301752 h 393192"/>
                <a:gd name="connsiteX3" fmla="*/ 0 w 475488"/>
                <a:gd name="connsiteY3" fmla="*/ 0 h 39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488" h="393192">
                  <a:moveTo>
                    <a:pt x="475488" y="393192"/>
                  </a:moveTo>
                  <a:lnTo>
                    <a:pt x="301752" y="301752"/>
                  </a:lnTo>
                  <a:lnTo>
                    <a:pt x="155448" y="301752"/>
                  </a:lnTo>
                  <a:lnTo>
                    <a:pt x="0" y="0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6BC58994-6095-396B-46D9-AAF11FA3C31A}"/>
                </a:ext>
              </a:extLst>
            </p:cNvPr>
            <p:cNvSpPr/>
            <p:nvPr/>
          </p:nvSpPr>
          <p:spPr>
            <a:xfrm>
              <a:off x="2364461" y="4161443"/>
              <a:ext cx="850392" cy="1152144"/>
            </a:xfrm>
            <a:custGeom>
              <a:avLst/>
              <a:gdLst>
                <a:gd name="connsiteX0" fmla="*/ 0 w 850392"/>
                <a:gd name="connsiteY0" fmla="*/ 0 h 1152144"/>
                <a:gd name="connsiteX1" fmla="*/ 283464 w 850392"/>
                <a:gd name="connsiteY1" fmla="*/ 1152144 h 1152144"/>
                <a:gd name="connsiteX2" fmla="*/ 850392 w 850392"/>
                <a:gd name="connsiteY2" fmla="*/ 1042416 h 115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392" h="1152144">
                  <a:moveTo>
                    <a:pt x="0" y="0"/>
                  </a:moveTo>
                  <a:lnTo>
                    <a:pt x="283464" y="1152144"/>
                  </a:lnTo>
                  <a:lnTo>
                    <a:pt x="850392" y="1042416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53FFAF51-6DC0-C143-91DD-A92FFFA6B227}"/>
                </a:ext>
              </a:extLst>
            </p:cNvPr>
            <p:cNvSpPr/>
            <p:nvPr/>
          </p:nvSpPr>
          <p:spPr>
            <a:xfrm>
              <a:off x="3618258" y="2583729"/>
              <a:ext cx="800519" cy="1505748"/>
            </a:xfrm>
            <a:custGeom>
              <a:avLst/>
              <a:gdLst>
                <a:gd name="connsiteX0" fmla="*/ 733530 w 800519"/>
                <a:gd name="connsiteY0" fmla="*/ 1470409 h 1470409"/>
                <a:gd name="connsiteX1" fmla="*/ 800519 w 800519"/>
                <a:gd name="connsiteY1" fmla="*/ 1343130 h 1470409"/>
                <a:gd name="connsiteX2" fmla="*/ 733530 w 800519"/>
                <a:gd name="connsiteY2" fmla="*/ 1232598 h 1470409"/>
                <a:gd name="connsiteX3" fmla="*/ 656493 w 800519"/>
                <a:gd name="connsiteY3" fmla="*/ 1118717 h 1470409"/>
                <a:gd name="connsiteX4" fmla="*/ 599552 w 800519"/>
                <a:gd name="connsiteY4" fmla="*/ 994787 h 1470409"/>
                <a:gd name="connsiteX5" fmla="*/ 539262 w 800519"/>
                <a:gd name="connsiteY5" fmla="*/ 877556 h 1470409"/>
                <a:gd name="connsiteX6" fmla="*/ 442128 w 800519"/>
                <a:gd name="connsiteY6" fmla="*/ 783772 h 1470409"/>
                <a:gd name="connsiteX7" fmla="*/ 381838 w 800519"/>
                <a:gd name="connsiteY7" fmla="*/ 659842 h 1470409"/>
                <a:gd name="connsiteX8" fmla="*/ 314849 w 800519"/>
                <a:gd name="connsiteY8" fmla="*/ 502418 h 1470409"/>
                <a:gd name="connsiteX9" fmla="*/ 284704 w 800519"/>
                <a:gd name="connsiteY9" fmla="*/ 415332 h 1470409"/>
                <a:gd name="connsiteX10" fmla="*/ 237811 w 800519"/>
                <a:gd name="connsiteY10" fmla="*/ 304800 h 1470409"/>
                <a:gd name="connsiteX11" fmla="*/ 241161 w 800519"/>
                <a:gd name="connsiteY11" fmla="*/ 227763 h 1470409"/>
                <a:gd name="connsiteX12" fmla="*/ 184220 w 800519"/>
                <a:gd name="connsiteY12" fmla="*/ 200967 h 1470409"/>
                <a:gd name="connsiteX13" fmla="*/ 90436 w 800519"/>
                <a:gd name="connsiteY13" fmla="*/ 127279 h 1470409"/>
                <a:gd name="connsiteX14" fmla="*/ 0 w 800519"/>
                <a:gd name="connsiteY14" fmla="*/ 0 h 1470409"/>
                <a:gd name="connsiteX0" fmla="*/ 766661 w 800519"/>
                <a:gd name="connsiteY0" fmla="*/ 1505748 h 1505748"/>
                <a:gd name="connsiteX1" fmla="*/ 800519 w 800519"/>
                <a:gd name="connsiteY1" fmla="*/ 1343130 h 1505748"/>
                <a:gd name="connsiteX2" fmla="*/ 733530 w 800519"/>
                <a:gd name="connsiteY2" fmla="*/ 1232598 h 1505748"/>
                <a:gd name="connsiteX3" fmla="*/ 656493 w 800519"/>
                <a:gd name="connsiteY3" fmla="*/ 1118717 h 1505748"/>
                <a:gd name="connsiteX4" fmla="*/ 599552 w 800519"/>
                <a:gd name="connsiteY4" fmla="*/ 994787 h 1505748"/>
                <a:gd name="connsiteX5" fmla="*/ 539262 w 800519"/>
                <a:gd name="connsiteY5" fmla="*/ 877556 h 1505748"/>
                <a:gd name="connsiteX6" fmla="*/ 442128 w 800519"/>
                <a:gd name="connsiteY6" fmla="*/ 783772 h 1505748"/>
                <a:gd name="connsiteX7" fmla="*/ 381838 w 800519"/>
                <a:gd name="connsiteY7" fmla="*/ 659842 h 1505748"/>
                <a:gd name="connsiteX8" fmla="*/ 314849 w 800519"/>
                <a:gd name="connsiteY8" fmla="*/ 502418 h 1505748"/>
                <a:gd name="connsiteX9" fmla="*/ 284704 w 800519"/>
                <a:gd name="connsiteY9" fmla="*/ 415332 h 1505748"/>
                <a:gd name="connsiteX10" fmla="*/ 237811 w 800519"/>
                <a:gd name="connsiteY10" fmla="*/ 304800 h 1505748"/>
                <a:gd name="connsiteX11" fmla="*/ 241161 w 800519"/>
                <a:gd name="connsiteY11" fmla="*/ 227763 h 1505748"/>
                <a:gd name="connsiteX12" fmla="*/ 184220 w 800519"/>
                <a:gd name="connsiteY12" fmla="*/ 200967 h 1505748"/>
                <a:gd name="connsiteX13" fmla="*/ 90436 w 800519"/>
                <a:gd name="connsiteY13" fmla="*/ 127279 h 1505748"/>
                <a:gd name="connsiteX14" fmla="*/ 0 w 800519"/>
                <a:gd name="connsiteY14" fmla="*/ 0 h 1505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0519" h="1505748">
                  <a:moveTo>
                    <a:pt x="766661" y="1505748"/>
                  </a:moveTo>
                  <a:lnTo>
                    <a:pt x="800519" y="1343130"/>
                  </a:lnTo>
                  <a:lnTo>
                    <a:pt x="733530" y="1232598"/>
                  </a:lnTo>
                  <a:lnTo>
                    <a:pt x="656493" y="1118717"/>
                  </a:lnTo>
                  <a:lnTo>
                    <a:pt x="599552" y="994787"/>
                  </a:lnTo>
                  <a:lnTo>
                    <a:pt x="539262" y="877556"/>
                  </a:lnTo>
                  <a:lnTo>
                    <a:pt x="442128" y="783772"/>
                  </a:lnTo>
                  <a:lnTo>
                    <a:pt x="381838" y="659842"/>
                  </a:lnTo>
                  <a:lnTo>
                    <a:pt x="314849" y="502418"/>
                  </a:lnTo>
                  <a:lnTo>
                    <a:pt x="284704" y="415332"/>
                  </a:lnTo>
                  <a:lnTo>
                    <a:pt x="237811" y="304800"/>
                  </a:lnTo>
                  <a:lnTo>
                    <a:pt x="241161" y="227763"/>
                  </a:lnTo>
                  <a:lnTo>
                    <a:pt x="184220" y="200967"/>
                  </a:lnTo>
                  <a:lnTo>
                    <a:pt x="90436" y="127279"/>
                  </a:lnTo>
                  <a:lnTo>
                    <a:pt x="0" y="0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FF30E6B8-8B0A-C063-921F-CE3049FB7CA4}"/>
              </a:ext>
            </a:extLst>
          </p:cNvPr>
          <p:cNvGrpSpPr/>
          <p:nvPr/>
        </p:nvGrpSpPr>
        <p:grpSpPr>
          <a:xfrm>
            <a:off x="1974029" y="803605"/>
            <a:ext cx="6823590" cy="5364245"/>
            <a:chOff x="1974029" y="803605"/>
            <a:chExt cx="6823590" cy="5364245"/>
          </a:xfrm>
        </p:grpSpPr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3EB66D8D-A48A-2D1D-F876-9598D23A274D}"/>
                </a:ext>
              </a:extLst>
            </p:cNvPr>
            <p:cNvSpPr/>
            <p:nvPr/>
          </p:nvSpPr>
          <p:spPr>
            <a:xfrm>
              <a:off x="3904457" y="4649598"/>
              <a:ext cx="257408" cy="30878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C</a:t>
              </a: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07C38593-869F-B82D-C04D-954CA1EB7BD1}"/>
                </a:ext>
              </a:extLst>
            </p:cNvPr>
            <p:cNvSpPr/>
            <p:nvPr/>
          </p:nvSpPr>
          <p:spPr>
            <a:xfrm>
              <a:off x="8540211" y="4486867"/>
              <a:ext cx="257408" cy="30878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P</a:t>
              </a: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5A081F67-B832-C80F-0AFB-3D8B3C22C45D}"/>
                </a:ext>
              </a:extLst>
            </p:cNvPr>
            <p:cNvSpPr/>
            <p:nvPr/>
          </p:nvSpPr>
          <p:spPr>
            <a:xfrm>
              <a:off x="7885993" y="5859065"/>
              <a:ext cx="257408" cy="30878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K</a:t>
              </a:r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42EC53C9-DD3C-3E5C-DB52-EC8D8D62ED6B}"/>
                </a:ext>
              </a:extLst>
            </p:cNvPr>
            <p:cNvSpPr/>
            <p:nvPr/>
          </p:nvSpPr>
          <p:spPr>
            <a:xfrm>
              <a:off x="1974029" y="1220502"/>
              <a:ext cx="257408" cy="30878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T</a:t>
              </a:r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247310A1-F5D6-11C6-B37B-DA82AE3A29B4}"/>
                </a:ext>
              </a:extLst>
            </p:cNvPr>
            <p:cNvSpPr/>
            <p:nvPr/>
          </p:nvSpPr>
          <p:spPr>
            <a:xfrm>
              <a:off x="4896771" y="803605"/>
              <a:ext cx="257408" cy="30878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8404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170D9B3F-E837-8430-335D-BC90C1B3A482}"/>
              </a:ext>
            </a:extLst>
          </p:cNvPr>
          <p:cNvGrpSpPr/>
          <p:nvPr/>
        </p:nvGrpSpPr>
        <p:grpSpPr>
          <a:xfrm>
            <a:off x="1092631" y="786539"/>
            <a:ext cx="9003392" cy="5669699"/>
            <a:chOff x="1092631" y="786539"/>
            <a:chExt cx="9003392" cy="566969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5527116-09CE-7F9D-A1C0-00ED056019FE}"/>
                </a:ext>
              </a:extLst>
            </p:cNvPr>
            <p:cNvSpPr/>
            <p:nvPr/>
          </p:nvSpPr>
          <p:spPr>
            <a:xfrm>
              <a:off x="9727583" y="3688356"/>
              <a:ext cx="368440" cy="36844"/>
            </a:xfrm>
            <a:custGeom>
              <a:avLst/>
              <a:gdLst>
                <a:gd name="connsiteX0" fmla="*/ 368440 w 368440"/>
                <a:gd name="connsiteY0" fmla="*/ 0 h 36844"/>
                <a:gd name="connsiteX1" fmla="*/ 207666 w 368440"/>
                <a:gd name="connsiteY1" fmla="*/ 36844 h 36844"/>
                <a:gd name="connsiteX2" fmla="*/ 120580 w 368440"/>
                <a:gd name="connsiteY2" fmla="*/ 20097 h 36844"/>
                <a:gd name="connsiteX3" fmla="*/ 63640 w 368440"/>
                <a:gd name="connsiteY3" fmla="*/ 3350 h 36844"/>
                <a:gd name="connsiteX4" fmla="*/ 0 w 368440"/>
                <a:gd name="connsiteY4" fmla="*/ 0 h 36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440" h="36844">
                  <a:moveTo>
                    <a:pt x="368440" y="0"/>
                  </a:moveTo>
                  <a:lnTo>
                    <a:pt x="207666" y="36844"/>
                  </a:lnTo>
                  <a:lnTo>
                    <a:pt x="120580" y="20097"/>
                  </a:lnTo>
                  <a:lnTo>
                    <a:pt x="63640" y="3350"/>
                  </a:lnTo>
                  <a:lnTo>
                    <a:pt x="0" y="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B4E5236-25BE-AA19-1DE6-3D7605ED47B7}"/>
                </a:ext>
              </a:extLst>
            </p:cNvPr>
            <p:cNvSpPr/>
            <p:nvPr/>
          </p:nvSpPr>
          <p:spPr>
            <a:xfrm>
              <a:off x="9770864" y="3740407"/>
              <a:ext cx="160774" cy="247859"/>
            </a:xfrm>
            <a:custGeom>
              <a:avLst/>
              <a:gdLst>
                <a:gd name="connsiteX0" fmla="*/ 0 w 160774"/>
                <a:gd name="connsiteY0" fmla="*/ 247859 h 247859"/>
                <a:gd name="connsiteX1" fmla="*/ 53591 w 160774"/>
                <a:gd name="connsiteY1" fmla="*/ 180870 h 247859"/>
                <a:gd name="connsiteX2" fmla="*/ 66989 w 160774"/>
                <a:gd name="connsiteY2" fmla="*/ 113881 h 247859"/>
                <a:gd name="connsiteX3" fmla="*/ 87086 w 160774"/>
                <a:gd name="connsiteY3" fmla="*/ 73688 h 247859"/>
                <a:gd name="connsiteX4" fmla="*/ 117231 w 160774"/>
                <a:gd name="connsiteY4" fmla="*/ 33494 h 247859"/>
                <a:gd name="connsiteX5" fmla="*/ 160774 w 160774"/>
                <a:gd name="connsiteY5" fmla="*/ 0 h 24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774" h="247859">
                  <a:moveTo>
                    <a:pt x="0" y="247859"/>
                  </a:moveTo>
                  <a:lnTo>
                    <a:pt x="53591" y="180870"/>
                  </a:lnTo>
                  <a:lnTo>
                    <a:pt x="66989" y="113881"/>
                  </a:lnTo>
                  <a:lnTo>
                    <a:pt x="87086" y="73688"/>
                  </a:lnTo>
                  <a:lnTo>
                    <a:pt x="117231" y="33494"/>
                  </a:lnTo>
                  <a:lnTo>
                    <a:pt x="160774" y="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B06AA6A-560C-34C9-2998-9C385970D024}"/>
                </a:ext>
              </a:extLst>
            </p:cNvPr>
            <p:cNvSpPr/>
            <p:nvPr/>
          </p:nvSpPr>
          <p:spPr>
            <a:xfrm>
              <a:off x="7349460" y="4395696"/>
              <a:ext cx="2053318" cy="747033"/>
            </a:xfrm>
            <a:custGeom>
              <a:avLst/>
              <a:gdLst>
                <a:gd name="connsiteX0" fmla="*/ 0 w 2053318"/>
                <a:gd name="connsiteY0" fmla="*/ 747033 h 747033"/>
                <a:gd name="connsiteX1" fmla="*/ 322489 w 2053318"/>
                <a:gd name="connsiteY1" fmla="*/ 616404 h 747033"/>
                <a:gd name="connsiteX2" fmla="*/ 428625 w 2053318"/>
                <a:gd name="connsiteY2" fmla="*/ 559254 h 747033"/>
                <a:gd name="connsiteX3" fmla="*/ 530678 w 2053318"/>
                <a:gd name="connsiteY3" fmla="*/ 522515 h 747033"/>
                <a:gd name="connsiteX4" fmla="*/ 604157 w 2053318"/>
                <a:gd name="connsiteY4" fmla="*/ 481693 h 747033"/>
                <a:gd name="connsiteX5" fmla="*/ 722539 w 2053318"/>
                <a:gd name="connsiteY5" fmla="*/ 367393 h 747033"/>
                <a:gd name="connsiteX6" fmla="*/ 922564 w 2053318"/>
                <a:gd name="connsiteY6" fmla="*/ 232683 h 747033"/>
                <a:gd name="connsiteX7" fmla="*/ 922564 w 2053318"/>
                <a:gd name="connsiteY7" fmla="*/ 232683 h 747033"/>
                <a:gd name="connsiteX8" fmla="*/ 947057 w 2053318"/>
                <a:gd name="connsiteY8" fmla="*/ 212272 h 747033"/>
                <a:gd name="connsiteX9" fmla="*/ 1102178 w 2053318"/>
                <a:gd name="connsiteY9" fmla="*/ 57150 h 747033"/>
                <a:gd name="connsiteX10" fmla="*/ 1130753 w 2053318"/>
                <a:gd name="connsiteY10" fmla="*/ 77561 h 747033"/>
                <a:gd name="connsiteX11" fmla="*/ 1175657 w 2053318"/>
                <a:gd name="connsiteY11" fmla="*/ 195943 h 747033"/>
                <a:gd name="connsiteX12" fmla="*/ 1294039 w 2053318"/>
                <a:gd name="connsiteY12" fmla="*/ 346983 h 747033"/>
                <a:gd name="connsiteX13" fmla="*/ 1375682 w 2053318"/>
                <a:gd name="connsiteY13" fmla="*/ 461283 h 747033"/>
                <a:gd name="connsiteX14" fmla="*/ 1706336 w 2053318"/>
                <a:gd name="connsiteY14" fmla="*/ 273504 h 747033"/>
                <a:gd name="connsiteX15" fmla="*/ 1849211 w 2053318"/>
                <a:gd name="connsiteY15" fmla="*/ 212272 h 747033"/>
                <a:gd name="connsiteX16" fmla="*/ 1922689 w 2053318"/>
                <a:gd name="connsiteY16" fmla="*/ 146958 h 747033"/>
                <a:gd name="connsiteX17" fmla="*/ 2053318 w 2053318"/>
                <a:gd name="connsiteY17" fmla="*/ 0 h 747033"/>
                <a:gd name="connsiteX0" fmla="*/ 0 w 2053318"/>
                <a:gd name="connsiteY0" fmla="*/ 747033 h 747033"/>
                <a:gd name="connsiteX1" fmla="*/ 322489 w 2053318"/>
                <a:gd name="connsiteY1" fmla="*/ 616404 h 747033"/>
                <a:gd name="connsiteX2" fmla="*/ 428625 w 2053318"/>
                <a:gd name="connsiteY2" fmla="*/ 559254 h 747033"/>
                <a:gd name="connsiteX3" fmla="*/ 530678 w 2053318"/>
                <a:gd name="connsiteY3" fmla="*/ 522515 h 747033"/>
                <a:gd name="connsiteX4" fmla="*/ 604157 w 2053318"/>
                <a:gd name="connsiteY4" fmla="*/ 481693 h 747033"/>
                <a:gd name="connsiteX5" fmla="*/ 722539 w 2053318"/>
                <a:gd name="connsiteY5" fmla="*/ 367393 h 747033"/>
                <a:gd name="connsiteX6" fmla="*/ 922564 w 2053318"/>
                <a:gd name="connsiteY6" fmla="*/ 232683 h 747033"/>
                <a:gd name="connsiteX7" fmla="*/ 922564 w 2053318"/>
                <a:gd name="connsiteY7" fmla="*/ 232683 h 747033"/>
                <a:gd name="connsiteX8" fmla="*/ 947057 w 2053318"/>
                <a:gd name="connsiteY8" fmla="*/ 212272 h 747033"/>
                <a:gd name="connsiteX9" fmla="*/ 1102178 w 2053318"/>
                <a:gd name="connsiteY9" fmla="*/ 57150 h 747033"/>
                <a:gd name="connsiteX10" fmla="*/ 1130753 w 2053318"/>
                <a:gd name="connsiteY10" fmla="*/ 77561 h 747033"/>
                <a:gd name="connsiteX11" fmla="*/ 1175657 w 2053318"/>
                <a:gd name="connsiteY11" fmla="*/ 195943 h 747033"/>
                <a:gd name="connsiteX12" fmla="*/ 1281792 w 2053318"/>
                <a:gd name="connsiteY12" fmla="*/ 346983 h 747033"/>
                <a:gd name="connsiteX13" fmla="*/ 1375682 w 2053318"/>
                <a:gd name="connsiteY13" fmla="*/ 461283 h 747033"/>
                <a:gd name="connsiteX14" fmla="*/ 1706336 w 2053318"/>
                <a:gd name="connsiteY14" fmla="*/ 273504 h 747033"/>
                <a:gd name="connsiteX15" fmla="*/ 1849211 w 2053318"/>
                <a:gd name="connsiteY15" fmla="*/ 212272 h 747033"/>
                <a:gd name="connsiteX16" fmla="*/ 1922689 w 2053318"/>
                <a:gd name="connsiteY16" fmla="*/ 146958 h 747033"/>
                <a:gd name="connsiteX17" fmla="*/ 2053318 w 2053318"/>
                <a:gd name="connsiteY17" fmla="*/ 0 h 747033"/>
                <a:gd name="connsiteX0" fmla="*/ 0 w 2053318"/>
                <a:gd name="connsiteY0" fmla="*/ 747033 h 747033"/>
                <a:gd name="connsiteX1" fmla="*/ 322489 w 2053318"/>
                <a:gd name="connsiteY1" fmla="*/ 616404 h 747033"/>
                <a:gd name="connsiteX2" fmla="*/ 428625 w 2053318"/>
                <a:gd name="connsiteY2" fmla="*/ 559254 h 747033"/>
                <a:gd name="connsiteX3" fmla="*/ 530678 w 2053318"/>
                <a:gd name="connsiteY3" fmla="*/ 522515 h 747033"/>
                <a:gd name="connsiteX4" fmla="*/ 604157 w 2053318"/>
                <a:gd name="connsiteY4" fmla="*/ 481693 h 747033"/>
                <a:gd name="connsiteX5" fmla="*/ 722539 w 2053318"/>
                <a:gd name="connsiteY5" fmla="*/ 367393 h 747033"/>
                <a:gd name="connsiteX6" fmla="*/ 922564 w 2053318"/>
                <a:gd name="connsiteY6" fmla="*/ 232683 h 747033"/>
                <a:gd name="connsiteX7" fmla="*/ 922564 w 2053318"/>
                <a:gd name="connsiteY7" fmla="*/ 232683 h 747033"/>
                <a:gd name="connsiteX8" fmla="*/ 947057 w 2053318"/>
                <a:gd name="connsiteY8" fmla="*/ 212272 h 747033"/>
                <a:gd name="connsiteX9" fmla="*/ 1102178 w 2053318"/>
                <a:gd name="connsiteY9" fmla="*/ 57150 h 747033"/>
                <a:gd name="connsiteX10" fmla="*/ 1130753 w 2053318"/>
                <a:gd name="connsiteY10" fmla="*/ 77561 h 747033"/>
                <a:gd name="connsiteX11" fmla="*/ 1175657 w 2053318"/>
                <a:gd name="connsiteY11" fmla="*/ 195943 h 747033"/>
                <a:gd name="connsiteX12" fmla="*/ 1281792 w 2053318"/>
                <a:gd name="connsiteY12" fmla="*/ 346983 h 747033"/>
                <a:gd name="connsiteX13" fmla="*/ 1375682 w 2053318"/>
                <a:gd name="connsiteY13" fmla="*/ 461283 h 747033"/>
                <a:gd name="connsiteX14" fmla="*/ 1706336 w 2053318"/>
                <a:gd name="connsiteY14" fmla="*/ 273504 h 747033"/>
                <a:gd name="connsiteX15" fmla="*/ 1849211 w 2053318"/>
                <a:gd name="connsiteY15" fmla="*/ 212272 h 747033"/>
                <a:gd name="connsiteX16" fmla="*/ 1922689 w 2053318"/>
                <a:gd name="connsiteY16" fmla="*/ 146958 h 747033"/>
                <a:gd name="connsiteX17" fmla="*/ 2053318 w 2053318"/>
                <a:gd name="connsiteY17" fmla="*/ 0 h 747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53318" h="747033">
                  <a:moveTo>
                    <a:pt x="0" y="747033"/>
                  </a:moveTo>
                  <a:lnTo>
                    <a:pt x="322489" y="616404"/>
                  </a:lnTo>
                  <a:lnTo>
                    <a:pt x="428625" y="559254"/>
                  </a:lnTo>
                  <a:lnTo>
                    <a:pt x="530678" y="522515"/>
                  </a:lnTo>
                  <a:lnTo>
                    <a:pt x="604157" y="481693"/>
                  </a:lnTo>
                  <a:lnTo>
                    <a:pt x="722539" y="367393"/>
                  </a:lnTo>
                  <a:lnTo>
                    <a:pt x="922564" y="232683"/>
                  </a:lnTo>
                  <a:lnTo>
                    <a:pt x="922564" y="232683"/>
                  </a:lnTo>
                  <a:lnTo>
                    <a:pt x="947057" y="212272"/>
                  </a:lnTo>
                  <a:lnTo>
                    <a:pt x="1102178" y="57150"/>
                  </a:lnTo>
                  <a:lnTo>
                    <a:pt x="1130753" y="77561"/>
                  </a:lnTo>
                  <a:lnTo>
                    <a:pt x="1175657" y="195943"/>
                  </a:lnTo>
                  <a:lnTo>
                    <a:pt x="1281792" y="346983"/>
                  </a:lnTo>
                  <a:cubicBezTo>
                    <a:pt x="1292679" y="405494"/>
                    <a:pt x="1344385" y="423183"/>
                    <a:pt x="1375682" y="461283"/>
                  </a:cubicBezTo>
                  <a:lnTo>
                    <a:pt x="1706336" y="273504"/>
                  </a:lnTo>
                  <a:lnTo>
                    <a:pt x="1849211" y="212272"/>
                  </a:lnTo>
                  <a:lnTo>
                    <a:pt x="1922689" y="146958"/>
                  </a:lnTo>
                  <a:lnTo>
                    <a:pt x="2053318" y="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09E9F26-E792-8B13-0731-5F451C13BE2A}"/>
                </a:ext>
              </a:extLst>
            </p:cNvPr>
            <p:cNvSpPr/>
            <p:nvPr/>
          </p:nvSpPr>
          <p:spPr>
            <a:xfrm>
              <a:off x="8435910" y="3460912"/>
              <a:ext cx="727972" cy="1004569"/>
            </a:xfrm>
            <a:custGeom>
              <a:avLst/>
              <a:gdLst>
                <a:gd name="connsiteX0" fmla="*/ 0 w 792480"/>
                <a:gd name="connsiteY0" fmla="*/ 961292 h 961292"/>
                <a:gd name="connsiteX1" fmla="*/ 792480 w 792480"/>
                <a:gd name="connsiteY1" fmla="*/ 0 h 961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2480" h="961292">
                  <a:moveTo>
                    <a:pt x="0" y="961292"/>
                  </a:moveTo>
                  <a:lnTo>
                    <a:pt x="792480" y="0"/>
                  </a:lnTo>
                </a:path>
              </a:pathLst>
            </a:cu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B0333A5-B74C-8DEA-51BB-21EC050B7893}"/>
                </a:ext>
              </a:extLst>
            </p:cNvPr>
            <p:cNvSpPr/>
            <p:nvPr/>
          </p:nvSpPr>
          <p:spPr>
            <a:xfrm>
              <a:off x="8151752" y="4137087"/>
              <a:ext cx="526648" cy="150471"/>
            </a:xfrm>
            <a:custGeom>
              <a:avLst/>
              <a:gdLst>
                <a:gd name="connsiteX0" fmla="*/ 0 w 526648"/>
                <a:gd name="connsiteY0" fmla="*/ 150471 h 150471"/>
                <a:gd name="connsiteX1" fmla="*/ 72341 w 526648"/>
                <a:gd name="connsiteY1" fmla="*/ 107066 h 150471"/>
                <a:gd name="connsiteX2" fmla="*/ 150470 w 526648"/>
                <a:gd name="connsiteY2" fmla="*/ 72341 h 150471"/>
                <a:gd name="connsiteX3" fmla="*/ 526648 w 526648"/>
                <a:gd name="connsiteY3" fmla="*/ 0 h 150471"/>
                <a:gd name="connsiteX4" fmla="*/ 526648 w 526648"/>
                <a:gd name="connsiteY4" fmla="*/ 0 h 150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6648" h="150471">
                  <a:moveTo>
                    <a:pt x="0" y="150471"/>
                  </a:moveTo>
                  <a:lnTo>
                    <a:pt x="72341" y="107066"/>
                  </a:lnTo>
                  <a:lnTo>
                    <a:pt x="150470" y="72341"/>
                  </a:lnTo>
                  <a:lnTo>
                    <a:pt x="526648" y="0"/>
                  </a:lnTo>
                  <a:lnTo>
                    <a:pt x="526648" y="0"/>
                  </a:lnTo>
                </a:path>
              </a:pathLst>
            </a:cu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2782879-46D0-34D1-E53B-A8B36268717B}"/>
                </a:ext>
              </a:extLst>
            </p:cNvPr>
            <p:cNvSpPr/>
            <p:nvPr/>
          </p:nvSpPr>
          <p:spPr>
            <a:xfrm>
              <a:off x="3471990" y="3031499"/>
              <a:ext cx="440953" cy="1375558"/>
            </a:xfrm>
            <a:custGeom>
              <a:avLst/>
              <a:gdLst>
                <a:gd name="connsiteX0" fmla="*/ 291402 w 572756"/>
                <a:gd name="connsiteY0" fmla="*/ 1353178 h 1353178"/>
                <a:gd name="connsiteX1" fmla="*/ 160774 w 572756"/>
                <a:gd name="connsiteY1" fmla="*/ 1279490 h 1353178"/>
                <a:gd name="connsiteX2" fmla="*/ 66989 w 572756"/>
                <a:gd name="connsiteY2" fmla="*/ 1199103 h 1353178"/>
                <a:gd name="connsiteX3" fmla="*/ 0 w 572756"/>
                <a:gd name="connsiteY3" fmla="*/ 1125415 h 1353178"/>
                <a:gd name="connsiteX4" fmla="*/ 33494 w 572756"/>
                <a:gd name="connsiteY4" fmla="*/ 1048378 h 1353178"/>
                <a:gd name="connsiteX5" fmla="*/ 73688 w 572756"/>
                <a:gd name="connsiteY5" fmla="*/ 994786 h 1353178"/>
                <a:gd name="connsiteX6" fmla="*/ 127279 w 572756"/>
                <a:gd name="connsiteY6" fmla="*/ 941195 h 1353178"/>
                <a:gd name="connsiteX7" fmla="*/ 194268 w 572756"/>
                <a:gd name="connsiteY7" fmla="*/ 854110 h 1353178"/>
                <a:gd name="connsiteX8" fmla="*/ 328246 w 572756"/>
                <a:gd name="connsiteY8" fmla="*/ 679938 h 1353178"/>
                <a:gd name="connsiteX9" fmla="*/ 368439 w 572756"/>
                <a:gd name="connsiteY9" fmla="*/ 606250 h 1353178"/>
                <a:gd name="connsiteX10" fmla="*/ 411982 w 572756"/>
                <a:gd name="connsiteY10" fmla="*/ 505767 h 1353178"/>
                <a:gd name="connsiteX11" fmla="*/ 452176 w 572756"/>
                <a:gd name="connsiteY11" fmla="*/ 405283 h 1353178"/>
                <a:gd name="connsiteX12" fmla="*/ 472272 w 572756"/>
                <a:gd name="connsiteY12" fmla="*/ 378488 h 1353178"/>
                <a:gd name="connsiteX13" fmla="*/ 472272 w 572756"/>
                <a:gd name="connsiteY13" fmla="*/ 344993 h 1353178"/>
                <a:gd name="connsiteX14" fmla="*/ 472272 w 572756"/>
                <a:gd name="connsiteY14" fmla="*/ 211015 h 1353178"/>
                <a:gd name="connsiteX15" fmla="*/ 478971 w 572756"/>
                <a:gd name="connsiteY15" fmla="*/ 197617 h 1353178"/>
                <a:gd name="connsiteX16" fmla="*/ 472272 w 572756"/>
                <a:gd name="connsiteY16" fmla="*/ 77037 h 1353178"/>
                <a:gd name="connsiteX17" fmla="*/ 485670 w 572756"/>
                <a:gd name="connsiteY17" fmla="*/ 33494 h 1353178"/>
                <a:gd name="connsiteX18" fmla="*/ 505767 w 572756"/>
                <a:gd name="connsiteY18" fmla="*/ 26795 h 1353178"/>
                <a:gd name="connsiteX19" fmla="*/ 572756 w 572756"/>
                <a:gd name="connsiteY19" fmla="*/ 0 h 1353178"/>
                <a:gd name="connsiteX0" fmla="*/ 423370 w 572756"/>
                <a:gd name="connsiteY0" fmla="*/ 1353178 h 1353178"/>
                <a:gd name="connsiteX1" fmla="*/ 160774 w 572756"/>
                <a:gd name="connsiteY1" fmla="*/ 1279490 h 1353178"/>
                <a:gd name="connsiteX2" fmla="*/ 66989 w 572756"/>
                <a:gd name="connsiteY2" fmla="*/ 1199103 h 1353178"/>
                <a:gd name="connsiteX3" fmla="*/ 0 w 572756"/>
                <a:gd name="connsiteY3" fmla="*/ 1125415 h 1353178"/>
                <a:gd name="connsiteX4" fmla="*/ 33494 w 572756"/>
                <a:gd name="connsiteY4" fmla="*/ 1048378 h 1353178"/>
                <a:gd name="connsiteX5" fmla="*/ 73688 w 572756"/>
                <a:gd name="connsiteY5" fmla="*/ 994786 h 1353178"/>
                <a:gd name="connsiteX6" fmla="*/ 127279 w 572756"/>
                <a:gd name="connsiteY6" fmla="*/ 941195 h 1353178"/>
                <a:gd name="connsiteX7" fmla="*/ 194268 w 572756"/>
                <a:gd name="connsiteY7" fmla="*/ 854110 h 1353178"/>
                <a:gd name="connsiteX8" fmla="*/ 328246 w 572756"/>
                <a:gd name="connsiteY8" fmla="*/ 679938 h 1353178"/>
                <a:gd name="connsiteX9" fmla="*/ 368439 w 572756"/>
                <a:gd name="connsiteY9" fmla="*/ 606250 h 1353178"/>
                <a:gd name="connsiteX10" fmla="*/ 411982 w 572756"/>
                <a:gd name="connsiteY10" fmla="*/ 505767 h 1353178"/>
                <a:gd name="connsiteX11" fmla="*/ 452176 w 572756"/>
                <a:gd name="connsiteY11" fmla="*/ 405283 h 1353178"/>
                <a:gd name="connsiteX12" fmla="*/ 472272 w 572756"/>
                <a:gd name="connsiteY12" fmla="*/ 378488 h 1353178"/>
                <a:gd name="connsiteX13" fmla="*/ 472272 w 572756"/>
                <a:gd name="connsiteY13" fmla="*/ 344993 h 1353178"/>
                <a:gd name="connsiteX14" fmla="*/ 472272 w 572756"/>
                <a:gd name="connsiteY14" fmla="*/ 211015 h 1353178"/>
                <a:gd name="connsiteX15" fmla="*/ 478971 w 572756"/>
                <a:gd name="connsiteY15" fmla="*/ 197617 h 1353178"/>
                <a:gd name="connsiteX16" fmla="*/ 472272 w 572756"/>
                <a:gd name="connsiteY16" fmla="*/ 77037 h 1353178"/>
                <a:gd name="connsiteX17" fmla="*/ 485670 w 572756"/>
                <a:gd name="connsiteY17" fmla="*/ 33494 h 1353178"/>
                <a:gd name="connsiteX18" fmla="*/ 505767 w 572756"/>
                <a:gd name="connsiteY18" fmla="*/ 26795 h 1353178"/>
                <a:gd name="connsiteX19" fmla="*/ 572756 w 572756"/>
                <a:gd name="connsiteY19" fmla="*/ 0 h 1353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2756" h="1353178">
                  <a:moveTo>
                    <a:pt x="423370" y="1353178"/>
                  </a:moveTo>
                  <a:lnTo>
                    <a:pt x="160774" y="1279490"/>
                  </a:lnTo>
                  <a:lnTo>
                    <a:pt x="66989" y="1199103"/>
                  </a:lnTo>
                  <a:lnTo>
                    <a:pt x="0" y="1125415"/>
                  </a:lnTo>
                  <a:lnTo>
                    <a:pt x="33494" y="1048378"/>
                  </a:lnTo>
                  <a:lnTo>
                    <a:pt x="73688" y="994786"/>
                  </a:lnTo>
                  <a:lnTo>
                    <a:pt x="127279" y="941195"/>
                  </a:lnTo>
                  <a:lnTo>
                    <a:pt x="194268" y="854110"/>
                  </a:lnTo>
                  <a:lnTo>
                    <a:pt x="328246" y="679938"/>
                  </a:lnTo>
                  <a:lnTo>
                    <a:pt x="368439" y="606250"/>
                  </a:lnTo>
                  <a:lnTo>
                    <a:pt x="411982" y="505767"/>
                  </a:lnTo>
                  <a:lnTo>
                    <a:pt x="452176" y="405283"/>
                  </a:lnTo>
                  <a:lnTo>
                    <a:pt x="472272" y="378488"/>
                  </a:lnTo>
                  <a:lnTo>
                    <a:pt x="472272" y="344993"/>
                  </a:lnTo>
                  <a:lnTo>
                    <a:pt x="472272" y="211015"/>
                  </a:lnTo>
                  <a:lnTo>
                    <a:pt x="478971" y="197617"/>
                  </a:lnTo>
                  <a:lnTo>
                    <a:pt x="472272" y="77037"/>
                  </a:lnTo>
                  <a:lnTo>
                    <a:pt x="485670" y="33494"/>
                  </a:lnTo>
                  <a:lnTo>
                    <a:pt x="505767" y="26795"/>
                  </a:lnTo>
                  <a:lnTo>
                    <a:pt x="572756" y="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8487D7F-BACF-D30B-9FA3-21421B9089BD}"/>
                </a:ext>
              </a:extLst>
            </p:cNvPr>
            <p:cNvSpPr/>
            <p:nvPr/>
          </p:nvSpPr>
          <p:spPr>
            <a:xfrm>
              <a:off x="6945360" y="2617590"/>
              <a:ext cx="1011866" cy="1698942"/>
            </a:xfrm>
            <a:custGeom>
              <a:avLst/>
              <a:gdLst>
                <a:gd name="connsiteX0" fmla="*/ 0 w 944545"/>
                <a:gd name="connsiteY0" fmla="*/ 1611085 h 1611085"/>
                <a:gd name="connsiteX1" fmla="*/ 147376 w 944545"/>
                <a:gd name="connsiteY1" fmla="*/ 1262743 h 1611085"/>
                <a:gd name="connsiteX2" fmla="*/ 224414 w 944545"/>
                <a:gd name="connsiteY2" fmla="*/ 1001485 h 1611085"/>
                <a:gd name="connsiteX3" fmla="*/ 398585 w 944545"/>
                <a:gd name="connsiteY3" fmla="*/ 606250 h 1611085"/>
                <a:gd name="connsiteX4" fmla="*/ 944545 w 944545"/>
                <a:gd name="connsiteY4" fmla="*/ 0 h 1611085"/>
                <a:gd name="connsiteX0" fmla="*/ 0 w 944545"/>
                <a:gd name="connsiteY0" fmla="*/ 1611085 h 1611085"/>
                <a:gd name="connsiteX1" fmla="*/ 147376 w 944545"/>
                <a:gd name="connsiteY1" fmla="*/ 1262743 h 1611085"/>
                <a:gd name="connsiteX2" fmla="*/ 224414 w 944545"/>
                <a:gd name="connsiteY2" fmla="*/ 1001485 h 1611085"/>
                <a:gd name="connsiteX3" fmla="*/ 425856 w 944545"/>
                <a:gd name="connsiteY3" fmla="*/ 622872 h 1611085"/>
                <a:gd name="connsiteX4" fmla="*/ 944545 w 944545"/>
                <a:gd name="connsiteY4" fmla="*/ 0 h 1611085"/>
                <a:gd name="connsiteX0" fmla="*/ 0 w 944545"/>
                <a:gd name="connsiteY0" fmla="*/ 1611085 h 1611085"/>
                <a:gd name="connsiteX1" fmla="*/ 147376 w 944545"/>
                <a:gd name="connsiteY1" fmla="*/ 1262743 h 1611085"/>
                <a:gd name="connsiteX2" fmla="*/ 257139 w 944545"/>
                <a:gd name="connsiteY2" fmla="*/ 998715 h 1611085"/>
                <a:gd name="connsiteX3" fmla="*/ 425856 w 944545"/>
                <a:gd name="connsiteY3" fmla="*/ 622872 h 1611085"/>
                <a:gd name="connsiteX4" fmla="*/ 944545 w 944545"/>
                <a:gd name="connsiteY4" fmla="*/ 0 h 161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4545" h="1611085">
                  <a:moveTo>
                    <a:pt x="0" y="1611085"/>
                  </a:moveTo>
                  <a:lnTo>
                    <a:pt x="147376" y="1262743"/>
                  </a:lnTo>
                  <a:lnTo>
                    <a:pt x="257139" y="998715"/>
                  </a:lnTo>
                  <a:lnTo>
                    <a:pt x="425856" y="622872"/>
                  </a:lnTo>
                  <a:cubicBezTo>
                    <a:pt x="607843" y="420789"/>
                    <a:pt x="762558" y="202083"/>
                    <a:pt x="944545" y="0"/>
                  </a:cubicBez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D601A67-FE31-403A-EA9B-DEB84F0444E0}"/>
                </a:ext>
              </a:extLst>
            </p:cNvPr>
            <p:cNvSpPr/>
            <p:nvPr/>
          </p:nvSpPr>
          <p:spPr>
            <a:xfrm>
              <a:off x="6798170" y="5134858"/>
              <a:ext cx="531696" cy="373940"/>
            </a:xfrm>
            <a:custGeom>
              <a:avLst/>
              <a:gdLst>
                <a:gd name="connsiteX0" fmla="*/ 531696 w 531696"/>
                <a:gd name="connsiteY0" fmla="*/ 0 h 373940"/>
                <a:gd name="connsiteX1" fmla="*/ 251241 w 531696"/>
                <a:gd name="connsiteY1" fmla="*/ 49664 h 373940"/>
                <a:gd name="connsiteX2" fmla="*/ 90564 w 531696"/>
                <a:gd name="connsiteY2" fmla="*/ 87642 h 373940"/>
                <a:gd name="connsiteX3" fmla="*/ 5843 w 531696"/>
                <a:gd name="connsiteY3" fmla="*/ 181127 h 373940"/>
                <a:gd name="connsiteX4" fmla="*/ 0 w 531696"/>
                <a:gd name="connsiteY4" fmla="*/ 373940 h 37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696" h="373940">
                  <a:moveTo>
                    <a:pt x="531696" y="0"/>
                  </a:moveTo>
                  <a:lnTo>
                    <a:pt x="251241" y="49664"/>
                  </a:lnTo>
                  <a:lnTo>
                    <a:pt x="90564" y="87642"/>
                  </a:lnTo>
                  <a:lnTo>
                    <a:pt x="5843" y="181127"/>
                  </a:lnTo>
                  <a:lnTo>
                    <a:pt x="0" y="37394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D0FADA8-F52A-8AD0-10E0-788C0871E72D}"/>
                </a:ext>
              </a:extLst>
            </p:cNvPr>
            <p:cNvSpPr/>
            <p:nvPr/>
          </p:nvSpPr>
          <p:spPr>
            <a:xfrm>
              <a:off x="7326241" y="5099103"/>
              <a:ext cx="859859" cy="1355938"/>
            </a:xfrm>
            <a:custGeom>
              <a:avLst/>
              <a:gdLst>
                <a:gd name="connsiteX0" fmla="*/ 962108 w 962108"/>
                <a:gd name="connsiteY0" fmla="*/ 1367624 h 1367624"/>
                <a:gd name="connsiteX1" fmla="*/ 914400 w 962108"/>
                <a:gd name="connsiteY1" fmla="*/ 1200647 h 1367624"/>
                <a:gd name="connsiteX2" fmla="*/ 811033 w 962108"/>
                <a:gd name="connsiteY2" fmla="*/ 946205 h 1367624"/>
                <a:gd name="connsiteX3" fmla="*/ 755374 w 962108"/>
                <a:gd name="connsiteY3" fmla="*/ 834887 h 1367624"/>
                <a:gd name="connsiteX4" fmla="*/ 715617 w 962108"/>
                <a:gd name="connsiteY4" fmla="*/ 787179 h 1367624"/>
                <a:gd name="connsiteX5" fmla="*/ 691763 w 962108"/>
                <a:gd name="connsiteY5" fmla="*/ 652007 h 1367624"/>
                <a:gd name="connsiteX6" fmla="*/ 604299 w 962108"/>
                <a:gd name="connsiteY6" fmla="*/ 500932 h 1367624"/>
                <a:gd name="connsiteX7" fmla="*/ 461175 w 962108"/>
                <a:gd name="connsiteY7" fmla="*/ 437322 h 1367624"/>
                <a:gd name="connsiteX8" fmla="*/ 405516 w 962108"/>
                <a:gd name="connsiteY8" fmla="*/ 437322 h 1367624"/>
                <a:gd name="connsiteX9" fmla="*/ 318052 w 962108"/>
                <a:gd name="connsiteY9" fmla="*/ 365760 h 1367624"/>
                <a:gd name="connsiteX10" fmla="*/ 190831 w 962108"/>
                <a:gd name="connsiteY10" fmla="*/ 286247 h 1367624"/>
                <a:gd name="connsiteX11" fmla="*/ 39756 w 962108"/>
                <a:gd name="connsiteY11" fmla="*/ 135172 h 1367624"/>
                <a:gd name="connsiteX12" fmla="*/ 0 w 962108"/>
                <a:gd name="connsiteY12" fmla="*/ 0 h 1367624"/>
                <a:gd name="connsiteX0" fmla="*/ 962108 w 962108"/>
                <a:gd name="connsiteY0" fmla="*/ 1367624 h 1367624"/>
                <a:gd name="connsiteX1" fmla="*/ 914400 w 962108"/>
                <a:gd name="connsiteY1" fmla="*/ 1200647 h 1367624"/>
                <a:gd name="connsiteX2" fmla="*/ 811033 w 962108"/>
                <a:gd name="connsiteY2" fmla="*/ 946205 h 1367624"/>
                <a:gd name="connsiteX3" fmla="*/ 755374 w 962108"/>
                <a:gd name="connsiteY3" fmla="*/ 834887 h 1367624"/>
                <a:gd name="connsiteX4" fmla="*/ 715617 w 962108"/>
                <a:gd name="connsiteY4" fmla="*/ 787179 h 1367624"/>
                <a:gd name="connsiteX5" fmla="*/ 691763 w 962108"/>
                <a:gd name="connsiteY5" fmla="*/ 652007 h 1367624"/>
                <a:gd name="connsiteX6" fmla="*/ 583889 w 962108"/>
                <a:gd name="connsiteY6" fmla="*/ 521343 h 1367624"/>
                <a:gd name="connsiteX7" fmla="*/ 461175 w 962108"/>
                <a:gd name="connsiteY7" fmla="*/ 437322 h 1367624"/>
                <a:gd name="connsiteX8" fmla="*/ 405516 w 962108"/>
                <a:gd name="connsiteY8" fmla="*/ 437322 h 1367624"/>
                <a:gd name="connsiteX9" fmla="*/ 318052 w 962108"/>
                <a:gd name="connsiteY9" fmla="*/ 365760 h 1367624"/>
                <a:gd name="connsiteX10" fmla="*/ 190831 w 962108"/>
                <a:gd name="connsiteY10" fmla="*/ 286247 h 1367624"/>
                <a:gd name="connsiteX11" fmla="*/ 39756 w 962108"/>
                <a:gd name="connsiteY11" fmla="*/ 135172 h 1367624"/>
                <a:gd name="connsiteX12" fmla="*/ 0 w 962108"/>
                <a:gd name="connsiteY12" fmla="*/ 0 h 1367624"/>
                <a:gd name="connsiteX0" fmla="*/ 962108 w 962108"/>
                <a:gd name="connsiteY0" fmla="*/ 1367624 h 1367624"/>
                <a:gd name="connsiteX1" fmla="*/ 914400 w 962108"/>
                <a:gd name="connsiteY1" fmla="*/ 1200647 h 1367624"/>
                <a:gd name="connsiteX2" fmla="*/ 811033 w 962108"/>
                <a:gd name="connsiteY2" fmla="*/ 946205 h 1367624"/>
                <a:gd name="connsiteX3" fmla="*/ 755374 w 962108"/>
                <a:gd name="connsiteY3" fmla="*/ 834887 h 1367624"/>
                <a:gd name="connsiteX4" fmla="*/ 715617 w 962108"/>
                <a:gd name="connsiteY4" fmla="*/ 787179 h 1367624"/>
                <a:gd name="connsiteX5" fmla="*/ 691763 w 962108"/>
                <a:gd name="connsiteY5" fmla="*/ 652007 h 1367624"/>
                <a:gd name="connsiteX6" fmla="*/ 583889 w 962108"/>
                <a:gd name="connsiteY6" fmla="*/ 521343 h 1367624"/>
                <a:gd name="connsiteX7" fmla="*/ 465257 w 962108"/>
                <a:gd name="connsiteY7" fmla="*/ 465897 h 1367624"/>
                <a:gd name="connsiteX8" fmla="*/ 405516 w 962108"/>
                <a:gd name="connsiteY8" fmla="*/ 437322 h 1367624"/>
                <a:gd name="connsiteX9" fmla="*/ 318052 w 962108"/>
                <a:gd name="connsiteY9" fmla="*/ 365760 h 1367624"/>
                <a:gd name="connsiteX10" fmla="*/ 190831 w 962108"/>
                <a:gd name="connsiteY10" fmla="*/ 286247 h 1367624"/>
                <a:gd name="connsiteX11" fmla="*/ 39756 w 962108"/>
                <a:gd name="connsiteY11" fmla="*/ 135172 h 1367624"/>
                <a:gd name="connsiteX12" fmla="*/ 0 w 962108"/>
                <a:gd name="connsiteY12" fmla="*/ 0 h 1367624"/>
                <a:gd name="connsiteX0" fmla="*/ 962108 w 962108"/>
                <a:gd name="connsiteY0" fmla="*/ 1367624 h 1367624"/>
                <a:gd name="connsiteX1" fmla="*/ 914400 w 962108"/>
                <a:gd name="connsiteY1" fmla="*/ 1200647 h 1367624"/>
                <a:gd name="connsiteX2" fmla="*/ 811033 w 962108"/>
                <a:gd name="connsiteY2" fmla="*/ 946205 h 1367624"/>
                <a:gd name="connsiteX3" fmla="*/ 755374 w 962108"/>
                <a:gd name="connsiteY3" fmla="*/ 834887 h 1367624"/>
                <a:gd name="connsiteX4" fmla="*/ 715617 w 962108"/>
                <a:gd name="connsiteY4" fmla="*/ 787179 h 1367624"/>
                <a:gd name="connsiteX5" fmla="*/ 624571 w 962108"/>
                <a:gd name="connsiteY5" fmla="*/ 652007 h 1367624"/>
                <a:gd name="connsiteX6" fmla="*/ 583889 w 962108"/>
                <a:gd name="connsiteY6" fmla="*/ 521343 h 1367624"/>
                <a:gd name="connsiteX7" fmla="*/ 465257 w 962108"/>
                <a:gd name="connsiteY7" fmla="*/ 465897 h 1367624"/>
                <a:gd name="connsiteX8" fmla="*/ 405516 w 962108"/>
                <a:gd name="connsiteY8" fmla="*/ 437322 h 1367624"/>
                <a:gd name="connsiteX9" fmla="*/ 318052 w 962108"/>
                <a:gd name="connsiteY9" fmla="*/ 365760 h 1367624"/>
                <a:gd name="connsiteX10" fmla="*/ 190831 w 962108"/>
                <a:gd name="connsiteY10" fmla="*/ 286247 h 1367624"/>
                <a:gd name="connsiteX11" fmla="*/ 39756 w 962108"/>
                <a:gd name="connsiteY11" fmla="*/ 135172 h 1367624"/>
                <a:gd name="connsiteX12" fmla="*/ 0 w 962108"/>
                <a:gd name="connsiteY12" fmla="*/ 0 h 1367624"/>
                <a:gd name="connsiteX0" fmla="*/ 962108 w 962108"/>
                <a:gd name="connsiteY0" fmla="*/ 1367624 h 1367624"/>
                <a:gd name="connsiteX1" fmla="*/ 914400 w 962108"/>
                <a:gd name="connsiteY1" fmla="*/ 1200647 h 1367624"/>
                <a:gd name="connsiteX2" fmla="*/ 811033 w 962108"/>
                <a:gd name="connsiteY2" fmla="*/ 946205 h 1367624"/>
                <a:gd name="connsiteX3" fmla="*/ 755374 w 962108"/>
                <a:gd name="connsiteY3" fmla="*/ 834887 h 1367624"/>
                <a:gd name="connsiteX4" fmla="*/ 630896 w 962108"/>
                <a:gd name="connsiteY4" fmla="*/ 763807 h 1367624"/>
                <a:gd name="connsiteX5" fmla="*/ 624571 w 962108"/>
                <a:gd name="connsiteY5" fmla="*/ 652007 h 1367624"/>
                <a:gd name="connsiteX6" fmla="*/ 583889 w 962108"/>
                <a:gd name="connsiteY6" fmla="*/ 521343 h 1367624"/>
                <a:gd name="connsiteX7" fmla="*/ 465257 w 962108"/>
                <a:gd name="connsiteY7" fmla="*/ 465897 h 1367624"/>
                <a:gd name="connsiteX8" fmla="*/ 405516 w 962108"/>
                <a:gd name="connsiteY8" fmla="*/ 437322 h 1367624"/>
                <a:gd name="connsiteX9" fmla="*/ 318052 w 962108"/>
                <a:gd name="connsiteY9" fmla="*/ 365760 h 1367624"/>
                <a:gd name="connsiteX10" fmla="*/ 190831 w 962108"/>
                <a:gd name="connsiteY10" fmla="*/ 286247 h 1367624"/>
                <a:gd name="connsiteX11" fmla="*/ 39756 w 962108"/>
                <a:gd name="connsiteY11" fmla="*/ 135172 h 1367624"/>
                <a:gd name="connsiteX12" fmla="*/ 0 w 962108"/>
                <a:gd name="connsiteY12" fmla="*/ 0 h 1367624"/>
                <a:gd name="connsiteX0" fmla="*/ 962108 w 962108"/>
                <a:gd name="connsiteY0" fmla="*/ 1367624 h 1367624"/>
                <a:gd name="connsiteX1" fmla="*/ 914400 w 962108"/>
                <a:gd name="connsiteY1" fmla="*/ 1200647 h 1367624"/>
                <a:gd name="connsiteX2" fmla="*/ 811033 w 962108"/>
                <a:gd name="connsiteY2" fmla="*/ 946205 h 1367624"/>
                <a:gd name="connsiteX3" fmla="*/ 691103 w 962108"/>
                <a:gd name="connsiteY3" fmla="*/ 919608 h 1367624"/>
                <a:gd name="connsiteX4" fmla="*/ 630896 w 962108"/>
                <a:gd name="connsiteY4" fmla="*/ 763807 h 1367624"/>
                <a:gd name="connsiteX5" fmla="*/ 624571 w 962108"/>
                <a:gd name="connsiteY5" fmla="*/ 652007 h 1367624"/>
                <a:gd name="connsiteX6" fmla="*/ 583889 w 962108"/>
                <a:gd name="connsiteY6" fmla="*/ 521343 h 1367624"/>
                <a:gd name="connsiteX7" fmla="*/ 465257 w 962108"/>
                <a:gd name="connsiteY7" fmla="*/ 465897 h 1367624"/>
                <a:gd name="connsiteX8" fmla="*/ 405516 w 962108"/>
                <a:gd name="connsiteY8" fmla="*/ 437322 h 1367624"/>
                <a:gd name="connsiteX9" fmla="*/ 318052 w 962108"/>
                <a:gd name="connsiteY9" fmla="*/ 365760 h 1367624"/>
                <a:gd name="connsiteX10" fmla="*/ 190831 w 962108"/>
                <a:gd name="connsiteY10" fmla="*/ 286247 h 1367624"/>
                <a:gd name="connsiteX11" fmla="*/ 39756 w 962108"/>
                <a:gd name="connsiteY11" fmla="*/ 135172 h 1367624"/>
                <a:gd name="connsiteX12" fmla="*/ 0 w 962108"/>
                <a:gd name="connsiteY12" fmla="*/ 0 h 1367624"/>
                <a:gd name="connsiteX0" fmla="*/ 962108 w 962108"/>
                <a:gd name="connsiteY0" fmla="*/ 1367624 h 1367624"/>
                <a:gd name="connsiteX1" fmla="*/ 914400 w 962108"/>
                <a:gd name="connsiteY1" fmla="*/ 1200647 h 1367624"/>
                <a:gd name="connsiteX2" fmla="*/ 758448 w 962108"/>
                <a:gd name="connsiteY2" fmla="*/ 1045533 h 1367624"/>
                <a:gd name="connsiteX3" fmla="*/ 691103 w 962108"/>
                <a:gd name="connsiteY3" fmla="*/ 919608 h 1367624"/>
                <a:gd name="connsiteX4" fmla="*/ 630896 w 962108"/>
                <a:gd name="connsiteY4" fmla="*/ 763807 h 1367624"/>
                <a:gd name="connsiteX5" fmla="*/ 624571 w 962108"/>
                <a:gd name="connsiteY5" fmla="*/ 652007 h 1367624"/>
                <a:gd name="connsiteX6" fmla="*/ 583889 w 962108"/>
                <a:gd name="connsiteY6" fmla="*/ 521343 h 1367624"/>
                <a:gd name="connsiteX7" fmla="*/ 465257 w 962108"/>
                <a:gd name="connsiteY7" fmla="*/ 465897 h 1367624"/>
                <a:gd name="connsiteX8" fmla="*/ 405516 w 962108"/>
                <a:gd name="connsiteY8" fmla="*/ 437322 h 1367624"/>
                <a:gd name="connsiteX9" fmla="*/ 318052 w 962108"/>
                <a:gd name="connsiteY9" fmla="*/ 365760 h 1367624"/>
                <a:gd name="connsiteX10" fmla="*/ 190831 w 962108"/>
                <a:gd name="connsiteY10" fmla="*/ 286247 h 1367624"/>
                <a:gd name="connsiteX11" fmla="*/ 39756 w 962108"/>
                <a:gd name="connsiteY11" fmla="*/ 135172 h 1367624"/>
                <a:gd name="connsiteX12" fmla="*/ 0 w 962108"/>
                <a:gd name="connsiteY12" fmla="*/ 0 h 1367624"/>
                <a:gd name="connsiteX0" fmla="*/ 962108 w 962108"/>
                <a:gd name="connsiteY0" fmla="*/ 1367624 h 1367624"/>
                <a:gd name="connsiteX1" fmla="*/ 806308 w 962108"/>
                <a:gd name="connsiteY1" fmla="*/ 1241547 h 1367624"/>
                <a:gd name="connsiteX2" fmla="*/ 758448 w 962108"/>
                <a:gd name="connsiteY2" fmla="*/ 1045533 h 1367624"/>
                <a:gd name="connsiteX3" fmla="*/ 691103 w 962108"/>
                <a:gd name="connsiteY3" fmla="*/ 919608 h 1367624"/>
                <a:gd name="connsiteX4" fmla="*/ 630896 w 962108"/>
                <a:gd name="connsiteY4" fmla="*/ 763807 h 1367624"/>
                <a:gd name="connsiteX5" fmla="*/ 624571 w 962108"/>
                <a:gd name="connsiteY5" fmla="*/ 652007 h 1367624"/>
                <a:gd name="connsiteX6" fmla="*/ 583889 w 962108"/>
                <a:gd name="connsiteY6" fmla="*/ 521343 h 1367624"/>
                <a:gd name="connsiteX7" fmla="*/ 465257 w 962108"/>
                <a:gd name="connsiteY7" fmla="*/ 465897 h 1367624"/>
                <a:gd name="connsiteX8" fmla="*/ 405516 w 962108"/>
                <a:gd name="connsiteY8" fmla="*/ 437322 h 1367624"/>
                <a:gd name="connsiteX9" fmla="*/ 318052 w 962108"/>
                <a:gd name="connsiteY9" fmla="*/ 365760 h 1367624"/>
                <a:gd name="connsiteX10" fmla="*/ 190831 w 962108"/>
                <a:gd name="connsiteY10" fmla="*/ 286247 h 1367624"/>
                <a:gd name="connsiteX11" fmla="*/ 39756 w 962108"/>
                <a:gd name="connsiteY11" fmla="*/ 135172 h 1367624"/>
                <a:gd name="connsiteX12" fmla="*/ 0 w 962108"/>
                <a:gd name="connsiteY12" fmla="*/ 0 h 1367624"/>
                <a:gd name="connsiteX0" fmla="*/ 859859 w 859859"/>
                <a:gd name="connsiteY0" fmla="*/ 1355938 h 1355938"/>
                <a:gd name="connsiteX1" fmla="*/ 806308 w 859859"/>
                <a:gd name="connsiteY1" fmla="*/ 1241547 h 1355938"/>
                <a:gd name="connsiteX2" fmla="*/ 758448 w 859859"/>
                <a:gd name="connsiteY2" fmla="*/ 1045533 h 1355938"/>
                <a:gd name="connsiteX3" fmla="*/ 691103 w 859859"/>
                <a:gd name="connsiteY3" fmla="*/ 919608 h 1355938"/>
                <a:gd name="connsiteX4" fmla="*/ 630896 w 859859"/>
                <a:gd name="connsiteY4" fmla="*/ 763807 h 1355938"/>
                <a:gd name="connsiteX5" fmla="*/ 624571 w 859859"/>
                <a:gd name="connsiteY5" fmla="*/ 652007 h 1355938"/>
                <a:gd name="connsiteX6" fmla="*/ 583889 w 859859"/>
                <a:gd name="connsiteY6" fmla="*/ 521343 h 1355938"/>
                <a:gd name="connsiteX7" fmla="*/ 465257 w 859859"/>
                <a:gd name="connsiteY7" fmla="*/ 465897 h 1355938"/>
                <a:gd name="connsiteX8" fmla="*/ 405516 w 859859"/>
                <a:gd name="connsiteY8" fmla="*/ 437322 h 1355938"/>
                <a:gd name="connsiteX9" fmla="*/ 318052 w 859859"/>
                <a:gd name="connsiteY9" fmla="*/ 365760 h 1355938"/>
                <a:gd name="connsiteX10" fmla="*/ 190831 w 859859"/>
                <a:gd name="connsiteY10" fmla="*/ 286247 h 1355938"/>
                <a:gd name="connsiteX11" fmla="*/ 39756 w 859859"/>
                <a:gd name="connsiteY11" fmla="*/ 135172 h 1355938"/>
                <a:gd name="connsiteX12" fmla="*/ 0 w 859859"/>
                <a:gd name="connsiteY12" fmla="*/ 0 h 135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9859" h="1355938">
                  <a:moveTo>
                    <a:pt x="859859" y="1355938"/>
                  </a:moveTo>
                  <a:lnTo>
                    <a:pt x="806308" y="1241547"/>
                  </a:lnTo>
                  <a:lnTo>
                    <a:pt x="758448" y="1045533"/>
                  </a:lnTo>
                  <a:lnTo>
                    <a:pt x="691103" y="919608"/>
                  </a:lnTo>
                  <a:lnTo>
                    <a:pt x="630896" y="763807"/>
                  </a:lnTo>
                  <a:lnTo>
                    <a:pt x="624571" y="652007"/>
                  </a:lnTo>
                  <a:lnTo>
                    <a:pt x="583889" y="521343"/>
                  </a:lnTo>
                  <a:lnTo>
                    <a:pt x="465257" y="465897"/>
                  </a:lnTo>
                  <a:lnTo>
                    <a:pt x="405516" y="437322"/>
                  </a:lnTo>
                  <a:lnTo>
                    <a:pt x="318052" y="365760"/>
                  </a:lnTo>
                  <a:lnTo>
                    <a:pt x="190831" y="286247"/>
                  </a:lnTo>
                  <a:lnTo>
                    <a:pt x="39756" y="135172"/>
                  </a:lnTo>
                  <a:lnTo>
                    <a:pt x="0" y="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15CC9B1-248E-A425-EE8D-6BCB3DF3A8FC}"/>
                </a:ext>
              </a:extLst>
            </p:cNvPr>
            <p:cNvSpPr/>
            <p:nvPr/>
          </p:nvSpPr>
          <p:spPr>
            <a:xfrm>
              <a:off x="4510450" y="4691049"/>
              <a:ext cx="1184745" cy="1765189"/>
            </a:xfrm>
            <a:custGeom>
              <a:avLst/>
              <a:gdLst>
                <a:gd name="connsiteX0" fmla="*/ 1184745 w 1184745"/>
                <a:gd name="connsiteY0" fmla="*/ 1765189 h 1765189"/>
                <a:gd name="connsiteX1" fmla="*/ 1113183 w 1184745"/>
                <a:gd name="connsiteY1" fmla="*/ 1447137 h 1765189"/>
                <a:gd name="connsiteX2" fmla="*/ 1041621 w 1184745"/>
                <a:gd name="connsiteY2" fmla="*/ 1272208 h 1765189"/>
                <a:gd name="connsiteX3" fmla="*/ 938254 w 1184745"/>
                <a:gd name="connsiteY3" fmla="*/ 1121133 h 1765189"/>
                <a:gd name="connsiteX4" fmla="*/ 803082 w 1184745"/>
                <a:gd name="connsiteY4" fmla="*/ 882594 h 1765189"/>
                <a:gd name="connsiteX5" fmla="*/ 620202 w 1184745"/>
                <a:gd name="connsiteY5" fmla="*/ 755373 h 1765189"/>
                <a:gd name="connsiteX6" fmla="*/ 373712 w 1184745"/>
                <a:gd name="connsiteY6" fmla="*/ 636104 h 1765189"/>
                <a:gd name="connsiteX7" fmla="*/ 127221 w 1184745"/>
                <a:gd name="connsiteY7" fmla="*/ 492980 h 1765189"/>
                <a:gd name="connsiteX8" fmla="*/ 71562 w 1184745"/>
                <a:gd name="connsiteY8" fmla="*/ 413467 h 1765189"/>
                <a:gd name="connsiteX9" fmla="*/ 7952 w 1184745"/>
                <a:gd name="connsiteY9" fmla="*/ 365760 h 1765189"/>
                <a:gd name="connsiteX10" fmla="*/ 7952 w 1184745"/>
                <a:gd name="connsiteY10" fmla="*/ 286246 h 1765189"/>
                <a:gd name="connsiteX11" fmla="*/ 0 w 1184745"/>
                <a:gd name="connsiteY11" fmla="*/ 0 h 1765189"/>
                <a:gd name="connsiteX12" fmla="*/ 0 w 1184745"/>
                <a:gd name="connsiteY12" fmla="*/ 0 h 1765189"/>
                <a:gd name="connsiteX13" fmla="*/ 0 w 1184745"/>
                <a:gd name="connsiteY13" fmla="*/ 0 h 1765189"/>
                <a:gd name="connsiteX14" fmla="*/ 0 w 1184745"/>
                <a:gd name="connsiteY14" fmla="*/ 0 h 1765189"/>
                <a:gd name="connsiteX0" fmla="*/ 1184745 w 1184745"/>
                <a:gd name="connsiteY0" fmla="*/ 1765189 h 1765189"/>
                <a:gd name="connsiteX1" fmla="*/ 1113183 w 1184745"/>
                <a:gd name="connsiteY1" fmla="*/ 1447137 h 1765189"/>
                <a:gd name="connsiteX2" fmla="*/ 1041621 w 1184745"/>
                <a:gd name="connsiteY2" fmla="*/ 1272208 h 1765189"/>
                <a:gd name="connsiteX3" fmla="*/ 938254 w 1184745"/>
                <a:gd name="connsiteY3" fmla="*/ 1121133 h 1765189"/>
                <a:gd name="connsiteX4" fmla="*/ 803082 w 1184745"/>
                <a:gd name="connsiteY4" fmla="*/ 882594 h 1765189"/>
                <a:gd name="connsiteX5" fmla="*/ 620202 w 1184745"/>
                <a:gd name="connsiteY5" fmla="*/ 755373 h 1765189"/>
                <a:gd name="connsiteX6" fmla="*/ 373712 w 1184745"/>
                <a:gd name="connsiteY6" fmla="*/ 636104 h 1765189"/>
                <a:gd name="connsiteX7" fmla="*/ 127221 w 1184745"/>
                <a:gd name="connsiteY7" fmla="*/ 492980 h 1765189"/>
                <a:gd name="connsiteX8" fmla="*/ 71562 w 1184745"/>
                <a:gd name="connsiteY8" fmla="*/ 413467 h 1765189"/>
                <a:gd name="connsiteX9" fmla="*/ 58752 w 1184745"/>
                <a:gd name="connsiteY9" fmla="*/ 348091 h 1765189"/>
                <a:gd name="connsiteX10" fmla="*/ 7952 w 1184745"/>
                <a:gd name="connsiteY10" fmla="*/ 286246 h 1765189"/>
                <a:gd name="connsiteX11" fmla="*/ 0 w 1184745"/>
                <a:gd name="connsiteY11" fmla="*/ 0 h 1765189"/>
                <a:gd name="connsiteX12" fmla="*/ 0 w 1184745"/>
                <a:gd name="connsiteY12" fmla="*/ 0 h 1765189"/>
                <a:gd name="connsiteX13" fmla="*/ 0 w 1184745"/>
                <a:gd name="connsiteY13" fmla="*/ 0 h 1765189"/>
                <a:gd name="connsiteX14" fmla="*/ 0 w 1184745"/>
                <a:gd name="connsiteY14" fmla="*/ 0 h 1765189"/>
                <a:gd name="connsiteX0" fmla="*/ 1184745 w 1184745"/>
                <a:gd name="connsiteY0" fmla="*/ 1765189 h 1765189"/>
                <a:gd name="connsiteX1" fmla="*/ 1113183 w 1184745"/>
                <a:gd name="connsiteY1" fmla="*/ 1447137 h 1765189"/>
                <a:gd name="connsiteX2" fmla="*/ 1041621 w 1184745"/>
                <a:gd name="connsiteY2" fmla="*/ 1272208 h 1765189"/>
                <a:gd name="connsiteX3" fmla="*/ 938254 w 1184745"/>
                <a:gd name="connsiteY3" fmla="*/ 1121133 h 1765189"/>
                <a:gd name="connsiteX4" fmla="*/ 803082 w 1184745"/>
                <a:gd name="connsiteY4" fmla="*/ 882594 h 1765189"/>
                <a:gd name="connsiteX5" fmla="*/ 620202 w 1184745"/>
                <a:gd name="connsiteY5" fmla="*/ 755373 h 1765189"/>
                <a:gd name="connsiteX6" fmla="*/ 373712 w 1184745"/>
                <a:gd name="connsiteY6" fmla="*/ 636104 h 1765189"/>
                <a:gd name="connsiteX7" fmla="*/ 127221 w 1184745"/>
                <a:gd name="connsiteY7" fmla="*/ 492980 h 1765189"/>
                <a:gd name="connsiteX8" fmla="*/ 142240 w 1184745"/>
                <a:gd name="connsiteY8" fmla="*/ 389171 h 1765189"/>
                <a:gd name="connsiteX9" fmla="*/ 58752 w 1184745"/>
                <a:gd name="connsiteY9" fmla="*/ 348091 h 1765189"/>
                <a:gd name="connsiteX10" fmla="*/ 7952 w 1184745"/>
                <a:gd name="connsiteY10" fmla="*/ 286246 h 1765189"/>
                <a:gd name="connsiteX11" fmla="*/ 0 w 1184745"/>
                <a:gd name="connsiteY11" fmla="*/ 0 h 1765189"/>
                <a:gd name="connsiteX12" fmla="*/ 0 w 1184745"/>
                <a:gd name="connsiteY12" fmla="*/ 0 h 1765189"/>
                <a:gd name="connsiteX13" fmla="*/ 0 w 1184745"/>
                <a:gd name="connsiteY13" fmla="*/ 0 h 1765189"/>
                <a:gd name="connsiteX14" fmla="*/ 0 w 1184745"/>
                <a:gd name="connsiteY14" fmla="*/ 0 h 1765189"/>
                <a:gd name="connsiteX0" fmla="*/ 1184745 w 1184745"/>
                <a:gd name="connsiteY0" fmla="*/ 1765189 h 1765189"/>
                <a:gd name="connsiteX1" fmla="*/ 1113183 w 1184745"/>
                <a:gd name="connsiteY1" fmla="*/ 1447137 h 1765189"/>
                <a:gd name="connsiteX2" fmla="*/ 1041621 w 1184745"/>
                <a:gd name="connsiteY2" fmla="*/ 1272208 h 1765189"/>
                <a:gd name="connsiteX3" fmla="*/ 938254 w 1184745"/>
                <a:gd name="connsiteY3" fmla="*/ 1121133 h 1765189"/>
                <a:gd name="connsiteX4" fmla="*/ 803082 w 1184745"/>
                <a:gd name="connsiteY4" fmla="*/ 882594 h 1765189"/>
                <a:gd name="connsiteX5" fmla="*/ 620202 w 1184745"/>
                <a:gd name="connsiteY5" fmla="*/ 755373 h 1765189"/>
                <a:gd name="connsiteX6" fmla="*/ 373712 w 1184745"/>
                <a:gd name="connsiteY6" fmla="*/ 636104 h 1765189"/>
                <a:gd name="connsiteX7" fmla="*/ 206734 w 1184745"/>
                <a:gd name="connsiteY7" fmla="*/ 479728 h 1765189"/>
                <a:gd name="connsiteX8" fmla="*/ 142240 w 1184745"/>
                <a:gd name="connsiteY8" fmla="*/ 389171 h 1765189"/>
                <a:gd name="connsiteX9" fmla="*/ 58752 w 1184745"/>
                <a:gd name="connsiteY9" fmla="*/ 348091 h 1765189"/>
                <a:gd name="connsiteX10" fmla="*/ 7952 w 1184745"/>
                <a:gd name="connsiteY10" fmla="*/ 286246 h 1765189"/>
                <a:gd name="connsiteX11" fmla="*/ 0 w 1184745"/>
                <a:gd name="connsiteY11" fmla="*/ 0 h 1765189"/>
                <a:gd name="connsiteX12" fmla="*/ 0 w 1184745"/>
                <a:gd name="connsiteY12" fmla="*/ 0 h 1765189"/>
                <a:gd name="connsiteX13" fmla="*/ 0 w 1184745"/>
                <a:gd name="connsiteY13" fmla="*/ 0 h 1765189"/>
                <a:gd name="connsiteX14" fmla="*/ 0 w 1184745"/>
                <a:gd name="connsiteY14" fmla="*/ 0 h 1765189"/>
                <a:gd name="connsiteX0" fmla="*/ 1184745 w 1184745"/>
                <a:gd name="connsiteY0" fmla="*/ 1765189 h 1765189"/>
                <a:gd name="connsiteX1" fmla="*/ 1113183 w 1184745"/>
                <a:gd name="connsiteY1" fmla="*/ 1447137 h 1765189"/>
                <a:gd name="connsiteX2" fmla="*/ 1041621 w 1184745"/>
                <a:gd name="connsiteY2" fmla="*/ 1272208 h 1765189"/>
                <a:gd name="connsiteX3" fmla="*/ 938254 w 1184745"/>
                <a:gd name="connsiteY3" fmla="*/ 1121133 h 1765189"/>
                <a:gd name="connsiteX4" fmla="*/ 803082 w 1184745"/>
                <a:gd name="connsiteY4" fmla="*/ 882594 h 1765189"/>
                <a:gd name="connsiteX5" fmla="*/ 620202 w 1184745"/>
                <a:gd name="connsiteY5" fmla="*/ 755373 h 1765189"/>
                <a:gd name="connsiteX6" fmla="*/ 426721 w 1184745"/>
                <a:gd name="connsiteY6" fmla="*/ 596348 h 1765189"/>
                <a:gd name="connsiteX7" fmla="*/ 206734 w 1184745"/>
                <a:gd name="connsiteY7" fmla="*/ 479728 h 1765189"/>
                <a:gd name="connsiteX8" fmla="*/ 142240 w 1184745"/>
                <a:gd name="connsiteY8" fmla="*/ 389171 h 1765189"/>
                <a:gd name="connsiteX9" fmla="*/ 58752 w 1184745"/>
                <a:gd name="connsiteY9" fmla="*/ 348091 h 1765189"/>
                <a:gd name="connsiteX10" fmla="*/ 7952 w 1184745"/>
                <a:gd name="connsiteY10" fmla="*/ 286246 h 1765189"/>
                <a:gd name="connsiteX11" fmla="*/ 0 w 1184745"/>
                <a:gd name="connsiteY11" fmla="*/ 0 h 1765189"/>
                <a:gd name="connsiteX12" fmla="*/ 0 w 1184745"/>
                <a:gd name="connsiteY12" fmla="*/ 0 h 1765189"/>
                <a:gd name="connsiteX13" fmla="*/ 0 w 1184745"/>
                <a:gd name="connsiteY13" fmla="*/ 0 h 1765189"/>
                <a:gd name="connsiteX14" fmla="*/ 0 w 1184745"/>
                <a:gd name="connsiteY14" fmla="*/ 0 h 1765189"/>
                <a:gd name="connsiteX0" fmla="*/ 1184745 w 1184745"/>
                <a:gd name="connsiteY0" fmla="*/ 1765189 h 1765189"/>
                <a:gd name="connsiteX1" fmla="*/ 1113183 w 1184745"/>
                <a:gd name="connsiteY1" fmla="*/ 1447137 h 1765189"/>
                <a:gd name="connsiteX2" fmla="*/ 1041621 w 1184745"/>
                <a:gd name="connsiteY2" fmla="*/ 1272208 h 1765189"/>
                <a:gd name="connsiteX3" fmla="*/ 938254 w 1184745"/>
                <a:gd name="connsiteY3" fmla="*/ 1121133 h 1765189"/>
                <a:gd name="connsiteX4" fmla="*/ 803082 w 1184745"/>
                <a:gd name="connsiteY4" fmla="*/ 882594 h 1765189"/>
                <a:gd name="connsiteX5" fmla="*/ 620202 w 1184745"/>
                <a:gd name="connsiteY5" fmla="*/ 755373 h 1765189"/>
                <a:gd name="connsiteX6" fmla="*/ 426721 w 1184745"/>
                <a:gd name="connsiteY6" fmla="*/ 596348 h 1765189"/>
                <a:gd name="connsiteX7" fmla="*/ 215569 w 1184745"/>
                <a:gd name="connsiteY7" fmla="*/ 470893 h 1765189"/>
                <a:gd name="connsiteX8" fmla="*/ 142240 w 1184745"/>
                <a:gd name="connsiteY8" fmla="*/ 389171 h 1765189"/>
                <a:gd name="connsiteX9" fmla="*/ 58752 w 1184745"/>
                <a:gd name="connsiteY9" fmla="*/ 348091 h 1765189"/>
                <a:gd name="connsiteX10" fmla="*/ 7952 w 1184745"/>
                <a:gd name="connsiteY10" fmla="*/ 286246 h 1765189"/>
                <a:gd name="connsiteX11" fmla="*/ 0 w 1184745"/>
                <a:gd name="connsiteY11" fmla="*/ 0 h 1765189"/>
                <a:gd name="connsiteX12" fmla="*/ 0 w 1184745"/>
                <a:gd name="connsiteY12" fmla="*/ 0 h 1765189"/>
                <a:gd name="connsiteX13" fmla="*/ 0 w 1184745"/>
                <a:gd name="connsiteY13" fmla="*/ 0 h 1765189"/>
                <a:gd name="connsiteX14" fmla="*/ 0 w 1184745"/>
                <a:gd name="connsiteY14" fmla="*/ 0 h 176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84745" h="1765189">
                  <a:moveTo>
                    <a:pt x="1184745" y="1765189"/>
                  </a:moveTo>
                  <a:lnTo>
                    <a:pt x="1113183" y="1447137"/>
                  </a:lnTo>
                  <a:lnTo>
                    <a:pt x="1041621" y="1272208"/>
                  </a:lnTo>
                  <a:lnTo>
                    <a:pt x="938254" y="1121133"/>
                  </a:lnTo>
                  <a:lnTo>
                    <a:pt x="803082" y="882594"/>
                  </a:lnTo>
                  <a:lnTo>
                    <a:pt x="620202" y="755373"/>
                  </a:lnTo>
                  <a:lnTo>
                    <a:pt x="426721" y="596348"/>
                  </a:lnTo>
                  <a:lnTo>
                    <a:pt x="215569" y="470893"/>
                  </a:lnTo>
                  <a:lnTo>
                    <a:pt x="142240" y="389171"/>
                  </a:lnTo>
                  <a:lnTo>
                    <a:pt x="58752" y="348091"/>
                  </a:lnTo>
                  <a:lnTo>
                    <a:pt x="7952" y="28624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8819E7B-FE18-A9E0-2AFC-3EFBF4EA7F92}"/>
                </a:ext>
              </a:extLst>
            </p:cNvPr>
            <p:cNvSpPr/>
            <p:nvPr/>
          </p:nvSpPr>
          <p:spPr>
            <a:xfrm>
              <a:off x="4508827" y="4575330"/>
              <a:ext cx="2291608" cy="935893"/>
            </a:xfrm>
            <a:custGeom>
              <a:avLst/>
              <a:gdLst>
                <a:gd name="connsiteX0" fmla="*/ 2408464 w 2408464"/>
                <a:gd name="connsiteY0" fmla="*/ 1004207 h 1004207"/>
                <a:gd name="connsiteX1" fmla="*/ 2363561 w 2408464"/>
                <a:gd name="connsiteY1" fmla="*/ 889907 h 1004207"/>
                <a:gd name="connsiteX2" fmla="*/ 2343150 w 2408464"/>
                <a:gd name="connsiteY2" fmla="*/ 881743 h 1004207"/>
                <a:gd name="connsiteX3" fmla="*/ 2302329 w 2408464"/>
                <a:gd name="connsiteY3" fmla="*/ 840921 h 1004207"/>
                <a:gd name="connsiteX4" fmla="*/ 2228850 w 2408464"/>
                <a:gd name="connsiteY4" fmla="*/ 808264 h 1004207"/>
                <a:gd name="connsiteX5" fmla="*/ 2085975 w 2408464"/>
                <a:gd name="connsiteY5" fmla="*/ 714375 h 1004207"/>
                <a:gd name="connsiteX6" fmla="*/ 1992086 w 2408464"/>
                <a:gd name="connsiteY6" fmla="*/ 644978 h 1004207"/>
                <a:gd name="connsiteX7" fmla="*/ 1975757 w 2408464"/>
                <a:gd name="connsiteY7" fmla="*/ 608239 h 1004207"/>
                <a:gd name="connsiteX8" fmla="*/ 1951264 w 2408464"/>
                <a:gd name="connsiteY8" fmla="*/ 542925 h 1004207"/>
                <a:gd name="connsiteX9" fmla="*/ 1873704 w 2408464"/>
                <a:gd name="connsiteY9" fmla="*/ 375557 h 1004207"/>
                <a:gd name="connsiteX10" fmla="*/ 1804307 w 2408464"/>
                <a:gd name="connsiteY10" fmla="*/ 273503 h 1004207"/>
                <a:gd name="connsiteX11" fmla="*/ 1645104 w 2408464"/>
                <a:gd name="connsiteY11" fmla="*/ 151039 h 1004207"/>
                <a:gd name="connsiteX12" fmla="*/ 1477736 w 2408464"/>
                <a:gd name="connsiteY12" fmla="*/ 32657 h 1004207"/>
                <a:gd name="connsiteX13" fmla="*/ 1298121 w 2408464"/>
                <a:gd name="connsiteY13" fmla="*/ 0 h 1004207"/>
                <a:gd name="connsiteX14" fmla="*/ 1208314 w 2408464"/>
                <a:gd name="connsiteY14" fmla="*/ 24493 h 1004207"/>
                <a:gd name="connsiteX15" fmla="*/ 1081768 w 2408464"/>
                <a:gd name="connsiteY15" fmla="*/ 36739 h 1004207"/>
                <a:gd name="connsiteX16" fmla="*/ 1057275 w 2408464"/>
                <a:gd name="connsiteY16" fmla="*/ 48985 h 1004207"/>
                <a:gd name="connsiteX17" fmla="*/ 951139 w 2408464"/>
                <a:gd name="connsiteY17" fmla="*/ 69396 h 1004207"/>
                <a:gd name="connsiteX18" fmla="*/ 640896 w 2408464"/>
                <a:gd name="connsiteY18" fmla="*/ 57150 h 1004207"/>
                <a:gd name="connsiteX19" fmla="*/ 502104 w 2408464"/>
                <a:gd name="connsiteY19" fmla="*/ 65314 h 1004207"/>
                <a:gd name="connsiteX20" fmla="*/ 424543 w 2408464"/>
                <a:gd name="connsiteY20" fmla="*/ 65314 h 1004207"/>
                <a:gd name="connsiteX21" fmla="*/ 257175 w 2408464"/>
                <a:gd name="connsiteY21" fmla="*/ 61232 h 1004207"/>
                <a:gd name="connsiteX22" fmla="*/ 0 w 2408464"/>
                <a:gd name="connsiteY22" fmla="*/ 142875 h 1004207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228850 w 2408464"/>
                <a:gd name="connsiteY4" fmla="*/ 783771 h 979714"/>
                <a:gd name="connsiteX5" fmla="*/ 2085975 w 2408464"/>
                <a:gd name="connsiteY5" fmla="*/ 689882 h 979714"/>
                <a:gd name="connsiteX6" fmla="*/ 1992086 w 2408464"/>
                <a:gd name="connsiteY6" fmla="*/ 620485 h 979714"/>
                <a:gd name="connsiteX7" fmla="*/ 1975757 w 2408464"/>
                <a:gd name="connsiteY7" fmla="*/ 583746 h 979714"/>
                <a:gd name="connsiteX8" fmla="*/ 1951264 w 2408464"/>
                <a:gd name="connsiteY8" fmla="*/ 518432 h 979714"/>
                <a:gd name="connsiteX9" fmla="*/ 1873704 w 2408464"/>
                <a:gd name="connsiteY9" fmla="*/ 351064 h 979714"/>
                <a:gd name="connsiteX10" fmla="*/ 1804307 w 2408464"/>
                <a:gd name="connsiteY10" fmla="*/ 249010 h 979714"/>
                <a:gd name="connsiteX11" fmla="*/ 1645104 w 2408464"/>
                <a:gd name="connsiteY11" fmla="*/ 126546 h 979714"/>
                <a:gd name="connsiteX12" fmla="*/ 1477736 w 2408464"/>
                <a:gd name="connsiteY12" fmla="*/ 8164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228850 w 2408464"/>
                <a:gd name="connsiteY4" fmla="*/ 783771 h 979714"/>
                <a:gd name="connsiteX5" fmla="*/ 2085975 w 2408464"/>
                <a:gd name="connsiteY5" fmla="*/ 689882 h 979714"/>
                <a:gd name="connsiteX6" fmla="*/ 1992086 w 2408464"/>
                <a:gd name="connsiteY6" fmla="*/ 620485 h 979714"/>
                <a:gd name="connsiteX7" fmla="*/ 1975757 w 2408464"/>
                <a:gd name="connsiteY7" fmla="*/ 583746 h 979714"/>
                <a:gd name="connsiteX8" fmla="*/ 1951264 w 2408464"/>
                <a:gd name="connsiteY8" fmla="*/ 518432 h 979714"/>
                <a:gd name="connsiteX9" fmla="*/ 1873704 w 2408464"/>
                <a:gd name="connsiteY9" fmla="*/ 351064 h 979714"/>
                <a:gd name="connsiteX10" fmla="*/ 1804307 w 2408464"/>
                <a:gd name="connsiteY10" fmla="*/ 249010 h 979714"/>
                <a:gd name="connsiteX11" fmla="*/ 1645104 w 2408464"/>
                <a:gd name="connsiteY11" fmla="*/ 126546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228850 w 2408464"/>
                <a:gd name="connsiteY4" fmla="*/ 783771 h 979714"/>
                <a:gd name="connsiteX5" fmla="*/ 2085975 w 2408464"/>
                <a:gd name="connsiteY5" fmla="*/ 689882 h 979714"/>
                <a:gd name="connsiteX6" fmla="*/ 1992086 w 2408464"/>
                <a:gd name="connsiteY6" fmla="*/ 620485 h 979714"/>
                <a:gd name="connsiteX7" fmla="*/ 1975757 w 2408464"/>
                <a:gd name="connsiteY7" fmla="*/ 583746 h 979714"/>
                <a:gd name="connsiteX8" fmla="*/ 1951264 w 2408464"/>
                <a:gd name="connsiteY8" fmla="*/ 518432 h 979714"/>
                <a:gd name="connsiteX9" fmla="*/ 1873704 w 2408464"/>
                <a:gd name="connsiteY9" fmla="*/ 351064 h 979714"/>
                <a:gd name="connsiteX10" fmla="*/ 1804307 w 2408464"/>
                <a:gd name="connsiteY10" fmla="*/ 249010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228850 w 2408464"/>
                <a:gd name="connsiteY4" fmla="*/ 783771 h 979714"/>
                <a:gd name="connsiteX5" fmla="*/ 2085975 w 2408464"/>
                <a:gd name="connsiteY5" fmla="*/ 689882 h 979714"/>
                <a:gd name="connsiteX6" fmla="*/ 1992086 w 2408464"/>
                <a:gd name="connsiteY6" fmla="*/ 620485 h 979714"/>
                <a:gd name="connsiteX7" fmla="*/ 1975757 w 2408464"/>
                <a:gd name="connsiteY7" fmla="*/ 583746 h 979714"/>
                <a:gd name="connsiteX8" fmla="*/ 1951264 w 2408464"/>
                <a:gd name="connsiteY8" fmla="*/ 518432 h 979714"/>
                <a:gd name="connsiteX9" fmla="*/ 1873704 w 2408464"/>
                <a:gd name="connsiteY9" fmla="*/ 351064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228850 w 2408464"/>
                <a:gd name="connsiteY4" fmla="*/ 783771 h 979714"/>
                <a:gd name="connsiteX5" fmla="*/ 2085975 w 2408464"/>
                <a:gd name="connsiteY5" fmla="*/ 689882 h 979714"/>
                <a:gd name="connsiteX6" fmla="*/ 1992086 w 2408464"/>
                <a:gd name="connsiteY6" fmla="*/ 620485 h 979714"/>
                <a:gd name="connsiteX7" fmla="*/ 1975757 w 2408464"/>
                <a:gd name="connsiteY7" fmla="*/ 583746 h 979714"/>
                <a:gd name="connsiteX8" fmla="*/ 1951264 w 2408464"/>
                <a:gd name="connsiteY8" fmla="*/ 518432 h 979714"/>
                <a:gd name="connsiteX9" fmla="*/ 1788983 w 2408464"/>
                <a:gd name="connsiteY9" fmla="*/ 462078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228850 w 2408464"/>
                <a:gd name="connsiteY4" fmla="*/ 783771 h 979714"/>
                <a:gd name="connsiteX5" fmla="*/ 2085975 w 2408464"/>
                <a:gd name="connsiteY5" fmla="*/ 689882 h 979714"/>
                <a:gd name="connsiteX6" fmla="*/ 1992086 w 2408464"/>
                <a:gd name="connsiteY6" fmla="*/ 620485 h 979714"/>
                <a:gd name="connsiteX7" fmla="*/ 1975757 w 2408464"/>
                <a:gd name="connsiteY7" fmla="*/ 583746 h 979714"/>
                <a:gd name="connsiteX8" fmla="*/ 1866543 w 2408464"/>
                <a:gd name="connsiteY8" fmla="*/ 603153 h 979714"/>
                <a:gd name="connsiteX9" fmla="*/ 1788983 w 2408464"/>
                <a:gd name="connsiteY9" fmla="*/ 462078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228850 w 2408464"/>
                <a:gd name="connsiteY4" fmla="*/ 783771 h 979714"/>
                <a:gd name="connsiteX5" fmla="*/ 2085975 w 2408464"/>
                <a:gd name="connsiteY5" fmla="*/ 689882 h 979714"/>
                <a:gd name="connsiteX6" fmla="*/ 1992086 w 2408464"/>
                <a:gd name="connsiteY6" fmla="*/ 620485 h 979714"/>
                <a:gd name="connsiteX7" fmla="*/ 1940700 w 2408464"/>
                <a:gd name="connsiteY7" fmla="*/ 627567 h 979714"/>
                <a:gd name="connsiteX8" fmla="*/ 1866543 w 2408464"/>
                <a:gd name="connsiteY8" fmla="*/ 603153 h 979714"/>
                <a:gd name="connsiteX9" fmla="*/ 1788983 w 2408464"/>
                <a:gd name="connsiteY9" fmla="*/ 462078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228850 w 2408464"/>
                <a:gd name="connsiteY4" fmla="*/ 783771 h 979714"/>
                <a:gd name="connsiteX5" fmla="*/ 2085975 w 2408464"/>
                <a:gd name="connsiteY5" fmla="*/ 689882 h 979714"/>
                <a:gd name="connsiteX6" fmla="*/ 1933658 w 2408464"/>
                <a:gd name="connsiteY6" fmla="*/ 716892 h 979714"/>
                <a:gd name="connsiteX7" fmla="*/ 1940700 w 2408464"/>
                <a:gd name="connsiteY7" fmla="*/ 627567 h 979714"/>
                <a:gd name="connsiteX8" fmla="*/ 1866543 w 2408464"/>
                <a:gd name="connsiteY8" fmla="*/ 603153 h 979714"/>
                <a:gd name="connsiteX9" fmla="*/ 1788983 w 2408464"/>
                <a:gd name="connsiteY9" fmla="*/ 462078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228850 w 2408464"/>
                <a:gd name="connsiteY4" fmla="*/ 783771 h 979714"/>
                <a:gd name="connsiteX5" fmla="*/ 2085975 w 2408464"/>
                <a:gd name="connsiteY5" fmla="*/ 689882 h 979714"/>
                <a:gd name="connsiteX6" fmla="*/ 1933658 w 2408464"/>
                <a:gd name="connsiteY6" fmla="*/ 716892 h 979714"/>
                <a:gd name="connsiteX7" fmla="*/ 1893958 w 2408464"/>
                <a:gd name="connsiteY7" fmla="*/ 659703 h 979714"/>
                <a:gd name="connsiteX8" fmla="*/ 1866543 w 2408464"/>
                <a:gd name="connsiteY8" fmla="*/ 603153 h 979714"/>
                <a:gd name="connsiteX9" fmla="*/ 1788983 w 2408464"/>
                <a:gd name="connsiteY9" fmla="*/ 462078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228850 w 2408464"/>
                <a:gd name="connsiteY4" fmla="*/ 783771 h 979714"/>
                <a:gd name="connsiteX5" fmla="*/ 2077211 w 2408464"/>
                <a:gd name="connsiteY5" fmla="*/ 748310 h 979714"/>
                <a:gd name="connsiteX6" fmla="*/ 1933658 w 2408464"/>
                <a:gd name="connsiteY6" fmla="*/ 716892 h 979714"/>
                <a:gd name="connsiteX7" fmla="*/ 1893958 w 2408464"/>
                <a:gd name="connsiteY7" fmla="*/ 659703 h 979714"/>
                <a:gd name="connsiteX8" fmla="*/ 1866543 w 2408464"/>
                <a:gd name="connsiteY8" fmla="*/ 603153 h 979714"/>
                <a:gd name="connsiteX9" fmla="*/ 1788983 w 2408464"/>
                <a:gd name="connsiteY9" fmla="*/ 462078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228850 w 2408464"/>
                <a:gd name="connsiteY4" fmla="*/ 783771 h 979714"/>
                <a:gd name="connsiteX5" fmla="*/ 2030468 w 2408464"/>
                <a:gd name="connsiteY5" fmla="*/ 765838 h 979714"/>
                <a:gd name="connsiteX6" fmla="*/ 1933658 w 2408464"/>
                <a:gd name="connsiteY6" fmla="*/ 716892 h 979714"/>
                <a:gd name="connsiteX7" fmla="*/ 1893958 w 2408464"/>
                <a:gd name="connsiteY7" fmla="*/ 659703 h 979714"/>
                <a:gd name="connsiteX8" fmla="*/ 1866543 w 2408464"/>
                <a:gd name="connsiteY8" fmla="*/ 603153 h 979714"/>
                <a:gd name="connsiteX9" fmla="*/ 1788983 w 2408464"/>
                <a:gd name="connsiteY9" fmla="*/ 462078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109073 w 2408464"/>
                <a:gd name="connsiteY4" fmla="*/ 821749 h 979714"/>
                <a:gd name="connsiteX5" fmla="*/ 2030468 w 2408464"/>
                <a:gd name="connsiteY5" fmla="*/ 765838 h 979714"/>
                <a:gd name="connsiteX6" fmla="*/ 1933658 w 2408464"/>
                <a:gd name="connsiteY6" fmla="*/ 716892 h 979714"/>
                <a:gd name="connsiteX7" fmla="*/ 1893958 w 2408464"/>
                <a:gd name="connsiteY7" fmla="*/ 659703 h 979714"/>
                <a:gd name="connsiteX8" fmla="*/ 1866543 w 2408464"/>
                <a:gd name="connsiteY8" fmla="*/ 603153 h 979714"/>
                <a:gd name="connsiteX9" fmla="*/ 1788983 w 2408464"/>
                <a:gd name="connsiteY9" fmla="*/ 462078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223451 w 2408464"/>
                <a:gd name="connsiteY3" fmla="*/ 857328 h 979714"/>
                <a:gd name="connsiteX4" fmla="*/ 2109073 w 2408464"/>
                <a:gd name="connsiteY4" fmla="*/ 821749 h 979714"/>
                <a:gd name="connsiteX5" fmla="*/ 2030468 w 2408464"/>
                <a:gd name="connsiteY5" fmla="*/ 765838 h 979714"/>
                <a:gd name="connsiteX6" fmla="*/ 1933658 w 2408464"/>
                <a:gd name="connsiteY6" fmla="*/ 716892 h 979714"/>
                <a:gd name="connsiteX7" fmla="*/ 1893958 w 2408464"/>
                <a:gd name="connsiteY7" fmla="*/ 659703 h 979714"/>
                <a:gd name="connsiteX8" fmla="*/ 1866543 w 2408464"/>
                <a:gd name="connsiteY8" fmla="*/ 603153 h 979714"/>
                <a:gd name="connsiteX9" fmla="*/ 1788983 w 2408464"/>
                <a:gd name="connsiteY9" fmla="*/ 462078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232136 w 2408464"/>
                <a:gd name="connsiteY2" fmla="*/ 880621 h 979714"/>
                <a:gd name="connsiteX3" fmla="*/ 2223451 w 2408464"/>
                <a:gd name="connsiteY3" fmla="*/ 857328 h 979714"/>
                <a:gd name="connsiteX4" fmla="*/ 2109073 w 2408464"/>
                <a:gd name="connsiteY4" fmla="*/ 821749 h 979714"/>
                <a:gd name="connsiteX5" fmla="*/ 2030468 w 2408464"/>
                <a:gd name="connsiteY5" fmla="*/ 765838 h 979714"/>
                <a:gd name="connsiteX6" fmla="*/ 1933658 w 2408464"/>
                <a:gd name="connsiteY6" fmla="*/ 716892 h 979714"/>
                <a:gd name="connsiteX7" fmla="*/ 1893958 w 2408464"/>
                <a:gd name="connsiteY7" fmla="*/ 659703 h 979714"/>
                <a:gd name="connsiteX8" fmla="*/ 1866543 w 2408464"/>
                <a:gd name="connsiteY8" fmla="*/ 603153 h 979714"/>
                <a:gd name="connsiteX9" fmla="*/ 1788983 w 2408464"/>
                <a:gd name="connsiteY9" fmla="*/ 462078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264233 w 2408464"/>
                <a:gd name="connsiteY1" fmla="*/ 903393 h 979714"/>
                <a:gd name="connsiteX2" fmla="*/ 2232136 w 2408464"/>
                <a:gd name="connsiteY2" fmla="*/ 880621 h 979714"/>
                <a:gd name="connsiteX3" fmla="*/ 2223451 w 2408464"/>
                <a:gd name="connsiteY3" fmla="*/ 857328 h 979714"/>
                <a:gd name="connsiteX4" fmla="*/ 2109073 w 2408464"/>
                <a:gd name="connsiteY4" fmla="*/ 821749 h 979714"/>
                <a:gd name="connsiteX5" fmla="*/ 2030468 w 2408464"/>
                <a:gd name="connsiteY5" fmla="*/ 765838 h 979714"/>
                <a:gd name="connsiteX6" fmla="*/ 1933658 w 2408464"/>
                <a:gd name="connsiteY6" fmla="*/ 716892 h 979714"/>
                <a:gd name="connsiteX7" fmla="*/ 1893958 w 2408464"/>
                <a:gd name="connsiteY7" fmla="*/ 659703 h 979714"/>
                <a:gd name="connsiteX8" fmla="*/ 1866543 w 2408464"/>
                <a:gd name="connsiteY8" fmla="*/ 603153 h 979714"/>
                <a:gd name="connsiteX9" fmla="*/ 1788983 w 2408464"/>
                <a:gd name="connsiteY9" fmla="*/ 462078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291608 w 2291608"/>
                <a:gd name="connsiteY0" fmla="*/ 935893 h 935893"/>
                <a:gd name="connsiteX1" fmla="*/ 2264233 w 2291608"/>
                <a:gd name="connsiteY1" fmla="*/ 903393 h 935893"/>
                <a:gd name="connsiteX2" fmla="*/ 2232136 w 2291608"/>
                <a:gd name="connsiteY2" fmla="*/ 880621 h 935893"/>
                <a:gd name="connsiteX3" fmla="*/ 2223451 w 2291608"/>
                <a:gd name="connsiteY3" fmla="*/ 857328 h 935893"/>
                <a:gd name="connsiteX4" fmla="*/ 2109073 w 2291608"/>
                <a:gd name="connsiteY4" fmla="*/ 821749 h 935893"/>
                <a:gd name="connsiteX5" fmla="*/ 2030468 w 2291608"/>
                <a:gd name="connsiteY5" fmla="*/ 765838 h 935893"/>
                <a:gd name="connsiteX6" fmla="*/ 1933658 w 2291608"/>
                <a:gd name="connsiteY6" fmla="*/ 716892 h 935893"/>
                <a:gd name="connsiteX7" fmla="*/ 1893958 w 2291608"/>
                <a:gd name="connsiteY7" fmla="*/ 659703 h 935893"/>
                <a:gd name="connsiteX8" fmla="*/ 1866543 w 2291608"/>
                <a:gd name="connsiteY8" fmla="*/ 603153 h 935893"/>
                <a:gd name="connsiteX9" fmla="*/ 1788983 w 2291608"/>
                <a:gd name="connsiteY9" fmla="*/ 462078 h 935893"/>
                <a:gd name="connsiteX10" fmla="*/ 1731271 w 2291608"/>
                <a:gd name="connsiteY10" fmla="*/ 357102 h 935893"/>
                <a:gd name="connsiteX11" fmla="*/ 1645104 w 2291608"/>
                <a:gd name="connsiteY11" fmla="*/ 220031 h 935893"/>
                <a:gd name="connsiteX12" fmla="*/ 1477736 w 2291608"/>
                <a:gd name="connsiteY12" fmla="*/ 81199 h 935893"/>
                <a:gd name="connsiteX13" fmla="*/ 1298121 w 2291608"/>
                <a:gd name="connsiteY13" fmla="*/ 13485 h 935893"/>
                <a:gd name="connsiteX14" fmla="*/ 1208314 w 2291608"/>
                <a:gd name="connsiteY14" fmla="*/ 0 h 935893"/>
                <a:gd name="connsiteX15" fmla="*/ 1081768 w 2291608"/>
                <a:gd name="connsiteY15" fmla="*/ 12246 h 935893"/>
                <a:gd name="connsiteX16" fmla="*/ 1057275 w 2291608"/>
                <a:gd name="connsiteY16" fmla="*/ 24492 h 935893"/>
                <a:gd name="connsiteX17" fmla="*/ 951139 w 2291608"/>
                <a:gd name="connsiteY17" fmla="*/ 44903 h 935893"/>
                <a:gd name="connsiteX18" fmla="*/ 640896 w 2291608"/>
                <a:gd name="connsiteY18" fmla="*/ 32657 h 935893"/>
                <a:gd name="connsiteX19" fmla="*/ 502104 w 2291608"/>
                <a:gd name="connsiteY19" fmla="*/ 40821 h 935893"/>
                <a:gd name="connsiteX20" fmla="*/ 424543 w 2291608"/>
                <a:gd name="connsiteY20" fmla="*/ 40821 h 935893"/>
                <a:gd name="connsiteX21" fmla="*/ 257175 w 2291608"/>
                <a:gd name="connsiteY21" fmla="*/ 36739 h 935893"/>
                <a:gd name="connsiteX22" fmla="*/ 0 w 2291608"/>
                <a:gd name="connsiteY22" fmla="*/ 118382 h 935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91608" h="935893">
                  <a:moveTo>
                    <a:pt x="2291608" y="935893"/>
                  </a:moveTo>
                  <a:lnTo>
                    <a:pt x="2264233" y="903393"/>
                  </a:lnTo>
                  <a:lnTo>
                    <a:pt x="2232136" y="880621"/>
                  </a:lnTo>
                  <a:lnTo>
                    <a:pt x="2223451" y="857328"/>
                  </a:lnTo>
                  <a:lnTo>
                    <a:pt x="2109073" y="821749"/>
                  </a:lnTo>
                  <a:lnTo>
                    <a:pt x="2030468" y="765838"/>
                  </a:lnTo>
                  <a:lnTo>
                    <a:pt x="1933658" y="716892"/>
                  </a:lnTo>
                  <a:lnTo>
                    <a:pt x="1893958" y="659703"/>
                  </a:lnTo>
                  <a:lnTo>
                    <a:pt x="1866543" y="603153"/>
                  </a:lnTo>
                  <a:lnTo>
                    <a:pt x="1788983" y="462078"/>
                  </a:lnTo>
                  <a:lnTo>
                    <a:pt x="1731271" y="357102"/>
                  </a:lnTo>
                  <a:lnTo>
                    <a:pt x="1645104" y="220031"/>
                  </a:lnTo>
                  <a:lnTo>
                    <a:pt x="1477736" y="81199"/>
                  </a:lnTo>
                  <a:lnTo>
                    <a:pt x="1298121" y="13485"/>
                  </a:lnTo>
                  <a:lnTo>
                    <a:pt x="1208314" y="0"/>
                  </a:lnTo>
                  <a:lnTo>
                    <a:pt x="1081768" y="12246"/>
                  </a:lnTo>
                  <a:lnTo>
                    <a:pt x="1057275" y="24492"/>
                  </a:lnTo>
                  <a:lnTo>
                    <a:pt x="951139" y="44903"/>
                  </a:lnTo>
                  <a:lnTo>
                    <a:pt x="640896" y="32657"/>
                  </a:lnTo>
                  <a:lnTo>
                    <a:pt x="502104" y="40821"/>
                  </a:lnTo>
                  <a:lnTo>
                    <a:pt x="424543" y="40821"/>
                  </a:lnTo>
                  <a:lnTo>
                    <a:pt x="257175" y="36739"/>
                  </a:lnTo>
                  <a:lnTo>
                    <a:pt x="0" y="118382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DA44823-3A82-6FC0-5C84-2B7989F287F3}"/>
                </a:ext>
              </a:extLst>
            </p:cNvPr>
            <p:cNvSpPr/>
            <p:nvPr/>
          </p:nvSpPr>
          <p:spPr>
            <a:xfrm>
              <a:off x="3776904" y="4036215"/>
              <a:ext cx="865867" cy="766970"/>
            </a:xfrm>
            <a:custGeom>
              <a:avLst/>
              <a:gdLst>
                <a:gd name="connsiteX0" fmla="*/ 710292 w 967467"/>
                <a:gd name="connsiteY0" fmla="*/ 0 h 800100"/>
                <a:gd name="connsiteX1" fmla="*/ 812346 w 967467"/>
                <a:gd name="connsiteY1" fmla="*/ 142875 h 800100"/>
                <a:gd name="connsiteX2" fmla="*/ 873578 w 967467"/>
                <a:gd name="connsiteY2" fmla="*/ 220436 h 800100"/>
                <a:gd name="connsiteX3" fmla="*/ 926646 w 967467"/>
                <a:gd name="connsiteY3" fmla="*/ 281668 h 800100"/>
                <a:gd name="connsiteX4" fmla="*/ 967467 w 967467"/>
                <a:gd name="connsiteY4" fmla="*/ 318407 h 800100"/>
                <a:gd name="connsiteX5" fmla="*/ 955221 w 967467"/>
                <a:gd name="connsiteY5" fmla="*/ 359229 h 800100"/>
                <a:gd name="connsiteX6" fmla="*/ 934810 w 967467"/>
                <a:gd name="connsiteY6" fmla="*/ 400050 h 800100"/>
                <a:gd name="connsiteX7" fmla="*/ 898071 w 967467"/>
                <a:gd name="connsiteY7" fmla="*/ 457200 h 800100"/>
                <a:gd name="connsiteX8" fmla="*/ 873578 w 967467"/>
                <a:gd name="connsiteY8" fmla="*/ 457200 h 800100"/>
                <a:gd name="connsiteX9" fmla="*/ 873578 w 967467"/>
                <a:gd name="connsiteY9" fmla="*/ 510268 h 800100"/>
                <a:gd name="connsiteX10" fmla="*/ 865414 w 967467"/>
                <a:gd name="connsiteY10" fmla="*/ 698047 h 800100"/>
                <a:gd name="connsiteX11" fmla="*/ 669471 w 967467"/>
                <a:gd name="connsiteY11" fmla="*/ 763361 h 800100"/>
                <a:gd name="connsiteX12" fmla="*/ 457200 w 967467"/>
                <a:gd name="connsiteY12" fmla="*/ 783772 h 800100"/>
                <a:gd name="connsiteX13" fmla="*/ 322489 w 967467"/>
                <a:gd name="connsiteY13" fmla="*/ 800100 h 800100"/>
                <a:gd name="connsiteX14" fmla="*/ 297996 w 967467"/>
                <a:gd name="connsiteY14" fmla="*/ 787854 h 800100"/>
                <a:gd name="connsiteX15" fmla="*/ 297996 w 967467"/>
                <a:gd name="connsiteY15" fmla="*/ 747032 h 800100"/>
                <a:gd name="connsiteX16" fmla="*/ 216353 w 967467"/>
                <a:gd name="connsiteY16" fmla="*/ 689882 h 800100"/>
                <a:gd name="connsiteX17" fmla="*/ 134710 w 967467"/>
                <a:gd name="connsiteY17" fmla="*/ 563336 h 800100"/>
                <a:gd name="connsiteX18" fmla="*/ 0 w 967467"/>
                <a:gd name="connsiteY18" fmla="*/ 432707 h 800100"/>
                <a:gd name="connsiteX19" fmla="*/ 8164 w 967467"/>
                <a:gd name="connsiteY19" fmla="*/ 338818 h 800100"/>
                <a:gd name="connsiteX20" fmla="*/ 8164 w 967467"/>
                <a:gd name="connsiteY20" fmla="*/ 338818 h 800100"/>
                <a:gd name="connsiteX21" fmla="*/ 69396 w 967467"/>
                <a:gd name="connsiteY21" fmla="*/ 244929 h 800100"/>
                <a:gd name="connsiteX22" fmla="*/ 146957 w 967467"/>
                <a:gd name="connsiteY22" fmla="*/ 163286 h 800100"/>
                <a:gd name="connsiteX23" fmla="*/ 228600 w 967467"/>
                <a:gd name="connsiteY23" fmla="*/ 73479 h 800100"/>
                <a:gd name="connsiteX24" fmla="*/ 244928 w 967467"/>
                <a:gd name="connsiteY24" fmla="*/ 57150 h 800100"/>
                <a:gd name="connsiteX25" fmla="*/ 355146 w 967467"/>
                <a:gd name="connsiteY25" fmla="*/ 8165 h 800100"/>
                <a:gd name="connsiteX26" fmla="*/ 481692 w 967467"/>
                <a:gd name="connsiteY26" fmla="*/ 28575 h 800100"/>
                <a:gd name="connsiteX27" fmla="*/ 640896 w 967467"/>
                <a:gd name="connsiteY27" fmla="*/ 12247 h 800100"/>
                <a:gd name="connsiteX28" fmla="*/ 710292 w 967467"/>
                <a:gd name="connsiteY28" fmla="*/ 0 h 800100"/>
                <a:gd name="connsiteX0" fmla="*/ 702128 w 959303"/>
                <a:gd name="connsiteY0" fmla="*/ 0 h 800100"/>
                <a:gd name="connsiteX1" fmla="*/ 804182 w 959303"/>
                <a:gd name="connsiteY1" fmla="*/ 142875 h 800100"/>
                <a:gd name="connsiteX2" fmla="*/ 865414 w 959303"/>
                <a:gd name="connsiteY2" fmla="*/ 220436 h 800100"/>
                <a:gd name="connsiteX3" fmla="*/ 918482 w 959303"/>
                <a:gd name="connsiteY3" fmla="*/ 281668 h 800100"/>
                <a:gd name="connsiteX4" fmla="*/ 959303 w 959303"/>
                <a:gd name="connsiteY4" fmla="*/ 318407 h 800100"/>
                <a:gd name="connsiteX5" fmla="*/ 947057 w 959303"/>
                <a:gd name="connsiteY5" fmla="*/ 359229 h 800100"/>
                <a:gd name="connsiteX6" fmla="*/ 926646 w 959303"/>
                <a:gd name="connsiteY6" fmla="*/ 400050 h 800100"/>
                <a:gd name="connsiteX7" fmla="*/ 889907 w 959303"/>
                <a:gd name="connsiteY7" fmla="*/ 457200 h 800100"/>
                <a:gd name="connsiteX8" fmla="*/ 865414 w 959303"/>
                <a:gd name="connsiteY8" fmla="*/ 457200 h 800100"/>
                <a:gd name="connsiteX9" fmla="*/ 865414 w 959303"/>
                <a:gd name="connsiteY9" fmla="*/ 510268 h 800100"/>
                <a:gd name="connsiteX10" fmla="*/ 857250 w 959303"/>
                <a:gd name="connsiteY10" fmla="*/ 698047 h 800100"/>
                <a:gd name="connsiteX11" fmla="*/ 661307 w 959303"/>
                <a:gd name="connsiteY11" fmla="*/ 763361 h 800100"/>
                <a:gd name="connsiteX12" fmla="*/ 449036 w 959303"/>
                <a:gd name="connsiteY12" fmla="*/ 783772 h 800100"/>
                <a:gd name="connsiteX13" fmla="*/ 314325 w 959303"/>
                <a:gd name="connsiteY13" fmla="*/ 800100 h 800100"/>
                <a:gd name="connsiteX14" fmla="*/ 289832 w 959303"/>
                <a:gd name="connsiteY14" fmla="*/ 787854 h 800100"/>
                <a:gd name="connsiteX15" fmla="*/ 289832 w 959303"/>
                <a:gd name="connsiteY15" fmla="*/ 747032 h 800100"/>
                <a:gd name="connsiteX16" fmla="*/ 208189 w 959303"/>
                <a:gd name="connsiteY16" fmla="*/ 689882 h 800100"/>
                <a:gd name="connsiteX17" fmla="*/ 126546 w 959303"/>
                <a:gd name="connsiteY17" fmla="*/ 563336 h 800100"/>
                <a:gd name="connsiteX18" fmla="*/ 93436 w 959303"/>
                <a:gd name="connsiteY18" fmla="*/ 448168 h 800100"/>
                <a:gd name="connsiteX19" fmla="*/ 0 w 959303"/>
                <a:gd name="connsiteY19" fmla="*/ 338818 h 800100"/>
                <a:gd name="connsiteX20" fmla="*/ 0 w 959303"/>
                <a:gd name="connsiteY20" fmla="*/ 338818 h 800100"/>
                <a:gd name="connsiteX21" fmla="*/ 61232 w 959303"/>
                <a:gd name="connsiteY21" fmla="*/ 244929 h 800100"/>
                <a:gd name="connsiteX22" fmla="*/ 138793 w 959303"/>
                <a:gd name="connsiteY22" fmla="*/ 163286 h 800100"/>
                <a:gd name="connsiteX23" fmla="*/ 220436 w 959303"/>
                <a:gd name="connsiteY23" fmla="*/ 73479 h 800100"/>
                <a:gd name="connsiteX24" fmla="*/ 236764 w 959303"/>
                <a:gd name="connsiteY24" fmla="*/ 57150 h 800100"/>
                <a:gd name="connsiteX25" fmla="*/ 346982 w 959303"/>
                <a:gd name="connsiteY25" fmla="*/ 8165 h 800100"/>
                <a:gd name="connsiteX26" fmla="*/ 473528 w 959303"/>
                <a:gd name="connsiteY26" fmla="*/ 28575 h 800100"/>
                <a:gd name="connsiteX27" fmla="*/ 632732 w 959303"/>
                <a:gd name="connsiteY27" fmla="*/ 12247 h 800100"/>
                <a:gd name="connsiteX28" fmla="*/ 702128 w 959303"/>
                <a:gd name="connsiteY28" fmla="*/ 0 h 800100"/>
                <a:gd name="connsiteX0" fmla="*/ 702128 w 959303"/>
                <a:gd name="connsiteY0" fmla="*/ 0 h 800100"/>
                <a:gd name="connsiteX1" fmla="*/ 804182 w 959303"/>
                <a:gd name="connsiteY1" fmla="*/ 142875 h 800100"/>
                <a:gd name="connsiteX2" fmla="*/ 865414 w 959303"/>
                <a:gd name="connsiteY2" fmla="*/ 220436 h 800100"/>
                <a:gd name="connsiteX3" fmla="*/ 918482 w 959303"/>
                <a:gd name="connsiteY3" fmla="*/ 281668 h 800100"/>
                <a:gd name="connsiteX4" fmla="*/ 959303 w 959303"/>
                <a:gd name="connsiteY4" fmla="*/ 318407 h 800100"/>
                <a:gd name="connsiteX5" fmla="*/ 947057 w 959303"/>
                <a:gd name="connsiteY5" fmla="*/ 359229 h 800100"/>
                <a:gd name="connsiteX6" fmla="*/ 926646 w 959303"/>
                <a:gd name="connsiteY6" fmla="*/ 400050 h 800100"/>
                <a:gd name="connsiteX7" fmla="*/ 889907 w 959303"/>
                <a:gd name="connsiteY7" fmla="*/ 457200 h 800100"/>
                <a:gd name="connsiteX8" fmla="*/ 865414 w 959303"/>
                <a:gd name="connsiteY8" fmla="*/ 457200 h 800100"/>
                <a:gd name="connsiteX9" fmla="*/ 865414 w 959303"/>
                <a:gd name="connsiteY9" fmla="*/ 510268 h 800100"/>
                <a:gd name="connsiteX10" fmla="*/ 857250 w 959303"/>
                <a:gd name="connsiteY10" fmla="*/ 698047 h 800100"/>
                <a:gd name="connsiteX11" fmla="*/ 661307 w 959303"/>
                <a:gd name="connsiteY11" fmla="*/ 763361 h 800100"/>
                <a:gd name="connsiteX12" fmla="*/ 449036 w 959303"/>
                <a:gd name="connsiteY12" fmla="*/ 783772 h 800100"/>
                <a:gd name="connsiteX13" fmla="*/ 314325 w 959303"/>
                <a:gd name="connsiteY13" fmla="*/ 800100 h 800100"/>
                <a:gd name="connsiteX14" fmla="*/ 289832 w 959303"/>
                <a:gd name="connsiteY14" fmla="*/ 787854 h 800100"/>
                <a:gd name="connsiteX15" fmla="*/ 289832 w 959303"/>
                <a:gd name="connsiteY15" fmla="*/ 747032 h 800100"/>
                <a:gd name="connsiteX16" fmla="*/ 208189 w 959303"/>
                <a:gd name="connsiteY16" fmla="*/ 689882 h 800100"/>
                <a:gd name="connsiteX17" fmla="*/ 126546 w 959303"/>
                <a:gd name="connsiteY17" fmla="*/ 563336 h 800100"/>
                <a:gd name="connsiteX18" fmla="*/ 93436 w 959303"/>
                <a:gd name="connsiteY18" fmla="*/ 448168 h 800100"/>
                <a:gd name="connsiteX19" fmla="*/ 0 w 959303"/>
                <a:gd name="connsiteY19" fmla="*/ 338818 h 800100"/>
                <a:gd name="connsiteX20" fmla="*/ 106017 w 959303"/>
                <a:gd name="connsiteY20" fmla="*/ 349862 h 800100"/>
                <a:gd name="connsiteX21" fmla="*/ 61232 w 959303"/>
                <a:gd name="connsiteY21" fmla="*/ 244929 h 800100"/>
                <a:gd name="connsiteX22" fmla="*/ 138793 w 959303"/>
                <a:gd name="connsiteY22" fmla="*/ 163286 h 800100"/>
                <a:gd name="connsiteX23" fmla="*/ 220436 w 959303"/>
                <a:gd name="connsiteY23" fmla="*/ 73479 h 800100"/>
                <a:gd name="connsiteX24" fmla="*/ 236764 w 959303"/>
                <a:gd name="connsiteY24" fmla="*/ 57150 h 800100"/>
                <a:gd name="connsiteX25" fmla="*/ 346982 w 959303"/>
                <a:gd name="connsiteY25" fmla="*/ 8165 h 800100"/>
                <a:gd name="connsiteX26" fmla="*/ 473528 w 959303"/>
                <a:gd name="connsiteY26" fmla="*/ 28575 h 800100"/>
                <a:gd name="connsiteX27" fmla="*/ 632732 w 959303"/>
                <a:gd name="connsiteY27" fmla="*/ 12247 h 800100"/>
                <a:gd name="connsiteX28" fmla="*/ 702128 w 959303"/>
                <a:gd name="connsiteY28" fmla="*/ 0 h 800100"/>
                <a:gd name="connsiteX0" fmla="*/ 640896 w 898071"/>
                <a:gd name="connsiteY0" fmla="*/ 0 h 800100"/>
                <a:gd name="connsiteX1" fmla="*/ 742950 w 898071"/>
                <a:gd name="connsiteY1" fmla="*/ 142875 h 800100"/>
                <a:gd name="connsiteX2" fmla="*/ 804182 w 898071"/>
                <a:gd name="connsiteY2" fmla="*/ 220436 h 800100"/>
                <a:gd name="connsiteX3" fmla="*/ 857250 w 898071"/>
                <a:gd name="connsiteY3" fmla="*/ 281668 h 800100"/>
                <a:gd name="connsiteX4" fmla="*/ 898071 w 898071"/>
                <a:gd name="connsiteY4" fmla="*/ 318407 h 800100"/>
                <a:gd name="connsiteX5" fmla="*/ 885825 w 898071"/>
                <a:gd name="connsiteY5" fmla="*/ 359229 h 800100"/>
                <a:gd name="connsiteX6" fmla="*/ 865414 w 898071"/>
                <a:gd name="connsiteY6" fmla="*/ 400050 h 800100"/>
                <a:gd name="connsiteX7" fmla="*/ 828675 w 898071"/>
                <a:gd name="connsiteY7" fmla="*/ 457200 h 800100"/>
                <a:gd name="connsiteX8" fmla="*/ 804182 w 898071"/>
                <a:gd name="connsiteY8" fmla="*/ 457200 h 800100"/>
                <a:gd name="connsiteX9" fmla="*/ 804182 w 898071"/>
                <a:gd name="connsiteY9" fmla="*/ 510268 h 800100"/>
                <a:gd name="connsiteX10" fmla="*/ 796018 w 898071"/>
                <a:gd name="connsiteY10" fmla="*/ 698047 h 800100"/>
                <a:gd name="connsiteX11" fmla="*/ 600075 w 898071"/>
                <a:gd name="connsiteY11" fmla="*/ 763361 h 800100"/>
                <a:gd name="connsiteX12" fmla="*/ 387804 w 898071"/>
                <a:gd name="connsiteY12" fmla="*/ 783772 h 800100"/>
                <a:gd name="connsiteX13" fmla="*/ 253093 w 898071"/>
                <a:gd name="connsiteY13" fmla="*/ 800100 h 800100"/>
                <a:gd name="connsiteX14" fmla="*/ 228600 w 898071"/>
                <a:gd name="connsiteY14" fmla="*/ 787854 h 800100"/>
                <a:gd name="connsiteX15" fmla="*/ 228600 w 898071"/>
                <a:gd name="connsiteY15" fmla="*/ 747032 h 800100"/>
                <a:gd name="connsiteX16" fmla="*/ 146957 w 898071"/>
                <a:gd name="connsiteY16" fmla="*/ 689882 h 800100"/>
                <a:gd name="connsiteX17" fmla="*/ 65314 w 898071"/>
                <a:gd name="connsiteY17" fmla="*/ 563336 h 800100"/>
                <a:gd name="connsiteX18" fmla="*/ 32204 w 898071"/>
                <a:gd name="connsiteY18" fmla="*/ 448168 h 800100"/>
                <a:gd name="connsiteX19" fmla="*/ 33741 w 898071"/>
                <a:gd name="connsiteY19" fmla="*/ 405079 h 800100"/>
                <a:gd name="connsiteX20" fmla="*/ 44785 w 898071"/>
                <a:gd name="connsiteY20" fmla="*/ 349862 h 800100"/>
                <a:gd name="connsiteX21" fmla="*/ 0 w 898071"/>
                <a:gd name="connsiteY21" fmla="*/ 244929 h 800100"/>
                <a:gd name="connsiteX22" fmla="*/ 77561 w 898071"/>
                <a:gd name="connsiteY22" fmla="*/ 163286 h 800100"/>
                <a:gd name="connsiteX23" fmla="*/ 159204 w 898071"/>
                <a:gd name="connsiteY23" fmla="*/ 73479 h 800100"/>
                <a:gd name="connsiteX24" fmla="*/ 175532 w 898071"/>
                <a:gd name="connsiteY24" fmla="*/ 57150 h 800100"/>
                <a:gd name="connsiteX25" fmla="*/ 285750 w 898071"/>
                <a:gd name="connsiteY25" fmla="*/ 8165 h 800100"/>
                <a:gd name="connsiteX26" fmla="*/ 412296 w 898071"/>
                <a:gd name="connsiteY26" fmla="*/ 28575 h 800100"/>
                <a:gd name="connsiteX27" fmla="*/ 571500 w 898071"/>
                <a:gd name="connsiteY27" fmla="*/ 12247 h 800100"/>
                <a:gd name="connsiteX28" fmla="*/ 640896 w 898071"/>
                <a:gd name="connsiteY28" fmla="*/ 0 h 800100"/>
                <a:gd name="connsiteX0" fmla="*/ 608692 w 865867"/>
                <a:gd name="connsiteY0" fmla="*/ 0 h 800100"/>
                <a:gd name="connsiteX1" fmla="*/ 710746 w 865867"/>
                <a:gd name="connsiteY1" fmla="*/ 142875 h 800100"/>
                <a:gd name="connsiteX2" fmla="*/ 771978 w 865867"/>
                <a:gd name="connsiteY2" fmla="*/ 220436 h 800100"/>
                <a:gd name="connsiteX3" fmla="*/ 825046 w 865867"/>
                <a:gd name="connsiteY3" fmla="*/ 281668 h 800100"/>
                <a:gd name="connsiteX4" fmla="*/ 865867 w 865867"/>
                <a:gd name="connsiteY4" fmla="*/ 318407 h 800100"/>
                <a:gd name="connsiteX5" fmla="*/ 853621 w 865867"/>
                <a:gd name="connsiteY5" fmla="*/ 359229 h 800100"/>
                <a:gd name="connsiteX6" fmla="*/ 833210 w 865867"/>
                <a:gd name="connsiteY6" fmla="*/ 400050 h 800100"/>
                <a:gd name="connsiteX7" fmla="*/ 796471 w 865867"/>
                <a:gd name="connsiteY7" fmla="*/ 457200 h 800100"/>
                <a:gd name="connsiteX8" fmla="*/ 771978 w 865867"/>
                <a:gd name="connsiteY8" fmla="*/ 457200 h 800100"/>
                <a:gd name="connsiteX9" fmla="*/ 771978 w 865867"/>
                <a:gd name="connsiteY9" fmla="*/ 510268 h 800100"/>
                <a:gd name="connsiteX10" fmla="*/ 763814 w 865867"/>
                <a:gd name="connsiteY10" fmla="*/ 698047 h 800100"/>
                <a:gd name="connsiteX11" fmla="*/ 567871 w 865867"/>
                <a:gd name="connsiteY11" fmla="*/ 763361 h 800100"/>
                <a:gd name="connsiteX12" fmla="*/ 355600 w 865867"/>
                <a:gd name="connsiteY12" fmla="*/ 783772 h 800100"/>
                <a:gd name="connsiteX13" fmla="*/ 220889 w 865867"/>
                <a:gd name="connsiteY13" fmla="*/ 800100 h 800100"/>
                <a:gd name="connsiteX14" fmla="*/ 196396 w 865867"/>
                <a:gd name="connsiteY14" fmla="*/ 787854 h 800100"/>
                <a:gd name="connsiteX15" fmla="*/ 196396 w 865867"/>
                <a:gd name="connsiteY15" fmla="*/ 747032 h 800100"/>
                <a:gd name="connsiteX16" fmla="*/ 114753 w 865867"/>
                <a:gd name="connsiteY16" fmla="*/ 689882 h 800100"/>
                <a:gd name="connsiteX17" fmla="*/ 33110 w 865867"/>
                <a:gd name="connsiteY17" fmla="*/ 563336 h 800100"/>
                <a:gd name="connsiteX18" fmla="*/ 0 w 865867"/>
                <a:gd name="connsiteY18" fmla="*/ 448168 h 800100"/>
                <a:gd name="connsiteX19" fmla="*/ 1537 w 865867"/>
                <a:gd name="connsiteY19" fmla="*/ 405079 h 800100"/>
                <a:gd name="connsiteX20" fmla="*/ 12581 w 865867"/>
                <a:gd name="connsiteY20" fmla="*/ 349862 h 800100"/>
                <a:gd name="connsiteX21" fmla="*/ 53935 w 865867"/>
                <a:gd name="connsiteY21" fmla="*/ 258181 h 800100"/>
                <a:gd name="connsiteX22" fmla="*/ 45357 w 865867"/>
                <a:gd name="connsiteY22" fmla="*/ 163286 h 800100"/>
                <a:gd name="connsiteX23" fmla="*/ 127000 w 865867"/>
                <a:gd name="connsiteY23" fmla="*/ 73479 h 800100"/>
                <a:gd name="connsiteX24" fmla="*/ 143328 w 865867"/>
                <a:gd name="connsiteY24" fmla="*/ 57150 h 800100"/>
                <a:gd name="connsiteX25" fmla="*/ 253546 w 865867"/>
                <a:gd name="connsiteY25" fmla="*/ 8165 h 800100"/>
                <a:gd name="connsiteX26" fmla="*/ 380092 w 865867"/>
                <a:gd name="connsiteY26" fmla="*/ 28575 h 800100"/>
                <a:gd name="connsiteX27" fmla="*/ 539296 w 865867"/>
                <a:gd name="connsiteY27" fmla="*/ 12247 h 800100"/>
                <a:gd name="connsiteX28" fmla="*/ 608692 w 865867"/>
                <a:gd name="connsiteY28" fmla="*/ 0 h 800100"/>
                <a:gd name="connsiteX0" fmla="*/ 608692 w 865867"/>
                <a:gd name="connsiteY0" fmla="*/ 0 h 800100"/>
                <a:gd name="connsiteX1" fmla="*/ 710746 w 865867"/>
                <a:gd name="connsiteY1" fmla="*/ 142875 h 800100"/>
                <a:gd name="connsiteX2" fmla="*/ 771978 w 865867"/>
                <a:gd name="connsiteY2" fmla="*/ 220436 h 800100"/>
                <a:gd name="connsiteX3" fmla="*/ 825046 w 865867"/>
                <a:gd name="connsiteY3" fmla="*/ 281668 h 800100"/>
                <a:gd name="connsiteX4" fmla="*/ 865867 w 865867"/>
                <a:gd name="connsiteY4" fmla="*/ 318407 h 800100"/>
                <a:gd name="connsiteX5" fmla="*/ 853621 w 865867"/>
                <a:gd name="connsiteY5" fmla="*/ 359229 h 800100"/>
                <a:gd name="connsiteX6" fmla="*/ 833210 w 865867"/>
                <a:gd name="connsiteY6" fmla="*/ 400050 h 800100"/>
                <a:gd name="connsiteX7" fmla="*/ 796471 w 865867"/>
                <a:gd name="connsiteY7" fmla="*/ 457200 h 800100"/>
                <a:gd name="connsiteX8" fmla="*/ 771978 w 865867"/>
                <a:gd name="connsiteY8" fmla="*/ 457200 h 800100"/>
                <a:gd name="connsiteX9" fmla="*/ 771978 w 865867"/>
                <a:gd name="connsiteY9" fmla="*/ 510268 h 800100"/>
                <a:gd name="connsiteX10" fmla="*/ 763814 w 865867"/>
                <a:gd name="connsiteY10" fmla="*/ 698047 h 800100"/>
                <a:gd name="connsiteX11" fmla="*/ 567871 w 865867"/>
                <a:gd name="connsiteY11" fmla="*/ 763361 h 800100"/>
                <a:gd name="connsiteX12" fmla="*/ 355600 w 865867"/>
                <a:gd name="connsiteY12" fmla="*/ 783772 h 800100"/>
                <a:gd name="connsiteX13" fmla="*/ 220889 w 865867"/>
                <a:gd name="connsiteY13" fmla="*/ 800100 h 800100"/>
                <a:gd name="connsiteX14" fmla="*/ 196396 w 865867"/>
                <a:gd name="connsiteY14" fmla="*/ 787854 h 800100"/>
                <a:gd name="connsiteX15" fmla="*/ 196396 w 865867"/>
                <a:gd name="connsiteY15" fmla="*/ 747032 h 800100"/>
                <a:gd name="connsiteX16" fmla="*/ 114753 w 865867"/>
                <a:gd name="connsiteY16" fmla="*/ 689882 h 800100"/>
                <a:gd name="connsiteX17" fmla="*/ 33110 w 865867"/>
                <a:gd name="connsiteY17" fmla="*/ 563336 h 800100"/>
                <a:gd name="connsiteX18" fmla="*/ 0 w 865867"/>
                <a:gd name="connsiteY18" fmla="*/ 448168 h 800100"/>
                <a:gd name="connsiteX19" fmla="*/ 1537 w 865867"/>
                <a:gd name="connsiteY19" fmla="*/ 405079 h 800100"/>
                <a:gd name="connsiteX20" fmla="*/ 12581 w 865867"/>
                <a:gd name="connsiteY20" fmla="*/ 349862 h 800100"/>
                <a:gd name="connsiteX21" fmla="*/ 53935 w 865867"/>
                <a:gd name="connsiteY21" fmla="*/ 258181 h 800100"/>
                <a:gd name="connsiteX22" fmla="*/ 127078 w 865867"/>
                <a:gd name="connsiteY22" fmla="*/ 176538 h 800100"/>
                <a:gd name="connsiteX23" fmla="*/ 127000 w 865867"/>
                <a:gd name="connsiteY23" fmla="*/ 73479 h 800100"/>
                <a:gd name="connsiteX24" fmla="*/ 143328 w 865867"/>
                <a:gd name="connsiteY24" fmla="*/ 57150 h 800100"/>
                <a:gd name="connsiteX25" fmla="*/ 253546 w 865867"/>
                <a:gd name="connsiteY25" fmla="*/ 8165 h 800100"/>
                <a:gd name="connsiteX26" fmla="*/ 380092 w 865867"/>
                <a:gd name="connsiteY26" fmla="*/ 28575 h 800100"/>
                <a:gd name="connsiteX27" fmla="*/ 539296 w 865867"/>
                <a:gd name="connsiteY27" fmla="*/ 12247 h 800100"/>
                <a:gd name="connsiteX28" fmla="*/ 608692 w 865867"/>
                <a:gd name="connsiteY28" fmla="*/ 0 h 800100"/>
                <a:gd name="connsiteX0" fmla="*/ 608692 w 865867"/>
                <a:gd name="connsiteY0" fmla="*/ 0 h 800100"/>
                <a:gd name="connsiteX1" fmla="*/ 710746 w 865867"/>
                <a:gd name="connsiteY1" fmla="*/ 142875 h 800100"/>
                <a:gd name="connsiteX2" fmla="*/ 771978 w 865867"/>
                <a:gd name="connsiteY2" fmla="*/ 220436 h 800100"/>
                <a:gd name="connsiteX3" fmla="*/ 825046 w 865867"/>
                <a:gd name="connsiteY3" fmla="*/ 281668 h 800100"/>
                <a:gd name="connsiteX4" fmla="*/ 865867 w 865867"/>
                <a:gd name="connsiteY4" fmla="*/ 318407 h 800100"/>
                <a:gd name="connsiteX5" fmla="*/ 853621 w 865867"/>
                <a:gd name="connsiteY5" fmla="*/ 359229 h 800100"/>
                <a:gd name="connsiteX6" fmla="*/ 833210 w 865867"/>
                <a:gd name="connsiteY6" fmla="*/ 400050 h 800100"/>
                <a:gd name="connsiteX7" fmla="*/ 796471 w 865867"/>
                <a:gd name="connsiteY7" fmla="*/ 457200 h 800100"/>
                <a:gd name="connsiteX8" fmla="*/ 771978 w 865867"/>
                <a:gd name="connsiteY8" fmla="*/ 457200 h 800100"/>
                <a:gd name="connsiteX9" fmla="*/ 771978 w 865867"/>
                <a:gd name="connsiteY9" fmla="*/ 510268 h 800100"/>
                <a:gd name="connsiteX10" fmla="*/ 763814 w 865867"/>
                <a:gd name="connsiteY10" fmla="*/ 698047 h 800100"/>
                <a:gd name="connsiteX11" fmla="*/ 567871 w 865867"/>
                <a:gd name="connsiteY11" fmla="*/ 763361 h 800100"/>
                <a:gd name="connsiteX12" fmla="*/ 355600 w 865867"/>
                <a:gd name="connsiteY12" fmla="*/ 783772 h 800100"/>
                <a:gd name="connsiteX13" fmla="*/ 220889 w 865867"/>
                <a:gd name="connsiteY13" fmla="*/ 800100 h 800100"/>
                <a:gd name="connsiteX14" fmla="*/ 196396 w 865867"/>
                <a:gd name="connsiteY14" fmla="*/ 787854 h 800100"/>
                <a:gd name="connsiteX15" fmla="*/ 196396 w 865867"/>
                <a:gd name="connsiteY15" fmla="*/ 747032 h 800100"/>
                <a:gd name="connsiteX16" fmla="*/ 114753 w 865867"/>
                <a:gd name="connsiteY16" fmla="*/ 689882 h 800100"/>
                <a:gd name="connsiteX17" fmla="*/ 33110 w 865867"/>
                <a:gd name="connsiteY17" fmla="*/ 563336 h 800100"/>
                <a:gd name="connsiteX18" fmla="*/ 0 w 865867"/>
                <a:gd name="connsiteY18" fmla="*/ 448168 h 800100"/>
                <a:gd name="connsiteX19" fmla="*/ 1537 w 865867"/>
                <a:gd name="connsiteY19" fmla="*/ 405079 h 800100"/>
                <a:gd name="connsiteX20" fmla="*/ 12581 w 865867"/>
                <a:gd name="connsiteY20" fmla="*/ 349862 h 800100"/>
                <a:gd name="connsiteX21" fmla="*/ 53935 w 865867"/>
                <a:gd name="connsiteY21" fmla="*/ 258181 h 800100"/>
                <a:gd name="connsiteX22" fmla="*/ 127078 w 865867"/>
                <a:gd name="connsiteY22" fmla="*/ 176538 h 800100"/>
                <a:gd name="connsiteX23" fmla="*/ 182217 w 865867"/>
                <a:gd name="connsiteY23" fmla="*/ 117653 h 800100"/>
                <a:gd name="connsiteX24" fmla="*/ 143328 w 865867"/>
                <a:gd name="connsiteY24" fmla="*/ 57150 h 800100"/>
                <a:gd name="connsiteX25" fmla="*/ 253546 w 865867"/>
                <a:gd name="connsiteY25" fmla="*/ 8165 h 800100"/>
                <a:gd name="connsiteX26" fmla="*/ 380092 w 865867"/>
                <a:gd name="connsiteY26" fmla="*/ 28575 h 800100"/>
                <a:gd name="connsiteX27" fmla="*/ 539296 w 865867"/>
                <a:gd name="connsiteY27" fmla="*/ 12247 h 800100"/>
                <a:gd name="connsiteX28" fmla="*/ 608692 w 865867"/>
                <a:gd name="connsiteY28" fmla="*/ 0 h 800100"/>
                <a:gd name="connsiteX0" fmla="*/ 608692 w 865867"/>
                <a:gd name="connsiteY0" fmla="*/ 0 h 800100"/>
                <a:gd name="connsiteX1" fmla="*/ 710746 w 865867"/>
                <a:gd name="connsiteY1" fmla="*/ 142875 h 800100"/>
                <a:gd name="connsiteX2" fmla="*/ 771978 w 865867"/>
                <a:gd name="connsiteY2" fmla="*/ 220436 h 800100"/>
                <a:gd name="connsiteX3" fmla="*/ 825046 w 865867"/>
                <a:gd name="connsiteY3" fmla="*/ 281668 h 800100"/>
                <a:gd name="connsiteX4" fmla="*/ 865867 w 865867"/>
                <a:gd name="connsiteY4" fmla="*/ 318407 h 800100"/>
                <a:gd name="connsiteX5" fmla="*/ 853621 w 865867"/>
                <a:gd name="connsiteY5" fmla="*/ 359229 h 800100"/>
                <a:gd name="connsiteX6" fmla="*/ 833210 w 865867"/>
                <a:gd name="connsiteY6" fmla="*/ 400050 h 800100"/>
                <a:gd name="connsiteX7" fmla="*/ 796471 w 865867"/>
                <a:gd name="connsiteY7" fmla="*/ 457200 h 800100"/>
                <a:gd name="connsiteX8" fmla="*/ 771978 w 865867"/>
                <a:gd name="connsiteY8" fmla="*/ 457200 h 800100"/>
                <a:gd name="connsiteX9" fmla="*/ 771978 w 865867"/>
                <a:gd name="connsiteY9" fmla="*/ 510268 h 800100"/>
                <a:gd name="connsiteX10" fmla="*/ 763814 w 865867"/>
                <a:gd name="connsiteY10" fmla="*/ 698047 h 800100"/>
                <a:gd name="connsiteX11" fmla="*/ 567871 w 865867"/>
                <a:gd name="connsiteY11" fmla="*/ 763361 h 800100"/>
                <a:gd name="connsiteX12" fmla="*/ 355600 w 865867"/>
                <a:gd name="connsiteY12" fmla="*/ 783772 h 800100"/>
                <a:gd name="connsiteX13" fmla="*/ 220889 w 865867"/>
                <a:gd name="connsiteY13" fmla="*/ 800100 h 800100"/>
                <a:gd name="connsiteX14" fmla="*/ 196396 w 865867"/>
                <a:gd name="connsiteY14" fmla="*/ 787854 h 800100"/>
                <a:gd name="connsiteX15" fmla="*/ 196396 w 865867"/>
                <a:gd name="connsiteY15" fmla="*/ 747032 h 800100"/>
                <a:gd name="connsiteX16" fmla="*/ 114753 w 865867"/>
                <a:gd name="connsiteY16" fmla="*/ 689882 h 800100"/>
                <a:gd name="connsiteX17" fmla="*/ 33110 w 865867"/>
                <a:gd name="connsiteY17" fmla="*/ 563336 h 800100"/>
                <a:gd name="connsiteX18" fmla="*/ 0 w 865867"/>
                <a:gd name="connsiteY18" fmla="*/ 448168 h 800100"/>
                <a:gd name="connsiteX19" fmla="*/ 1537 w 865867"/>
                <a:gd name="connsiteY19" fmla="*/ 405079 h 800100"/>
                <a:gd name="connsiteX20" fmla="*/ 12581 w 865867"/>
                <a:gd name="connsiteY20" fmla="*/ 349862 h 800100"/>
                <a:gd name="connsiteX21" fmla="*/ 53935 w 865867"/>
                <a:gd name="connsiteY21" fmla="*/ 258181 h 800100"/>
                <a:gd name="connsiteX22" fmla="*/ 127078 w 865867"/>
                <a:gd name="connsiteY22" fmla="*/ 176538 h 800100"/>
                <a:gd name="connsiteX23" fmla="*/ 182217 w 865867"/>
                <a:gd name="connsiteY23" fmla="*/ 117653 h 800100"/>
                <a:gd name="connsiteX24" fmla="*/ 211798 w 865867"/>
                <a:gd name="connsiteY24" fmla="*/ 85863 h 800100"/>
                <a:gd name="connsiteX25" fmla="*/ 253546 w 865867"/>
                <a:gd name="connsiteY25" fmla="*/ 8165 h 800100"/>
                <a:gd name="connsiteX26" fmla="*/ 380092 w 865867"/>
                <a:gd name="connsiteY26" fmla="*/ 28575 h 800100"/>
                <a:gd name="connsiteX27" fmla="*/ 539296 w 865867"/>
                <a:gd name="connsiteY27" fmla="*/ 12247 h 800100"/>
                <a:gd name="connsiteX28" fmla="*/ 608692 w 865867"/>
                <a:gd name="connsiteY28" fmla="*/ 0 h 800100"/>
                <a:gd name="connsiteX0" fmla="*/ 608692 w 865867"/>
                <a:gd name="connsiteY0" fmla="*/ 0 h 800100"/>
                <a:gd name="connsiteX1" fmla="*/ 710746 w 865867"/>
                <a:gd name="connsiteY1" fmla="*/ 142875 h 800100"/>
                <a:gd name="connsiteX2" fmla="*/ 771978 w 865867"/>
                <a:gd name="connsiteY2" fmla="*/ 220436 h 800100"/>
                <a:gd name="connsiteX3" fmla="*/ 825046 w 865867"/>
                <a:gd name="connsiteY3" fmla="*/ 281668 h 800100"/>
                <a:gd name="connsiteX4" fmla="*/ 865867 w 865867"/>
                <a:gd name="connsiteY4" fmla="*/ 318407 h 800100"/>
                <a:gd name="connsiteX5" fmla="*/ 853621 w 865867"/>
                <a:gd name="connsiteY5" fmla="*/ 359229 h 800100"/>
                <a:gd name="connsiteX6" fmla="*/ 833210 w 865867"/>
                <a:gd name="connsiteY6" fmla="*/ 400050 h 800100"/>
                <a:gd name="connsiteX7" fmla="*/ 796471 w 865867"/>
                <a:gd name="connsiteY7" fmla="*/ 457200 h 800100"/>
                <a:gd name="connsiteX8" fmla="*/ 771978 w 865867"/>
                <a:gd name="connsiteY8" fmla="*/ 457200 h 800100"/>
                <a:gd name="connsiteX9" fmla="*/ 771978 w 865867"/>
                <a:gd name="connsiteY9" fmla="*/ 510268 h 800100"/>
                <a:gd name="connsiteX10" fmla="*/ 763814 w 865867"/>
                <a:gd name="connsiteY10" fmla="*/ 698047 h 800100"/>
                <a:gd name="connsiteX11" fmla="*/ 567871 w 865867"/>
                <a:gd name="connsiteY11" fmla="*/ 763361 h 800100"/>
                <a:gd name="connsiteX12" fmla="*/ 355600 w 865867"/>
                <a:gd name="connsiteY12" fmla="*/ 783772 h 800100"/>
                <a:gd name="connsiteX13" fmla="*/ 220889 w 865867"/>
                <a:gd name="connsiteY13" fmla="*/ 800100 h 800100"/>
                <a:gd name="connsiteX14" fmla="*/ 196396 w 865867"/>
                <a:gd name="connsiteY14" fmla="*/ 787854 h 800100"/>
                <a:gd name="connsiteX15" fmla="*/ 196396 w 865867"/>
                <a:gd name="connsiteY15" fmla="*/ 747032 h 800100"/>
                <a:gd name="connsiteX16" fmla="*/ 114753 w 865867"/>
                <a:gd name="connsiteY16" fmla="*/ 689882 h 800100"/>
                <a:gd name="connsiteX17" fmla="*/ 33110 w 865867"/>
                <a:gd name="connsiteY17" fmla="*/ 563336 h 800100"/>
                <a:gd name="connsiteX18" fmla="*/ 0 w 865867"/>
                <a:gd name="connsiteY18" fmla="*/ 448168 h 800100"/>
                <a:gd name="connsiteX19" fmla="*/ 1537 w 865867"/>
                <a:gd name="connsiteY19" fmla="*/ 405079 h 800100"/>
                <a:gd name="connsiteX20" fmla="*/ 12581 w 865867"/>
                <a:gd name="connsiteY20" fmla="*/ 349862 h 800100"/>
                <a:gd name="connsiteX21" fmla="*/ 53935 w 865867"/>
                <a:gd name="connsiteY21" fmla="*/ 258181 h 800100"/>
                <a:gd name="connsiteX22" fmla="*/ 127078 w 865867"/>
                <a:gd name="connsiteY22" fmla="*/ 176538 h 800100"/>
                <a:gd name="connsiteX23" fmla="*/ 182217 w 865867"/>
                <a:gd name="connsiteY23" fmla="*/ 117653 h 800100"/>
                <a:gd name="connsiteX24" fmla="*/ 211798 w 865867"/>
                <a:gd name="connsiteY24" fmla="*/ 85863 h 800100"/>
                <a:gd name="connsiteX25" fmla="*/ 271216 w 865867"/>
                <a:gd name="connsiteY25" fmla="*/ 36878 h 800100"/>
                <a:gd name="connsiteX26" fmla="*/ 380092 w 865867"/>
                <a:gd name="connsiteY26" fmla="*/ 28575 h 800100"/>
                <a:gd name="connsiteX27" fmla="*/ 539296 w 865867"/>
                <a:gd name="connsiteY27" fmla="*/ 12247 h 800100"/>
                <a:gd name="connsiteX28" fmla="*/ 608692 w 865867"/>
                <a:gd name="connsiteY28" fmla="*/ 0 h 800100"/>
                <a:gd name="connsiteX0" fmla="*/ 608692 w 865867"/>
                <a:gd name="connsiteY0" fmla="*/ 0 h 800100"/>
                <a:gd name="connsiteX1" fmla="*/ 710746 w 865867"/>
                <a:gd name="connsiteY1" fmla="*/ 142875 h 800100"/>
                <a:gd name="connsiteX2" fmla="*/ 771978 w 865867"/>
                <a:gd name="connsiteY2" fmla="*/ 220436 h 800100"/>
                <a:gd name="connsiteX3" fmla="*/ 825046 w 865867"/>
                <a:gd name="connsiteY3" fmla="*/ 281668 h 800100"/>
                <a:gd name="connsiteX4" fmla="*/ 865867 w 865867"/>
                <a:gd name="connsiteY4" fmla="*/ 318407 h 800100"/>
                <a:gd name="connsiteX5" fmla="*/ 853621 w 865867"/>
                <a:gd name="connsiteY5" fmla="*/ 359229 h 800100"/>
                <a:gd name="connsiteX6" fmla="*/ 833210 w 865867"/>
                <a:gd name="connsiteY6" fmla="*/ 400050 h 800100"/>
                <a:gd name="connsiteX7" fmla="*/ 796471 w 865867"/>
                <a:gd name="connsiteY7" fmla="*/ 457200 h 800100"/>
                <a:gd name="connsiteX8" fmla="*/ 771978 w 865867"/>
                <a:gd name="connsiteY8" fmla="*/ 457200 h 800100"/>
                <a:gd name="connsiteX9" fmla="*/ 771978 w 865867"/>
                <a:gd name="connsiteY9" fmla="*/ 510268 h 800100"/>
                <a:gd name="connsiteX10" fmla="*/ 763814 w 865867"/>
                <a:gd name="connsiteY10" fmla="*/ 698047 h 800100"/>
                <a:gd name="connsiteX11" fmla="*/ 567871 w 865867"/>
                <a:gd name="connsiteY11" fmla="*/ 763361 h 800100"/>
                <a:gd name="connsiteX12" fmla="*/ 355600 w 865867"/>
                <a:gd name="connsiteY12" fmla="*/ 783772 h 800100"/>
                <a:gd name="connsiteX13" fmla="*/ 220889 w 865867"/>
                <a:gd name="connsiteY13" fmla="*/ 800100 h 800100"/>
                <a:gd name="connsiteX14" fmla="*/ 196396 w 865867"/>
                <a:gd name="connsiteY14" fmla="*/ 787854 h 800100"/>
                <a:gd name="connsiteX15" fmla="*/ 196396 w 865867"/>
                <a:gd name="connsiteY15" fmla="*/ 747032 h 800100"/>
                <a:gd name="connsiteX16" fmla="*/ 114753 w 865867"/>
                <a:gd name="connsiteY16" fmla="*/ 689882 h 800100"/>
                <a:gd name="connsiteX17" fmla="*/ 97162 w 865867"/>
                <a:gd name="connsiteY17" fmla="*/ 530205 h 800100"/>
                <a:gd name="connsiteX18" fmla="*/ 0 w 865867"/>
                <a:gd name="connsiteY18" fmla="*/ 448168 h 800100"/>
                <a:gd name="connsiteX19" fmla="*/ 1537 w 865867"/>
                <a:gd name="connsiteY19" fmla="*/ 405079 h 800100"/>
                <a:gd name="connsiteX20" fmla="*/ 12581 w 865867"/>
                <a:gd name="connsiteY20" fmla="*/ 349862 h 800100"/>
                <a:gd name="connsiteX21" fmla="*/ 53935 w 865867"/>
                <a:gd name="connsiteY21" fmla="*/ 258181 h 800100"/>
                <a:gd name="connsiteX22" fmla="*/ 127078 w 865867"/>
                <a:gd name="connsiteY22" fmla="*/ 176538 h 800100"/>
                <a:gd name="connsiteX23" fmla="*/ 182217 w 865867"/>
                <a:gd name="connsiteY23" fmla="*/ 117653 h 800100"/>
                <a:gd name="connsiteX24" fmla="*/ 211798 w 865867"/>
                <a:gd name="connsiteY24" fmla="*/ 85863 h 800100"/>
                <a:gd name="connsiteX25" fmla="*/ 271216 w 865867"/>
                <a:gd name="connsiteY25" fmla="*/ 36878 h 800100"/>
                <a:gd name="connsiteX26" fmla="*/ 380092 w 865867"/>
                <a:gd name="connsiteY26" fmla="*/ 28575 h 800100"/>
                <a:gd name="connsiteX27" fmla="*/ 539296 w 865867"/>
                <a:gd name="connsiteY27" fmla="*/ 12247 h 800100"/>
                <a:gd name="connsiteX28" fmla="*/ 608692 w 865867"/>
                <a:gd name="connsiteY28" fmla="*/ 0 h 800100"/>
                <a:gd name="connsiteX0" fmla="*/ 608692 w 865867"/>
                <a:gd name="connsiteY0" fmla="*/ 0 h 800100"/>
                <a:gd name="connsiteX1" fmla="*/ 710746 w 865867"/>
                <a:gd name="connsiteY1" fmla="*/ 142875 h 800100"/>
                <a:gd name="connsiteX2" fmla="*/ 771978 w 865867"/>
                <a:gd name="connsiteY2" fmla="*/ 220436 h 800100"/>
                <a:gd name="connsiteX3" fmla="*/ 825046 w 865867"/>
                <a:gd name="connsiteY3" fmla="*/ 281668 h 800100"/>
                <a:gd name="connsiteX4" fmla="*/ 865867 w 865867"/>
                <a:gd name="connsiteY4" fmla="*/ 318407 h 800100"/>
                <a:gd name="connsiteX5" fmla="*/ 853621 w 865867"/>
                <a:gd name="connsiteY5" fmla="*/ 359229 h 800100"/>
                <a:gd name="connsiteX6" fmla="*/ 833210 w 865867"/>
                <a:gd name="connsiteY6" fmla="*/ 400050 h 800100"/>
                <a:gd name="connsiteX7" fmla="*/ 796471 w 865867"/>
                <a:gd name="connsiteY7" fmla="*/ 457200 h 800100"/>
                <a:gd name="connsiteX8" fmla="*/ 771978 w 865867"/>
                <a:gd name="connsiteY8" fmla="*/ 457200 h 800100"/>
                <a:gd name="connsiteX9" fmla="*/ 771978 w 865867"/>
                <a:gd name="connsiteY9" fmla="*/ 510268 h 800100"/>
                <a:gd name="connsiteX10" fmla="*/ 763814 w 865867"/>
                <a:gd name="connsiteY10" fmla="*/ 698047 h 800100"/>
                <a:gd name="connsiteX11" fmla="*/ 567871 w 865867"/>
                <a:gd name="connsiteY11" fmla="*/ 763361 h 800100"/>
                <a:gd name="connsiteX12" fmla="*/ 355600 w 865867"/>
                <a:gd name="connsiteY12" fmla="*/ 783772 h 800100"/>
                <a:gd name="connsiteX13" fmla="*/ 220889 w 865867"/>
                <a:gd name="connsiteY13" fmla="*/ 800100 h 800100"/>
                <a:gd name="connsiteX14" fmla="*/ 196396 w 865867"/>
                <a:gd name="connsiteY14" fmla="*/ 787854 h 800100"/>
                <a:gd name="connsiteX15" fmla="*/ 196396 w 865867"/>
                <a:gd name="connsiteY15" fmla="*/ 747032 h 800100"/>
                <a:gd name="connsiteX16" fmla="*/ 194266 w 865867"/>
                <a:gd name="connsiteY16" fmla="*/ 636873 h 800100"/>
                <a:gd name="connsiteX17" fmla="*/ 97162 w 865867"/>
                <a:gd name="connsiteY17" fmla="*/ 530205 h 800100"/>
                <a:gd name="connsiteX18" fmla="*/ 0 w 865867"/>
                <a:gd name="connsiteY18" fmla="*/ 448168 h 800100"/>
                <a:gd name="connsiteX19" fmla="*/ 1537 w 865867"/>
                <a:gd name="connsiteY19" fmla="*/ 405079 h 800100"/>
                <a:gd name="connsiteX20" fmla="*/ 12581 w 865867"/>
                <a:gd name="connsiteY20" fmla="*/ 349862 h 800100"/>
                <a:gd name="connsiteX21" fmla="*/ 53935 w 865867"/>
                <a:gd name="connsiteY21" fmla="*/ 258181 h 800100"/>
                <a:gd name="connsiteX22" fmla="*/ 127078 w 865867"/>
                <a:gd name="connsiteY22" fmla="*/ 176538 h 800100"/>
                <a:gd name="connsiteX23" fmla="*/ 182217 w 865867"/>
                <a:gd name="connsiteY23" fmla="*/ 117653 h 800100"/>
                <a:gd name="connsiteX24" fmla="*/ 211798 w 865867"/>
                <a:gd name="connsiteY24" fmla="*/ 85863 h 800100"/>
                <a:gd name="connsiteX25" fmla="*/ 271216 w 865867"/>
                <a:gd name="connsiteY25" fmla="*/ 36878 h 800100"/>
                <a:gd name="connsiteX26" fmla="*/ 380092 w 865867"/>
                <a:gd name="connsiteY26" fmla="*/ 28575 h 800100"/>
                <a:gd name="connsiteX27" fmla="*/ 539296 w 865867"/>
                <a:gd name="connsiteY27" fmla="*/ 12247 h 800100"/>
                <a:gd name="connsiteX28" fmla="*/ 608692 w 865867"/>
                <a:gd name="connsiteY28" fmla="*/ 0 h 800100"/>
                <a:gd name="connsiteX0" fmla="*/ 608692 w 865867"/>
                <a:gd name="connsiteY0" fmla="*/ 0 h 800100"/>
                <a:gd name="connsiteX1" fmla="*/ 710746 w 865867"/>
                <a:gd name="connsiteY1" fmla="*/ 142875 h 800100"/>
                <a:gd name="connsiteX2" fmla="*/ 771978 w 865867"/>
                <a:gd name="connsiteY2" fmla="*/ 220436 h 800100"/>
                <a:gd name="connsiteX3" fmla="*/ 825046 w 865867"/>
                <a:gd name="connsiteY3" fmla="*/ 281668 h 800100"/>
                <a:gd name="connsiteX4" fmla="*/ 865867 w 865867"/>
                <a:gd name="connsiteY4" fmla="*/ 318407 h 800100"/>
                <a:gd name="connsiteX5" fmla="*/ 853621 w 865867"/>
                <a:gd name="connsiteY5" fmla="*/ 359229 h 800100"/>
                <a:gd name="connsiteX6" fmla="*/ 833210 w 865867"/>
                <a:gd name="connsiteY6" fmla="*/ 400050 h 800100"/>
                <a:gd name="connsiteX7" fmla="*/ 796471 w 865867"/>
                <a:gd name="connsiteY7" fmla="*/ 457200 h 800100"/>
                <a:gd name="connsiteX8" fmla="*/ 771978 w 865867"/>
                <a:gd name="connsiteY8" fmla="*/ 457200 h 800100"/>
                <a:gd name="connsiteX9" fmla="*/ 771978 w 865867"/>
                <a:gd name="connsiteY9" fmla="*/ 510268 h 800100"/>
                <a:gd name="connsiteX10" fmla="*/ 763814 w 865867"/>
                <a:gd name="connsiteY10" fmla="*/ 698047 h 800100"/>
                <a:gd name="connsiteX11" fmla="*/ 567871 w 865867"/>
                <a:gd name="connsiteY11" fmla="*/ 763361 h 800100"/>
                <a:gd name="connsiteX12" fmla="*/ 355600 w 865867"/>
                <a:gd name="connsiteY12" fmla="*/ 783772 h 800100"/>
                <a:gd name="connsiteX13" fmla="*/ 220889 w 865867"/>
                <a:gd name="connsiteY13" fmla="*/ 800100 h 800100"/>
                <a:gd name="connsiteX14" fmla="*/ 196396 w 865867"/>
                <a:gd name="connsiteY14" fmla="*/ 787854 h 800100"/>
                <a:gd name="connsiteX15" fmla="*/ 269283 w 865867"/>
                <a:gd name="connsiteY15" fmla="*/ 718319 h 800100"/>
                <a:gd name="connsiteX16" fmla="*/ 194266 w 865867"/>
                <a:gd name="connsiteY16" fmla="*/ 636873 h 800100"/>
                <a:gd name="connsiteX17" fmla="*/ 97162 w 865867"/>
                <a:gd name="connsiteY17" fmla="*/ 530205 h 800100"/>
                <a:gd name="connsiteX18" fmla="*/ 0 w 865867"/>
                <a:gd name="connsiteY18" fmla="*/ 448168 h 800100"/>
                <a:gd name="connsiteX19" fmla="*/ 1537 w 865867"/>
                <a:gd name="connsiteY19" fmla="*/ 405079 h 800100"/>
                <a:gd name="connsiteX20" fmla="*/ 12581 w 865867"/>
                <a:gd name="connsiteY20" fmla="*/ 349862 h 800100"/>
                <a:gd name="connsiteX21" fmla="*/ 53935 w 865867"/>
                <a:gd name="connsiteY21" fmla="*/ 258181 h 800100"/>
                <a:gd name="connsiteX22" fmla="*/ 127078 w 865867"/>
                <a:gd name="connsiteY22" fmla="*/ 176538 h 800100"/>
                <a:gd name="connsiteX23" fmla="*/ 182217 w 865867"/>
                <a:gd name="connsiteY23" fmla="*/ 117653 h 800100"/>
                <a:gd name="connsiteX24" fmla="*/ 211798 w 865867"/>
                <a:gd name="connsiteY24" fmla="*/ 85863 h 800100"/>
                <a:gd name="connsiteX25" fmla="*/ 271216 w 865867"/>
                <a:gd name="connsiteY25" fmla="*/ 36878 h 800100"/>
                <a:gd name="connsiteX26" fmla="*/ 380092 w 865867"/>
                <a:gd name="connsiteY26" fmla="*/ 28575 h 800100"/>
                <a:gd name="connsiteX27" fmla="*/ 539296 w 865867"/>
                <a:gd name="connsiteY27" fmla="*/ 12247 h 800100"/>
                <a:gd name="connsiteX28" fmla="*/ 608692 w 865867"/>
                <a:gd name="connsiteY28" fmla="*/ 0 h 800100"/>
                <a:gd name="connsiteX0" fmla="*/ 608692 w 865867"/>
                <a:gd name="connsiteY0" fmla="*/ 0 h 800100"/>
                <a:gd name="connsiteX1" fmla="*/ 710746 w 865867"/>
                <a:gd name="connsiteY1" fmla="*/ 142875 h 800100"/>
                <a:gd name="connsiteX2" fmla="*/ 771978 w 865867"/>
                <a:gd name="connsiteY2" fmla="*/ 220436 h 800100"/>
                <a:gd name="connsiteX3" fmla="*/ 825046 w 865867"/>
                <a:gd name="connsiteY3" fmla="*/ 281668 h 800100"/>
                <a:gd name="connsiteX4" fmla="*/ 865867 w 865867"/>
                <a:gd name="connsiteY4" fmla="*/ 318407 h 800100"/>
                <a:gd name="connsiteX5" fmla="*/ 853621 w 865867"/>
                <a:gd name="connsiteY5" fmla="*/ 359229 h 800100"/>
                <a:gd name="connsiteX6" fmla="*/ 833210 w 865867"/>
                <a:gd name="connsiteY6" fmla="*/ 400050 h 800100"/>
                <a:gd name="connsiteX7" fmla="*/ 796471 w 865867"/>
                <a:gd name="connsiteY7" fmla="*/ 457200 h 800100"/>
                <a:gd name="connsiteX8" fmla="*/ 771978 w 865867"/>
                <a:gd name="connsiteY8" fmla="*/ 457200 h 800100"/>
                <a:gd name="connsiteX9" fmla="*/ 771978 w 865867"/>
                <a:gd name="connsiteY9" fmla="*/ 510268 h 800100"/>
                <a:gd name="connsiteX10" fmla="*/ 763814 w 865867"/>
                <a:gd name="connsiteY10" fmla="*/ 698047 h 800100"/>
                <a:gd name="connsiteX11" fmla="*/ 567871 w 865867"/>
                <a:gd name="connsiteY11" fmla="*/ 763361 h 800100"/>
                <a:gd name="connsiteX12" fmla="*/ 355600 w 865867"/>
                <a:gd name="connsiteY12" fmla="*/ 783772 h 800100"/>
                <a:gd name="connsiteX13" fmla="*/ 220889 w 865867"/>
                <a:gd name="connsiteY13" fmla="*/ 800100 h 800100"/>
                <a:gd name="connsiteX14" fmla="*/ 297996 w 865867"/>
                <a:gd name="connsiteY14" fmla="*/ 763559 h 800100"/>
                <a:gd name="connsiteX15" fmla="*/ 269283 w 865867"/>
                <a:gd name="connsiteY15" fmla="*/ 718319 h 800100"/>
                <a:gd name="connsiteX16" fmla="*/ 194266 w 865867"/>
                <a:gd name="connsiteY16" fmla="*/ 636873 h 800100"/>
                <a:gd name="connsiteX17" fmla="*/ 97162 w 865867"/>
                <a:gd name="connsiteY17" fmla="*/ 530205 h 800100"/>
                <a:gd name="connsiteX18" fmla="*/ 0 w 865867"/>
                <a:gd name="connsiteY18" fmla="*/ 448168 h 800100"/>
                <a:gd name="connsiteX19" fmla="*/ 1537 w 865867"/>
                <a:gd name="connsiteY19" fmla="*/ 405079 h 800100"/>
                <a:gd name="connsiteX20" fmla="*/ 12581 w 865867"/>
                <a:gd name="connsiteY20" fmla="*/ 349862 h 800100"/>
                <a:gd name="connsiteX21" fmla="*/ 53935 w 865867"/>
                <a:gd name="connsiteY21" fmla="*/ 258181 h 800100"/>
                <a:gd name="connsiteX22" fmla="*/ 127078 w 865867"/>
                <a:gd name="connsiteY22" fmla="*/ 176538 h 800100"/>
                <a:gd name="connsiteX23" fmla="*/ 182217 w 865867"/>
                <a:gd name="connsiteY23" fmla="*/ 117653 h 800100"/>
                <a:gd name="connsiteX24" fmla="*/ 211798 w 865867"/>
                <a:gd name="connsiteY24" fmla="*/ 85863 h 800100"/>
                <a:gd name="connsiteX25" fmla="*/ 271216 w 865867"/>
                <a:gd name="connsiteY25" fmla="*/ 36878 h 800100"/>
                <a:gd name="connsiteX26" fmla="*/ 380092 w 865867"/>
                <a:gd name="connsiteY26" fmla="*/ 28575 h 800100"/>
                <a:gd name="connsiteX27" fmla="*/ 539296 w 865867"/>
                <a:gd name="connsiteY27" fmla="*/ 12247 h 800100"/>
                <a:gd name="connsiteX28" fmla="*/ 608692 w 865867"/>
                <a:gd name="connsiteY28" fmla="*/ 0 h 800100"/>
                <a:gd name="connsiteX0" fmla="*/ 608692 w 865867"/>
                <a:gd name="connsiteY0" fmla="*/ 0 h 800100"/>
                <a:gd name="connsiteX1" fmla="*/ 710746 w 865867"/>
                <a:gd name="connsiteY1" fmla="*/ 142875 h 800100"/>
                <a:gd name="connsiteX2" fmla="*/ 771978 w 865867"/>
                <a:gd name="connsiteY2" fmla="*/ 220436 h 800100"/>
                <a:gd name="connsiteX3" fmla="*/ 825046 w 865867"/>
                <a:gd name="connsiteY3" fmla="*/ 281668 h 800100"/>
                <a:gd name="connsiteX4" fmla="*/ 865867 w 865867"/>
                <a:gd name="connsiteY4" fmla="*/ 318407 h 800100"/>
                <a:gd name="connsiteX5" fmla="*/ 853621 w 865867"/>
                <a:gd name="connsiteY5" fmla="*/ 359229 h 800100"/>
                <a:gd name="connsiteX6" fmla="*/ 833210 w 865867"/>
                <a:gd name="connsiteY6" fmla="*/ 400050 h 800100"/>
                <a:gd name="connsiteX7" fmla="*/ 796471 w 865867"/>
                <a:gd name="connsiteY7" fmla="*/ 457200 h 800100"/>
                <a:gd name="connsiteX8" fmla="*/ 771978 w 865867"/>
                <a:gd name="connsiteY8" fmla="*/ 457200 h 800100"/>
                <a:gd name="connsiteX9" fmla="*/ 771978 w 865867"/>
                <a:gd name="connsiteY9" fmla="*/ 510268 h 800100"/>
                <a:gd name="connsiteX10" fmla="*/ 763814 w 865867"/>
                <a:gd name="connsiteY10" fmla="*/ 698047 h 800100"/>
                <a:gd name="connsiteX11" fmla="*/ 567871 w 865867"/>
                <a:gd name="connsiteY11" fmla="*/ 763361 h 800100"/>
                <a:gd name="connsiteX12" fmla="*/ 468244 w 865867"/>
                <a:gd name="connsiteY12" fmla="*/ 750641 h 800100"/>
                <a:gd name="connsiteX13" fmla="*/ 220889 w 865867"/>
                <a:gd name="connsiteY13" fmla="*/ 800100 h 800100"/>
                <a:gd name="connsiteX14" fmla="*/ 297996 w 865867"/>
                <a:gd name="connsiteY14" fmla="*/ 763559 h 800100"/>
                <a:gd name="connsiteX15" fmla="*/ 269283 w 865867"/>
                <a:gd name="connsiteY15" fmla="*/ 718319 h 800100"/>
                <a:gd name="connsiteX16" fmla="*/ 194266 w 865867"/>
                <a:gd name="connsiteY16" fmla="*/ 636873 h 800100"/>
                <a:gd name="connsiteX17" fmla="*/ 97162 w 865867"/>
                <a:gd name="connsiteY17" fmla="*/ 530205 h 800100"/>
                <a:gd name="connsiteX18" fmla="*/ 0 w 865867"/>
                <a:gd name="connsiteY18" fmla="*/ 448168 h 800100"/>
                <a:gd name="connsiteX19" fmla="*/ 1537 w 865867"/>
                <a:gd name="connsiteY19" fmla="*/ 405079 h 800100"/>
                <a:gd name="connsiteX20" fmla="*/ 12581 w 865867"/>
                <a:gd name="connsiteY20" fmla="*/ 349862 h 800100"/>
                <a:gd name="connsiteX21" fmla="*/ 53935 w 865867"/>
                <a:gd name="connsiteY21" fmla="*/ 258181 h 800100"/>
                <a:gd name="connsiteX22" fmla="*/ 127078 w 865867"/>
                <a:gd name="connsiteY22" fmla="*/ 176538 h 800100"/>
                <a:gd name="connsiteX23" fmla="*/ 182217 w 865867"/>
                <a:gd name="connsiteY23" fmla="*/ 117653 h 800100"/>
                <a:gd name="connsiteX24" fmla="*/ 211798 w 865867"/>
                <a:gd name="connsiteY24" fmla="*/ 85863 h 800100"/>
                <a:gd name="connsiteX25" fmla="*/ 271216 w 865867"/>
                <a:gd name="connsiteY25" fmla="*/ 36878 h 800100"/>
                <a:gd name="connsiteX26" fmla="*/ 380092 w 865867"/>
                <a:gd name="connsiteY26" fmla="*/ 28575 h 800100"/>
                <a:gd name="connsiteX27" fmla="*/ 539296 w 865867"/>
                <a:gd name="connsiteY27" fmla="*/ 12247 h 800100"/>
                <a:gd name="connsiteX28" fmla="*/ 608692 w 865867"/>
                <a:gd name="connsiteY28" fmla="*/ 0 h 800100"/>
                <a:gd name="connsiteX0" fmla="*/ 608692 w 865867"/>
                <a:gd name="connsiteY0" fmla="*/ 0 h 766970"/>
                <a:gd name="connsiteX1" fmla="*/ 710746 w 865867"/>
                <a:gd name="connsiteY1" fmla="*/ 142875 h 766970"/>
                <a:gd name="connsiteX2" fmla="*/ 771978 w 865867"/>
                <a:gd name="connsiteY2" fmla="*/ 220436 h 766970"/>
                <a:gd name="connsiteX3" fmla="*/ 825046 w 865867"/>
                <a:gd name="connsiteY3" fmla="*/ 281668 h 766970"/>
                <a:gd name="connsiteX4" fmla="*/ 865867 w 865867"/>
                <a:gd name="connsiteY4" fmla="*/ 318407 h 766970"/>
                <a:gd name="connsiteX5" fmla="*/ 853621 w 865867"/>
                <a:gd name="connsiteY5" fmla="*/ 359229 h 766970"/>
                <a:gd name="connsiteX6" fmla="*/ 833210 w 865867"/>
                <a:gd name="connsiteY6" fmla="*/ 400050 h 766970"/>
                <a:gd name="connsiteX7" fmla="*/ 796471 w 865867"/>
                <a:gd name="connsiteY7" fmla="*/ 457200 h 766970"/>
                <a:gd name="connsiteX8" fmla="*/ 771978 w 865867"/>
                <a:gd name="connsiteY8" fmla="*/ 457200 h 766970"/>
                <a:gd name="connsiteX9" fmla="*/ 771978 w 865867"/>
                <a:gd name="connsiteY9" fmla="*/ 510268 h 766970"/>
                <a:gd name="connsiteX10" fmla="*/ 763814 w 865867"/>
                <a:gd name="connsiteY10" fmla="*/ 698047 h 766970"/>
                <a:gd name="connsiteX11" fmla="*/ 567871 w 865867"/>
                <a:gd name="connsiteY11" fmla="*/ 763361 h 766970"/>
                <a:gd name="connsiteX12" fmla="*/ 468244 w 865867"/>
                <a:gd name="connsiteY12" fmla="*/ 750641 h 766970"/>
                <a:gd name="connsiteX13" fmla="*/ 368872 w 865867"/>
                <a:gd name="connsiteY13" fmla="*/ 766970 h 766970"/>
                <a:gd name="connsiteX14" fmla="*/ 297996 w 865867"/>
                <a:gd name="connsiteY14" fmla="*/ 763559 h 766970"/>
                <a:gd name="connsiteX15" fmla="*/ 269283 w 865867"/>
                <a:gd name="connsiteY15" fmla="*/ 718319 h 766970"/>
                <a:gd name="connsiteX16" fmla="*/ 194266 w 865867"/>
                <a:gd name="connsiteY16" fmla="*/ 636873 h 766970"/>
                <a:gd name="connsiteX17" fmla="*/ 97162 w 865867"/>
                <a:gd name="connsiteY17" fmla="*/ 530205 h 766970"/>
                <a:gd name="connsiteX18" fmla="*/ 0 w 865867"/>
                <a:gd name="connsiteY18" fmla="*/ 448168 h 766970"/>
                <a:gd name="connsiteX19" fmla="*/ 1537 w 865867"/>
                <a:gd name="connsiteY19" fmla="*/ 405079 h 766970"/>
                <a:gd name="connsiteX20" fmla="*/ 12581 w 865867"/>
                <a:gd name="connsiteY20" fmla="*/ 349862 h 766970"/>
                <a:gd name="connsiteX21" fmla="*/ 53935 w 865867"/>
                <a:gd name="connsiteY21" fmla="*/ 258181 h 766970"/>
                <a:gd name="connsiteX22" fmla="*/ 127078 w 865867"/>
                <a:gd name="connsiteY22" fmla="*/ 176538 h 766970"/>
                <a:gd name="connsiteX23" fmla="*/ 182217 w 865867"/>
                <a:gd name="connsiteY23" fmla="*/ 117653 h 766970"/>
                <a:gd name="connsiteX24" fmla="*/ 211798 w 865867"/>
                <a:gd name="connsiteY24" fmla="*/ 85863 h 766970"/>
                <a:gd name="connsiteX25" fmla="*/ 271216 w 865867"/>
                <a:gd name="connsiteY25" fmla="*/ 36878 h 766970"/>
                <a:gd name="connsiteX26" fmla="*/ 380092 w 865867"/>
                <a:gd name="connsiteY26" fmla="*/ 28575 h 766970"/>
                <a:gd name="connsiteX27" fmla="*/ 539296 w 865867"/>
                <a:gd name="connsiteY27" fmla="*/ 12247 h 766970"/>
                <a:gd name="connsiteX28" fmla="*/ 608692 w 865867"/>
                <a:gd name="connsiteY28" fmla="*/ 0 h 766970"/>
                <a:gd name="connsiteX0" fmla="*/ 608692 w 865867"/>
                <a:gd name="connsiteY0" fmla="*/ 0 h 766970"/>
                <a:gd name="connsiteX1" fmla="*/ 710746 w 865867"/>
                <a:gd name="connsiteY1" fmla="*/ 142875 h 766970"/>
                <a:gd name="connsiteX2" fmla="*/ 771978 w 865867"/>
                <a:gd name="connsiteY2" fmla="*/ 220436 h 766970"/>
                <a:gd name="connsiteX3" fmla="*/ 825046 w 865867"/>
                <a:gd name="connsiteY3" fmla="*/ 281668 h 766970"/>
                <a:gd name="connsiteX4" fmla="*/ 865867 w 865867"/>
                <a:gd name="connsiteY4" fmla="*/ 318407 h 766970"/>
                <a:gd name="connsiteX5" fmla="*/ 853621 w 865867"/>
                <a:gd name="connsiteY5" fmla="*/ 359229 h 766970"/>
                <a:gd name="connsiteX6" fmla="*/ 833210 w 865867"/>
                <a:gd name="connsiteY6" fmla="*/ 400050 h 766970"/>
                <a:gd name="connsiteX7" fmla="*/ 796471 w 865867"/>
                <a:gd name="connsiteY7" fmla="*/ 457200 h 766970"/>
                <a:gd name="connsiteX8" fmla="*/ 771978 w 865867"/>
                <a:gd name="connsiteY8" fmla="*/ 457200 h 766970"/>
                <a:gd name="connsiteX9" fmla="*/ 771978 w 865867"/>
                <a:gd name="connsiteY9" fmla="*/ 510268 h 766970"/>
                <a:gd name="connsiteX10" fmla="*/ 763814 w 865867"/>
                <a:gd name="connsiteY10" fmla="*/ 698047 h 766970"/>
                <a:gd name="connsiteX11" fmla="*/ 581123 w 865867"/>
                <a:gd name="connsiteY11" fmla="*/ 739065 h 766970"/>
                <a:gd name="connsiteX12" fmla="*/ 468244 w 865867"/>
                <a:gd name="connsiteY12" fmla="*/ 750641 h 766970"/>
                <a:gd name="connsiteX13" fmla="*/ 368872 w 865867"/>
                <a:gd name="connsiteY13" fmla="*/ 766970 h 766970"/>
                <a:gd name="connsiteX14" fmla="*/ 297996 w 865867"/>
                <a:gd name="connsiteY14" fmla="*/ 763559 h 766970"/>
                <a:gd name="connsiteX15" fmla="*/ 269283 w 865867"/>
                <a:gd name="connsiteY15" fmla="*/ 718319 h 766970"/>
                <a:gd name="connsiteX16" fmla="*/ 194266 w 865867"/>
                <a:gd name="connsiteY16" fmla="*/ 636873 h 766970"/>
                <a:gd name="connsiteX17" fmla="*/ 97162 w 865867"/>
                <a:gd name="connsiteY17" fmla="*/ 530205 h 766970"/>
                <a:gd name="connsiteX18" fmla="*/ 0 w 865867"/>
                <a:gd name="connsiteY18" fmla="*/ 448168 h 766970"/>
                <a:gd name="connsiteX19" fmla="*/ 1537 w 865867"/>
                <a:gd name="connsiteY19" fmla="*/ 405079 h 766970"/>
                <a:gd name="connsiteX20" fmla="*/ 12581 w 865867"/>
                <a:gd name="connsiteY20" fmla="*/ 349862 h 766970"/>
                <a:gd name="connsiteX21" fmla="*/ 53935 w 865867"/>
                <a:gd name="connsiteY21" fmla="*/ 258181 h 766970"/>
                <a:gd name="connsiteX22" fmla="*/ 127078 w 865867"/>
                <a:gd name="connsiteY22" fmla="*/ 176538 h 766970"/>
                <a:gd name="connsiteX23" fmla="*/ 182217 w 865867"/>
                <a:gd name="connsiteY23" fmla="*/ 117653 h 766970"/>
                <a:gd name="connsiteX24" fmla="*/ 211798 w 865867"/>
                <a:gd name="connsiteY24" fmla="*/ 85863 h 766970"/>
                <a:gd name="connsiteX25" fmla="*/ 271216 w 865867"/>
                <a:gd name="connsiteY25" fmla="*/ 36878 h 766970"/>
                <a:gd name="connsiteX26" fmla="*/ 380092 w 865867"/>
                <a:gd name="connsiteY26" fmla="*/ 28575 h 766970"/>
                <a:gd name="connsiteX27" fmla="*/ 539296 w 865867"/>
                <a:gd name="connsiteY27" fmla="*/ 12247 h 766970"/>
                <a:gd name="connsiteX28" fmla="*/ 608692 w 865867"/>
                <a:gd name="connsiteY28" fmla="*/ 0 h 76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65867" h="766970">
                  <a:moveTo>
                    <a:pt x="608692" y="0"/>
                  </a:moveTo>
                  <a:lnTo>
                    <a:pt x="710746" y="142875"/>
                  </a:lnTo>
                  <a:lnTo>
                    <a:pt x="771978" y="220436"/>
                  </a:lnTo>
                  <a:lnTo>
                    <a:pt x="825046" y="281668"/>
                  </a:lnTo>
                  <a:lnTo>
                    <a:pt x="865867" y="318407"/>
                  </a:lnTo>
                  <a:lnTo>
                    <a:pt x="853621" y="359229"/>
                  </a:lnTo>
                  <a:lnTo>
                    <a:pt x="833210" y="400050"/>
                  </a:lnTo>
                  <a:lnTo>
                    <a:pt x="796471" y="457200"/>
                  </a:lnTo>
                  <a:lnTo>
                    <a:pt x="771978" y="457200"/>
                  </a:lnTo>
                  <a:lnTo>
                    <a:pt x="771978" y="510268"/>
                  </a:lnTo>
                  <a:lnTo>
                    <a:pt x="763814" y="698047"/>
                  </a:lnTo>
                  <a:lnTo>
                    <a:pt x="581123" y="739065"/>
                  </a:lnTo>
                  <a:lnTo>
                    <a:pt x="468244" y="750641"/>
                  </a:lnTo>
                  <a:lnTo>
                    <a:pt x="368872" y="766970"/>
                  </a:lnTo>
                  <a:lnTo>
                    <a:pt x="297996" y="763559"/>
                  </a:lnTo>
                  <a:lnTo>
                    <a:pt x="269283" y="718319"/>
                  </a:lnTo>
                  <a:lnTo>
                    <a:pt x="194266" y="636873"/>
                  </a:lnTo>
                  <a:lnTo>
                    <a:pt x="97162" y="530205"/>
                  </a:lnTo>
                  <a:lnTo>
                    <a:pt x="0" y="448168"/>
                  </a:lnTo>
                  <a:cubicBezTo>
                    <a:pt x="512" y="433805"/>
                    <a:pt x="1025" y="419442"/>
                    <a:pt x="1537" y="405079"/>
                  </a:cubicBezTo>
                  <a:lnTo>
                    <a:pt x="12581" y="349862"/>
                  </a:lnTo>
                  <a:lnTo>
                    <a:pt x="53935" y="258181"/>
                  </a:lnTo>
                  <a:lnTo>
                    <a:pt x="127078" y="176538"/>
                  </a:lnTo>
                  <a:lnTo>
                    <a:pt x="182217" y="117653"/>
                  </a:lnTo>
                  <a:lnTo>
                    <a:pt x="211798" y="85863"/>
                  </a:lnTo>
                  <a:lnTo>
                    <a:pt x="271216" y="36878"/>
                  </a:lnTo>
                  <a:lnTo>
                    <a:pt x="380092" y="28575"/>
                  </a:lnTo>
                  <a:lnTo>
                    <a:pt x="539296" y="12247"/>
                  </a:lnTo>
                  <a:lnTo>
                    <a:pt x="608692" y="0"/>
                  </a:lnTo>
                  <a:close/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5F11088-91EC-8BE4-58F1-43C1F7AAB87C}"/>
                </a:ext>
              </a:extLst>
            </p:cNvPr>
            <p:cNvSpPr/>
            <p:nvPr/>
          </p:nvSpPr>
          <p:spPr>
            <a:xfrm>
              <a:off x="2921774" y="4479061"/>
              <a:ext cx="854319" cy="1807866"/>
            </a:xfrm>
            <a:custGeom>
              <a:avLst/>
              <a:gdLst>
                <a:gd name="connsiteX0" fmla="*/ 0 w 971550"/>
                <a:gd name="connsiteY0" fmla="*/ 1600200 h 1600200"/>
                <a:gd name="connsiteX1" fmla="*/ 57150 w 971550"/>
                <a:gd name="connsiteY1" fmla="*/ 1510393 h 1600200"/>
                <a:gd name="connsiteX2" fmla="*/ 195943 w 971550"/>
                <a:gd name="connsiteY2" fmla="*/ 1069521 h 1600200"/>
                <a:gd name="connsiteX3" fmla="*/ 281668 w 971550"/>
                <a:gd name="connsiteY3" fmla="*/ 849086 h 1600200"/>
                <a:gd name="connsiteX4" fmla="*/ 359229 w 971550"/>
                <a:gd name="connsiteY4" fmla="*/ 620486 h 1600200"/>
                <a:gd name="connsiteX5" fmla="*/ 559254 w 971550"/>
                <a:gd name="connsiteY5" fmla="*/ 465364 h 1600200"/>
                <a:gd name="connsiteX6" fmla="*/ 559254 w 971550"/>
                <a:gd name="connsiteY6" fmla="*/ 465364 h 1600200"/>
                <a:gd name="connsiteX7" fmla="*/ 559254 w 971550"/>
                <a:gd name="connsiteY7" fmla="*/ 457200 h 1600200"/>
                <a:gd name="connsiteX8" fmla="*/ 702129 w 971550"/>
                <a:gd name="connsiteY8" fmla="*/ 212271 h 1600200"/>
                <a:gd name="connsiteX9" fmla="*/ 763361 w 971550"/>
                <a:gd name="connsiteY9" fmla="*/ 151039 h 1600200"/>
                <a:gd name="connsiteX10" fmla="*/ 828675 w 971550"/>
                <a:gd name="connsiteY10" fmla="*/ 134711 h 1600200"/>
                <a:gd name="connsiteX11" fmla="*/ 877661 w 971550"/>
                <a:gd name="connsiteY11" fmla="*/ 97971 h 1600200"/>
                <a:gd name="connsiteX12" fmla="*/ 942975 w 971550"/>
                <a:gd name="connsiteY12" fmla="*/ 28575 h 1600200"/>
                <a:gd name="connsiteX13" fmla="*/ 971550 w 971550"/>
                <a:gd name="connsiteY13" fmla="*/ 0 h 1600200"/>
                <a:gd name="connsiteX0" fmla="*/ 0 w 971550"/>
                <a:gd name="connsiteY0" fmla="*/ 1600200 h 1600200"/>
                <a:gd name="connsiteX1" fmla="*/ 57150 w 971550"/>
                <a:gd name="connsiteY1" fmla="*/ 1510393 h 1600200"/>
                <a:gd name="connsiteX2" fmla="*/ 195943 w 971550"/>
                <a:gd name="connsiteY2" fmla="*/ 1069521 h 1600200"/>
                <a:gd name="connsiteX3" fmla="*/ 281668 w 971550"/>
                <a:gd name="connsiteY3" fmla="*/ 849086 h 1600200"/>
                <a:gd name="connsiteX4" fmla="*/ 432917 w 971550"/>
                <a:gd name="connsiteY4" fmla="*/ 633884 h 1600200"/>
                <a:gd name="connsiteX5" fmla="*/ 559254 w 971550"/>
                <a:gd name="connsiteY5" fmla="*/ 465364 h 1600200"/>
                <a:gd name="connsiteX6" fmla="*/ 559254 w 971550"/>
                <a:gd name="connsiteY6" fmla="*/ 465364 h 1600200"/>
                <a:gd name="connsiteX7" fmla="*/ 559254 w 971550"/>
                <a:gd name="connsiteY7" fmla="*/ 457200 h 1600200"/>
                <a:gd name="connsiteX8" fmla="*/ 702129 w 971550"/>
                <a:gd name="connsiteY8" fmla="*/ 212271 h 1600200"/>
                <a:gd name="connsiteX9" fmla="*/ 763361 w 971550"/>
                <a:gd name="connsiteY9" fmla="*/ 151039 h 1600200"/>
                <a:gd name="connsiteX10" fmla="*/ 828675 w 971550"/>
                <a:gd name="connsiteY10" fmla="*/ 134711 h 1600200"/>
                <a:gd name="connsiteX11" fmla="*/ 877661 w 971550"/>
                <a:gd name="connsiteY11" fmla="*/ 97971 h 1600200"/>
                <a:gd name="connsiteX12" fmla="*/ 942975 w 971550"/>
                <a:gd name="connsiteY12" fmla="*/ 28575 h 1600200"/>
                <a:gd name="connsiteX13" fmla="*/ 971550 w 971550"/>
                <a:gd name="connsiteY13" fmla="*/ 0 h 1600200"/>
                <a:gd name="connsiteX0" fmla="*/ 0 w 971550"/>
                <a:gd name="connsiteY0" fmla="*/ 1600200 h 1600200"/>
                <a:gd name="connsiteX1" fmla="*/ 57150 w 971550"/>
                <a:gd name="connsiteY1" fmla="*/ 1510393 h 1600200"/>
                <a:gd name="connsiteX2" fmla="*/ 195943 w 971550"/>
                <a:gd name="connsiteY2" fmla="*/ 1069521 h 1600200"/>
                <a:gd name="connsiteX3" fmla="*/ 281668 w 971550"/>
                <a:gd name="connsiteY3" fmla="*/ 849086 h 1600200"/>
                <a:gd name="connsiteX4" fmla="*/ 432917 w 971550"/>
                <a:gd name="connsiteY4" fmla="*/ 633884 h 1600200"/>
                <a:gd name="connsiteX5" fmla="*/ 559254 w 971550"/>
                <a:gd name="connsiteY5" fmla="*/ 465364 h 1600200"/>
                <a:gd name="connsiteX6" fmla="*/ 559254 w 971550"/>
                <a:gd name="connsiteY6" fmla="*/ 465364 h 1600200"/>
                <a:gd name="connsiteX7" fmla="*/ 559254 w 971550"/>
                <a:gd name="connsiteY7" fmla="*/ 457200 h 1600200"/>
                <a:gd name="connsiteX8" fmla="*/ 702129 w 971550"/>
                <a:gd name="connsiteY8" fmla="*/ 212271 h 1600200"/>
                <a:gd name="connsiteX9" fmla="*/ 763361 w 971550"/>
                <a:gd name="connsiteY9" fmla="*/ 151039 h 1600200"/>
                <a:gd name="connsiteX10" fmla="*/ 828675 w 971550"/>
                <a:gd name="connsiteY10" fmla="*/ 134711 h 1600200"/>
                <a:gd name="connsiteX11" fmla="*/ 877661 w 971550"/>
                <a:gd name="connsiteY11" fmla="*/ 97971 h 1600200"/>
                <a:gd name="connsiteX12" fmla="*/ 942975 w 971550"/>
                <a:gd name="connsiteY12" fmla="*/ 28575 h 1600200"/>
                <a:gd name="connsiteX13" fmla="*/ 971550 w 971550"/>
                <a:gd name="connsiteY13" fmla="*/ 0 h 1600200"/>
                <a:gd name="connsiteX0" fmla="*/ 0 w 971550"/>
                <a:gd name="connsiteY0" fmla="*/ 1600200 h 1600200"/>
                <a:gd name="connsiteX1" fmla="*/ 57150 w 971550"/>
                <a:gd name="connsiteY1" fmla="*/ 1510393 h 1600200"/>
                <a:gd name="connsiteX2" fmla="*/ 195943 w 971550"/>
                <a:gd name="connsiteY2" fmla="*/ 1069521 h 1600200"/>
                <a:gd name="connsiteX3" fmla="*/ 382152 w 971550"/>
                <a:gd name="connsiteY3" fmla="*/ 919425 h 1600200"/>
                <a:gd name="connsiteX4" fmla="*/ 432917 w 971550"/>
                <a:gd name="connsiteY4" fmla="*/ 633884 h 1600200"/>
                <a:gd name="connsiteX5" fmla="*/ 559254 w 971550"/>
                <a:gd name="connsiteY5" fmla="*/ 465364 h 1600200"/>
                <a:gd name="connsiteX6" fmla="*/ 559254 w 971550"/>
                <a:gd name="connsiteY6" fmla="*/ 465364 h 1600200"/>
                <a:gd name="connsiteX7" fmla="*/ 559254 w 971550"/>
                <a:gd name="connsiteY7" fmla="*/ 457200 h 1600200"/>
                <a:gd name="connsiteX8" fmla="*/ 702129 w 971550"/>
                <a:gd name="connsiteY8" fmla="*/ 212271 h 1600200"/>
                <a:gd name="connsiteX9" fmla="*/ 763361 w 971550"/>
                <a:gd name="connsiteY9" fmla="*/ 151039 h 1600200"/>
                <a:gd name="connsiteX10" fmla="*/ 828675 w 971550"/>
                <a:gd name="connsiteY10" fmla="*/ 134711 h 1600200"/>
                <a:gd name="connsiteX11" fmla="*/ 877661 w 971550"/>
                <a:gd name="connsiteY11" fmla="*/ 97971 h 1600200"/>
                <a:gd name="connsiteX12" fmla="*/ 942975 w 971550"/>
                <a:gd name="connsiteY12" fmla="*/ 28575 h 1600200"/>
                <a:gd name="connsiteX13" fmla="*/ 971550 w 971550"/>
                <a:gd name="connsiteY13" fmla="*/ 0 h 1600200"/>
                <a:gd name="connsiteX0" fmla="*/ 0 w 971550"/>
                <a:gd name="connsiteY0" fmla="*/ 1600200 h 1600200"/>
                <a:gd name="connsiteX1" fmla="*/ 57150 w 971550"/>
                <a:gd name="connsiteY1" fmla="*/ 1510393 h 1600200"/>
                <a:gd name="connsiteX2" fmla="*/ 316523 w 971550"/>
                <a:gd name="connsiteY2" fmla="*/ 1220246 h 1600200"/>
                <a:gd name="connsiteX3" fmla="*/ 382152 w 971550"/>
                <a:gd name="connsiteY3" fmla="*/ 919425 h 1600200"/>
                <a:gd name="connsiteX4" fmla="*/ 432917 w 971550"/>
                <a:gd name="connsiteY4" fmla="*/ 633884 h 1600200"/>
                <a:gd name="connsiteX5" fmla="*/ 559254 w 971550"/>
                <a:gd name="connsiteY5" fmla="*/ 465364 h 1600200"/>
                <a:gd name="connsiteX6" fmla="*/ 559254 w 971550"/>
                <a:gd name="connsiteY6" fmla="*/ 465364 h 1600200"/>
                <a:gd name="connsiteX7" fmla="*/ 559254 w 971550"/>
                <a:gd name="connsiteY7" fmla="*/ 457200 h 1600200"/>
                <a:gd name="connsiteX8" fmla="*/ 702129 w 971550"/>
                <a:gd name="connsiteY8" fmla="*/ 212271 h 1600200"/>
                <a:gd name="connsiteX9" fmla="*/ 763361 w 971550"/>
                <a:gd name="connsiteY9" fmla="*/ 151039 h 1600200"/>
                <a:gd name="connsiteX10" fmla="*/ 828675 w 971550"/>
                <a:gd name="connsiteY10" fmla="*/ 134711 h 1600200"/>
                <a:gd name="connsiteX11" fmla="*/ 877661 w 971550"/>
                <a:gd name="connsiteY11" fmla="*/ 97971 h 1600200"/>
                <a:gd name="connsiteX12" fmla="*/ 942975 w 971550"/>
                <a:gd name="connsiteY12" fmla="*/ 28575 h 1600200"/>
                <a:gd name="connsiteX13" fmla="*/ 971550 w 971550"/>
                <a:gd name="connsiteY13" fmla="*/ 0 h 1600200"/>
                <a:gd name="connsiteX0" fmla="*/ 0 w 971550"/>
                <a:gd name="connsiteY0" fmla="*/ 1600200 h 1600200"/>
                <a:gd name="connsiteX1" fmla="*/ 191128 w 971550"/>
                <a:gd name="connsiteY1" fmla="*/ 1584081 h 1600200"/>
                <a:gd name="connsiteX2" fmla="*/ 316523 w 971550"/>
                <a:gd name="connsiteY2" fmla="*/ 1220246 h 1600200"/>
                <a:gd name="connsiteX3" fmla="*/ 382152 w 971550"/>
                <a:gd name="connsiteY3" fmla="*/ 919425 h 1600200"/>
                <a:gd name="connsiteX4" fmla="*/ 432917 w 971550"/>
                <a:gd name="connsiteY4" fmla="*/ 633884 h 1600200"/>
                <a:gd name="connsiteX5" fmla="*/ 559254 w 971550"/>
                <a:gd name="connsiteY5" fmla="*/ 465364 h 1600200"/>
                <a:gd name="connsiteX6" fmla="*/ 559254 w 971550"/>
                <a:gd name="connsiteY6" fmla="*/ 465364 h 1600200"/>
                <a:gd name="connsiteX7" fmla="*/ 559254 w 971550"/>
                <a:gd name="connsiteY7" fmla="*/ 457200 h 1600200"/>
                <a:gd name="connsiteX8" fmla="*/ 702129 w 971550"/>
                <a:gd name="connsiteY8" fmla="*/ 212271 h 1600200"/>
                <a:gd name="connsiteX9" fmla="*/ 763361 w 971550"/>
                <a:gd name="connsiteY9" fmla="*/ 151039 h 1600200"/>
                <a:gd name="connsiteX10" fmla="*/ 828675 w 971550"/>
                <a:gd name="connsiteY10" fmla="*/ 134711 h 1600200"/>
                <a:gd name="connsiteX11" fmla="*/ 877661 w 971550"/>
                <a:gd name="connsiteY11" fmla="*/ 97971 h 1600200"/>
                <a:gd name="connsiteX12" fmla="*/ 942975 w 971550"/>
                <a:gd name="connsiteY12" fmla="*/ 28575 h 1600200"/>
                <a:gd name="connsiteX13" fmla="*/ 971550 w 971550"/>
                <a:gd name="connsiteY13" fmla="*/ 0 h 1600200"/>
                <a:gd name="connsiteX0" fmla="*/ 0 w 854319"/>
                <a:gd name="connsiteY0" fmla="*/ 1807866 h 1807866"/>
                <a:gd name="connsiteX1" fmla="*/ 73897 w 854319"/>
                <a:gd name="connsiteY1" fmla="*/ 1584081 h 1807866"/>
                <a:gd name="connsiteX2" fmla="*/ 199292 w 854319"/>
                <a:gd name="connsiteY2" fmla="*/ 1220246 h 1807866"/>
                <a:gd name="connsiteX3" fmla="*/ 264921 w 854319"/>
                <a:gd name="connsiteY3" fmla="*/ 919425 h 1807866"/>
                <a:gd name="connsiteX4" fmla="*/ 315686 w 854319"/>
                <a:gd name="connsiteY4" fmla="*/ 633884 h 1807866"/>
                <a:gd name="connsiteX5" fmla="*/ 442023 w 854319"/>
                <a:gd name="connsiteY5" fmla="*/ 465364 h 1807866"/>
                <a:gd name="connsiteX6" fmla="*/ 442023 w 854319"/>
                <a:gd name="connsiteY6" fmla="*/ 465364 h 1807866"/>
                <a:gd name="connsiteX7" fmla="*/ 442023 w 854319"/>
                <a:gd name="connsiteY7" fmla="*/ 457200 h 1807866"/>
                <a:gd name="connsiteX8" fmla="*/ 584898 w 854319"/>
                <a:gd name="connsiteY8" fmla="*/ 212271 h 1807866"/>
                <a:gd name="connsiteX9" fmla="*/ 646130 w 854319"/>
                <a:gd name="connsiteY9" fmla="*/ 151039 h 1807866"/>
                <a:gd name="connsiteX10" fmla="*/ 711444 w 854319"/>
                <a:gd name="connsiteY10" fmla="*/ 134711 h 1807866"/>
                <a:gd name="connsiteX11" fmla="*/ 760430 w 854319"/>
                <a:gd name="connsiteY11" fmla="*/ 97971 h 1807866"/>
                <a:gd name="connsiteX12" fmla="*/ 825744 w 854319"/>
                <a:gd name="connsiteY12" fmla="*/ 28575 h 1807866"/>
                <a:gd name="connsiteX13" fmla="*/ 854319 w 854319"/>
                <a:gd name="connsiteY13" fmla="*/ 0 h 1807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4319" h="1807866">
                  <a:moveTo>
                    <a:pt x="0" y="1807866"/>
                  </a:moveTo>
                  <a:lnTo>
                    <a:pt x="73897" y="1584081"/>
                  </a:lnTo>
                  <a:lnTo>
                    <a:pt x="199292" y="1220246"/>
                  </a:lnTo>
                  <a:lnTo>
                    <a:pt x="264921" y="919425"/>
                  </a:lnTo>
                  <a:lnTo>
                    <a:pt x="315686" y="633884"/>
                  </a:lnTo>
                  <a:cubicBezTo>
                    <a:pt x="344400" y="530818"/>
                    <a:pt x="399911" y="521537"/>
                    <a:pt x="442023" y="465364"/>
                  </a:cubicBezTo>
                  <a:lnTo>
                    <a:pt x="442023" y="465364"/>
                  </a:lnTo>
                  <a:lnTo>
                    <a:pt x="442023" y="457200"/>
                  </a:lnTo>
                  <a:lnTo>
                    <a:pt x="584898" y="212271"/>
                  </a:lnTo>
                  <a:lnTo>
                    <a:pt x="646130" y="151039"/>
                  </a:lnTo>
                  <a:lnTo>
                    <a:pt x="711444" y="134711"/>
                  </a:lnTo>
                  <a:lnTo>
                    <a:pt x="760430" y="97971"/>
                  </a:lnTo>
                  <a:lnTo>
                    <a:pt x="825744" y="28575"/>
                  </a:lnTo>
                  <a:lnTo>
                    <a:pt x="854319" y="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6936C16-B27D-959F-5EC2-2814A3EEA328}"/>
                </a:ext>
              </a:extLst>
            </p:cNvPr>
            <p:cNvSpPr/>
            <p:nvPr/>
          </p:nvSpPr>
          <p:spPr>
            <a:xfrm>
              <a:off x="4397638" y="2617589"/>
              <a:ext cx="3532748" cy="1238502"/>
            </a:xfrm>
            <a:custGeom>
              <a:avLst/>
              <a:gdLst>
                <a:gd name="connsiteX0" fmla="*/ 0 w 3490128"/>
                <a:gd name="connsiteY0" fmla="*/ 1148861 h 1148861"/>
                <a:gd name="connsiteX1" fmla="*/ 36844 w 3490128"/>
                <a:gd name="connsiteY1" fmla="*/ 994786 h 1148861"/>
                <a:gd name="connsiteX2" fmla="*/ 70339 w 3490128"/>
                <a:gd name="connsiteY2" fmla="*/ 880905 h 1148861"/>
                <a:gd name="connsiteX3" fmla="*/ 66989 w 3490128"/>
                <a:gd name="connsiteY3" fmla="*/ 767024 h 1148861"/>
                <a:gd name="connsiteX4" fmla="*/ 97134 w 3490128"/>
                <a:gd name="connsiteY4" fmla="*/ 629696 h 1148861"/>
                <a:gd name="connsiteX5" fmla="*/ 264607 w 3490128"/>
                <a:gd name="connsiteY5" fmla="*/ 475621 h 1148861"/>
                <a:gd name="connsiteX6" fmla="*/ 388536 w 3490128"/>
                <a:gd name="connsiteY6" fmla="*/ 344993 h 1148861"/>
                <a:gd name="connsiteX7" fmla="*/ 542611 w 3490128"/>
                <a:gd name="connsiteY7" fmla="*/ 271305 h 1148861"/>
                <a:gd name="connsiteX8" fmla="*/ 693336 w 3490128"/>
                <a:gd name="connsiteY8" fmla="*/ 247859 h 1148861"/>
                <a:gd name="connsiteX9" fmla="*/ 847411 w 3490128"/>
                <a:gd name="connsiteY9" fmla="*/ 227762 h 1148861"/>
                <a:gd name="connsiteX10" fmla="*/ 904352 w 3490128"/>
                <a:gd name="connsiteY10" fmla="*/ 227762 h 1148861"/>
                <a:gd name="connsiteX11" fmla="*/ 1068475 w 3490128"/>
                <a:gd name="connsiteY11" fmla="*/ 241160 h 1148861"/>
                <a:gd name="connsiteX12" fmla="*/ 1199103 w 3490128"/>
                <a:gd name="connsiteY12" fmla="*/ 314848 h 1148861"/>
                <a:gd name="connsiteX13" fmla="*/ 1416818 w 3490128"/>
                <a:gd name="connsiteY13" fmla="*/ 371789 h 1148861"/>
                <a:gd name="connsiteX14" fmla="*/ 1487156 w 3490128"/>
                <a:gd name="connsiteY14" fmla="*/ 385186 h 1148861"/>
                <a:gd name="connsiteX15" fmla="*/ 1547446 w 3490128"/>
                <a:gd name="connsiteY15" fmla="*/ 378487 h 1148861"/>
                <a:gd name="connsiteX16" fmla="*/ 1728317 w 3490128"/>
                <a:gd name="connsiteY16" fmla="*/ 348342 h 1148861"/>
                <a:gd name="connsiteX17" fmla="*/ 1865644 w 3490128"/>
                <a:gd name="connsiteY17" fmla="*/ 321547 h 1148861"/>
                <a:gd name="connsiteX18" fmla="*/ 2043165 w 3490128"/>
                <a:gd name="connsiteY18" fmla="*/ 234461 h 1148861"/>
                <a:gd name="connsiteX19" fmla="*/ 2224035 w 3490128"/>
                <a:gd name="connsiteY19" fmla="*/ 150725 h 1148861"/>
                <a:gd name="connsiteX20" fmla="*/ 2331218 w 3490128"/>
                <a:gd name="connsiteY20" fmla="*/ 97134 h 1148861"/>
                <a:gd name="connsiteX21" fmla="*/ 2445099 w 3490128"/>
                <a:gd name="connsiteY21" fmla="*/ 66989 h 1148861"/>
                <a:gd name="connsiteX22" fmla="*/ 3490128 w 3490128"/>
                <a:gd name="connsiteY22" fmla="*/ 0 h 1148861"/>
                <a:gd name="connsiteX23" fmla="*/ 3490128 w 3490128"/>
                <a:gd name="connsiteY23" fmla="*/ 3349 h 1148861"/>
                <a:gd name="connsiteX24" fmla="*/ 3490128 w 3490128"/>
                <a:gd name="connsiteY24" fmla="*/ 3349 h 1148861"/>
                <a:gd name="connsiteX0" fmla="*/ 0 w 3490128"/>
                <a:gd name="connsiteY0" fmla="*/ 1148861 h 1148861"/>
                <a:gd name="connsiteX1" fmla="*/ 36844 w 3490128"/>
                <a:gd name="connsiteY1" fmla="*/ 994786 h 1148861"/>
                <a:gd name="connsiteX2" fmla="*/ 70339 w 3490128"/>
                <a:gd name="connsiteY2" fmla="*/ 880905 h 1148861"/>
                <a:gd name="connsiteX3" fmla="*/ 66989 w 3490128"/>
                <a:gd name="connsiteY3" fmla="*/ 767024 h 1148861"/>
                <a:gd name="connsiteX4" fmla="*/ 117231 w 3490128"/>
                <a:gd name="connsiteY4" fmla="*/ 622997 h 1148861"/>
                <a:gd name="connsiteX5" fmla="*/ 264607 w 3490128"/>
                <a:gd name="connsiteY5" fmla="*/ 475621 h 1148861"/>
                <a:gd name="connsiteX6" fmla="*/ 388536 w 3490128"/>
                <a:gd name="connsiteY6" fmla="*/ 344993 h 1148861"/>
                <a:gd name="connsiteX7" fmla="*/ 542611 w 3490128"/>
                <a:gd name="connsiteY7" fmla="*/ 271305 h 1148861"/>
                <a:gd name="connsiteX8" fmla="*/ 693336 w 3490128"/>
                <a:gd name="connsiteY8" fmla="*/ 247859 h 1148861"/>
                <a:gd name="connsiteX9" fmla="*/ 847411 w 3490128"/>
                <a:gd name="connsiteY9" fmla="*/ 227762 h 1148861"/>
                <a:gd name="connsiteX10" fmla="*/ 904352 w 3490128"/>
                <a:gd name="connsiteY10" fmla="*/ 227762 h 1148861"/>
                <a:gd name="connsiteX11" fmla="*/ 1068475 w 3490128"/>
                <a:gd name="connsiteY11" fmla="*/ 241160 h 1148861"/>
                <a:gd name="connsiteX12" fmla="*/ 1199103 w 3490128"/>
                <a:gd name="connsiteY12" fmla="*/ 314848 h 1148861"/>
                <a:gd name="connsiteX13" fmla="*/ 1416818 w 3490128"/>
                <a:gd name="connsiteY13" fmla="*/ 371789 h 1148861"/>
                <a:gd name="connsiteX14" fmla="*/ 1487156 w 3490128"/>
                <a:gd name="connsiteY14" fmla="*/ 385186 h 1148861"/>
                <a:gd name="connsiteX15" fmla="*/ 1547446 w 3490128"/>
                <a:gd name="connsiteY15" fmla="*/ 378487 h 1148861"/>
                <a:gd name="connsiteX16" fmla="*/ 1728317 w 3490128"/>
                <a:gd name="connsiteY16" fmla="*/ 348342 h 1148861"/>
                <a:gd name="connsiteX17" fmla="*/ 1865644 w 3490128"/>
                <a:gd name="connsiteY17" fmla="*/ 321547 h 1148861"/>
                <a:gd name="connsiteX18" fmla="*/ 2043165 w 3490128"/>
                <a:gd name="connsiteY18" fmla="*/ 234461 h 1148861"/>
                <a:gd name="connsiteX19" fmla="*/ 2224035 w 3490128"/>
                <a:gd name="connsiteY19" fmla="*/ 150725 h 1148861"/>
                <a:gd name="connsiteX20" fmla="*/ 2331218 w 3490128"/>
                <a:gd name="connsiteY20" fmla="*/ 97134 h 1148861"/>
                <a:gd name="connsiteX21" fmla="*/ 2445099 w 3490128"/>
                <a:gd name="connsiteY21" fmla="*/ 66989 h 1148861"/>
                <a:gd name="connsiteX22" fmla="*/ 3490128 w 3490128"/>
                <a:gd name="connsiteY22" fmla="*/ 0 h 1148861"/>
                <a:gd name="connsiteX23" fmla="*/ 3490128 w 3490128"/>
                <a:gd name="connsiteY23" fmla="*/ 3349 h 1148861"/>
                <a:gd name="connsiteX24" fmla="*/ 3490128 w 3490128"/>
                <a:gd name="connsiteY24" fmla="*/ 3349 h 1148861"/>
                <a:gd name="connsiteX0" fmla="*/ 0 w 3740038"/>
                <a:gd name="connsiteY0" fmla="*/ 1149386 h 1149386"/>
                <a:gd name="connsiteX1" fmla="*/ 36844 w 3740038"/>
                <a:gd name="connsiteY1" fmla="*/ 995311 h 1149386"/>
                <a:gd name="connsiteX2" fmla="*/ 70339 w 3740038"/>
                <a:gd name="connsiteY2" fmla="*/ 881430 h 1149386"/>
                <a:gd name="connsiteX3" fmla="*/ 66989 w 3740038"/>
                <a:gd name="connsiteY3" fmla="*/ 767549 h 1149386"/>
                <a:gd name="connsiteX4" fmla="*/ 117231 w 3740038"/>
                <a:gd name="connsiteY4" fmla="*/ 623522 h 1149386"/>
                <a:gd name="connsiteX5" fmla="*/ 264607 w 3740038"/>
                <a:gd name="connsiteY5" fmla="*/ 476146 h 1149386"/>
                <a:gd name="connsiteX6" fmla="*/ 388536 w 3740038"/>
                <a:gd name="connsiteY6" fmla="*/ 345518 h 1149386"/>
                <a:gd name="connsiteX7" fmla="*/ 542611 w 3740038"/>
                <a:gd name="connsiteY7" fmla="*/ 271830 h 1149386"/>
                <a:gd name="connsiteX8" fmla="*/ 693336 w 3740038"/>
                <a:gd name="connsiteY8" fmla="*/ 248384 h 1149386"/>
                <a:gd name="connsiteX9" fmla="*/ 847411 w 3740038"/>
                <a:gd name="connsiteY9" fmla="*/ 228287 h 1149386"/>
                <a:gd name="connsiteX10" fmla="*/ 904352 w 3740038"/>
                <a:gd name="connsiteY10" fmla="*/ 228287 h 1149386"/>
                <a:gd name="connsiteX11" fmla="*/ 1068475 w 3740038"/>
                <a:gd name="connsiteY11" fmla="*/ 241685 h 1149386"/>
                <a:gd name="connsiteX12" fmla="*/ 1199103 w 3740038"/>
                <a:gd name="connsiteY12" fmla="*/ 315373 h 1149386"/>
                <a:gd name="connsiteX13" fmla="*/ 1416818 w 3740038"/>
                <a:gd name="connsiteY13" fmla="*/ 372314 h 1149386"/>
                <a:gd name="connsiteX14" fmla="*/ 1487156 w 3740038"/>
                <a:gd name="connsiteY14" fmla="*/ 385711 h 1149386"/>
                <a:gd name="connsiteX15" fmla="*/ 1547446 w 3740038"/>
                <a:gd name="connsiteY15" fmla="*/ 379012 h 1149386"/>
                <a:gd name="connsiteX16" fmla="*/ 1728317 w 3740038"/>
                <a:gd name="connsiteY16" fmla="*/ 348867 h 1149386"/>
                <a:gd name="connsiteX17" fmla="*/ 1865644 w 3740038"/>
                <a:gd name="connsiteY17" fmla="*/ 322072 h 1149386"/>
                <a:gd name="connsiteX18" fmla="*/ 2043165 w 3740038"/>
                <a:gd name="connsiteY18" fmla="*/ 234986 h 1149386"/>
                <a:gd name="connsiteX19" fmla="*/ 2224035 w 3740038"/>
                <a:gd name="connsiteY19" fmla="*/ 151250 h 1149386"/>
                <a:gd name="connsiteX20" fmla="*/ 2331218 w 3740038"/>
                <a:gd name="connsiteY20" fmla="*/ 97659 h 1149386"/>
                <a:gd name="connsiteX21" fmla="*/ 2445099 w 3740038"/>
                <a:gd name="connsiteY21" fmla="*/ 67514 h 1149386"/>
                <a:gd name="connsiteX22" fmla="*/ 3490128 w 3740038"/>
                <a:gd name="connsiteY22" fmla="*/ 525 h 1149386"/>
                <a:gd name="connsiteX23" fmla="*/ 3490128 w 3740038"/>
                <a:gd name="connsiteY23" fmla="*/ 3874 h 1149386"/>
                <a:gd name="connsiteX24" fmla="*/ 3740038 w 3740038"/>
                <a:gd name="connsiteY24" fmla="*/ 0 h 1149386"/>
                <a:gd name="connsiteX0" fmla="*/ 0 w 3757474"/>
                <a:gd name="connsiteY0" fmla="*/ 1148861 h 1148861"/>
                <a:gd name="connsiteX1" fmla="*/ 36844 w 3757474"/>
                <a:gd name="connsiteY1" fmla="*/ 994786 h 1148861"/>
                <a:gd name="connsiteX2" fmla="*/ 70339 w 3757474"/>
                <a:gd name="connsiteY2" fmla="*/ 880905 h 1148861"/>
                <a:gd name="connsiteX3" fmla="*/ 66989 w 3757474"/>
                <a:gd name="connsiteY3" fmla="*/ 767024 h 1148861"/>
                <a:gd name="connsiteX4" fmla="*/ 117231 w 3757474"/>
                <a:gd name="connsiteY4" fmla="*/ 622997 h 1148861"/>
                <a:gd name="connsiteX5" fmla="*/ 264607 w 3757474"/>
                <a:gd name="connsiteY5" fmla="*/ 475621 h 1148861"/>
                <a:gd name="connsiteX6" fmla="*/ 388536 w 3757474"/>
                <a:gd name="connsiteY6" fmla="*/ 344993 h 1148861"/>
                <a:gd name="connsiteX7" fmla="*/ 542611 w 3757474"/>
                <a:gd name="connsiteY7" fmla="*/ 271305 h 1148861"/>
                <a:gd name="connsiteX8" fmla="*/ 693336 w 3757474"/>
                <a:gd name="connsiteY8" fmla="*/ 247859 h 1148861"/>
                <a:gd name="connsiteX9" fmla="*/ 847411 w 3757474"/>
                <a:gd name="connsiteY9" fmla="*/ 227762 h 1148861"/>
                <a:gd name="connsiteX10" fmla="*/ 904352 w 3757474"/>
                <a:gd name="connsiteY10" fmla="*/ 227762 h 1148861"/>
                <a:gd name="connsiteX11" fmla="*/ 1068475 w 3757474"/>
                <a:gd name="connsiteY11" fmla="*/ 241160 h 1148861"/>
                <a:gd name="connsiteX12" fmla="*/ 1199103 w 3757474"/>
                <a:gd name="connsiteY12" fmla="*/ 314848 h 1148861"/>
                <a:gd name="connsiteX13" fmla="*/ 1416818 w 3757474"/>
                <a:gd name="connsiteY13" fmla="*/ 371789 h 1148861"/>
                <a:gd name="connsiteX14" fmla="*/ 1487156 w 3757474"/>
                <a:gd name="connsiteY14" fmla="*/ 385186 h 1148861"/>
                <a:gd name="connsiteX15" fmla="*/ 1547446 w 3757474"/>
                <a:gd name="connsiteY15" fmla="*/ 378487 h 1148861"/>
                <a:gd name="connsiteX16" fmla="*/ 1728317 w 3757474"/>
                <a:gd name="connsiteY16" fmla="*/ 348342 h 1148861"/>
                <a:gd name="connsiteX17" fmla="*/ 1865644 w 3757474"/>
                <a:gd name="connsiteY17" fmla="*/ 321547 h 1148861"/>
                <a:gd name="connsiteX18" fmla="*/ 2043165 w 3757474"/>
                <a:gd name="connsiteY18" fmla="*/ 234461 h 1148861"/>
                <a:gd name="connsiteX19" fmla="*/ 2224035 w 3757474"/>
                <a:gd name="connsiteY19" fmla="*/ 150725 h 1148861"/>
                <a:gd name="connsiteX20" fmla="*/ 2331218 w 3757474"/>
                <a:gd name="connsiteY20" fmla="*/ 97134 h 1148861"/>
                <a:gd name="connsiteX21" fmla="*/ 2445099 w 3757474"/>
                <a:gd name="connsiteY21" fmla="*/ 66989 h 1148861"/>
                <a:gd name="connsiteX22" fmla="*/ 3490128 w 3757474"/>
                <a:gd name="connsiteY22" fmla="*/ 0 h 1148861"/>
                <a:gd name="connsiteX23" fmla="*/ 3490128 w 3757474"/>
                <a:gd name="connsiteY23" fmla="*/ 3349 h 1148861"/>
                <a:gd name="connsiteX24" fmla="*/ 3757474 w 3757474"/>
                <a:gd name="connsiteY24" fmla="*/ 249385 h 1148861"/>
                <a:gd name="connsiteX0" fmla="*/ 0 w 3757474"/>
                <a:gd name="connsiteY0" fmla="*/ 1252063 h 1252063"/>
                <a:gd name="connsiteX1" fmla="*/ 36844 w 3757474"/>
                <a:gd name="connsiteY1" fmla="*/ 1097988 h 1252063"/>
                <a:gd name="connsiteX2" fmla="*/ 70339 w 3757474"/>
                <a:gd name="connsiteY2" fmla="*/ 984107 h 1252063"/>
                <a:gd name="connsiteX3" fmla="*/ 66989 w 3757474"/>
                <a:gd name="connsiteY3" fmla="*/ 870226 h 1252063"/>
                <a:gd name="connsiteX4" fmla="*/ 117231 w 3757474"/>
                <a:gd name="connsiteY4" fmla="*/ 726199 h 1252063"/>
                <a:gd name="connsiteX5" fmla="*/ 264607 w 3757474"/>
                <a:gd name="connsiteY5" fmla="*/ 578823 h 1252063"/>
                <a:gd name="connsiteX6" fmla="*/ 388536 w 3757474"/>
                <a:gd name="connsiteY6" fmla="*/ 448195 h 1252063"/>
                <a:gd name="connsiteX7" fmla="*/ 542611 w 3757474"/>
                <a:gd name="connsiteY7" fmla="*/ 374507 h 1252063"/>
                <a:gd name="connsiteX8" fmla="*/ 693336 w 3757474"/>
                <a:gd name="connsiteY8" fmla="*/ 351061 h 1252063"/>
                <a:gd name="connsiteX9" fmla="*/ 847411 w 3757474"/>
                <a:gd name="connsiteY9" fmla="*/ 330964 h 1252063"/>
                <a:gd name="connsiteX10" fmla="*/ 904352 w 3757474"/>
                <a:gd name="connsiteY10" fmla="*/ 330964 h 1252063"/>
                <a:gd name="connsiteX11" fmla="*/ 1068475 w 3757474"/>
                <a:gd name="connsiteY11" fmla="*/ 344362 h 1252063"/>
                <a:gd name="connsiteX12" fmla="*/ 1199103 w 3757474"/>
                <a:gd name="connsiteY12" fmla="*/ 418050 h 1252063"/>
                <a:gd name="connsiteX13" fmla="*/ 1416818 w 3757474"/>
                <a:gd name="connsiteY13" fmla="*/ 474991 h 1252063"/>
                <a:gd name="connsiteX14" fmla="*/ 1487156 w 3757474"/>
                <a:gd name="connsiteY14" fmla="*/ 488388 h 1252063"/>
                <a:gd name="connsiteX15" fmla="*/ 1547446 w 3757474"/>
                <a:gd name="connsiteY15" fmla="*/ 481689 h 1252063"/>
                <a:gd name="connsiteX16" fmla="*/ 1728317 w 3757474"/>
                <a:gd name="connsiteY16" fmla="*/ 451544 h 1252063"/>
                <a:gd name="connsiteX17" fmla="*/ 1865644 w 3757474"/>
                <a:gd name="connsiteY17" fmla="*/ 424749 h 1252063"/>
                <a:gd name="connsiteX18" fmla="*/ 2043165 w 3757474"/>
                <a:gd name="connsiteY18" fmla="*/ 337663 h 1252063"/>
                <a:gd name="connsiteX19" fmla="*/ 2224035 w 3757474"/>
                <a:gd name="connsiteY19" fmla="*/ 253927 h 1252063"/>
                <a:gd name="connsiteX20" fmla="*/ 2331218 w 3757474"/>
                <a:gd name="connsiteY20" fmla="*/ 200336 h 1252063"/>
                <a:gd name="connsiteX21" fmla="*/ 2445099 w 3757474"/>
                <a:gd name="connsiteY21" fmla="*/ 170191 h 1252063"/>
                <a:gd name="connsiteX22" fmla="*/ 3490128 w 3757474"/>
                <a:gd name="connsiteY22" fmla="*/ 103202 h 1252063"/>
                <a:gd name="connsiteX23" fmla="*/ 3540497 w 3757474"/>
                <a:gd name="connsiteY23" fmla="*/ 0 h 1252063"/>
                <a:gd name="connsiteX24" fmla="*/ 3757474 w 3757474"/>
                <a:gd name="connsiteY24" fmla="*/ 352587 h 1252063"/>
                <a:gd name="connsiteX0" fmla="*/ 0 w 3757474"/>
                <a:gd name="connsiteY0" fmla="*/ 1252063 h 1252063"/>
                <a:gd name="connsiteX1" fmla="*/ 36844 w 3757474"/>
                <a:gd name="connsiteY1" fmla="*/ 1097988 h 1252063"/>
                <a:gd name="connsiteX2" fmla="*/ 70339 w 3757474"/>
                <a:gd name="connsiteY2" fmla="*/ 984107 h 1252063"/>
                <a:gd name="connsiteX3" fmla="*/ 66989 w 3757474"/>
                <a:gd name="connsiteY3" fmla="*/ 870226 h 1252063"/>
                <a:gd name="connsiteX4" fmla="*/ 117231 w 3757474"/>
                <a:gd name="connsiteY4" fmla="*/ 726199 h 1252063"/>
                <a:gd name="connsiteX5" fmla="*/ 264607 w 3757474"/>
                <a:gd name="connsiteY5" fmla="*/ 578823 h 1252063"/>
                <a:gd name="connsiteX6" fmla="*/ 388536 w 3757474"/>
                <a:gd name="connsiteY6" fmla="*/ 448195 h 1252063"/>
                <a:gd name="connsiteX7" fmla="*/ 542611 w 3757474"/>
                <a:gd name="connsiteY7" fmla="*/ 374507 h 1252063"/>
                <a:gd name="connsiteX8" fmla="*/ 693336 w 3757474"/>
                <a:gd name="connsiteY8" fmla="*/ 351061 h 1252063"/>
                <a:gd name="connsiteX9" fmla="*/ 847411 w 3757474"/>
                <a:gd name="connsiteY9" fmla="*/ 330964 h 1252063"/>
                <a:gd name="connsiteX10" fmla="*/ 904352 w 3757474"/>
                <a:gd name="connsiteY10" fmla="*/ 330964 h 1252063"/>
                <a:gd name="connsiteX11" fmla="*/ 1068475 w 3757474"/>
                <a:gd name="connsiteY11" fmla="*/ 344362 h 1252063"/>
                <a:gd name="connsiteX12" fmla="*/ 1199103 w 3757474"/>
                <a:gd name="connsiteY12" fmla="*/ 418050 h 1252063"/>
                <a:gd name="connsiteX13" fmla="*/ 1416818 w 3757474"/>
                <a:gd name="connsiteY13" fmla="*/ 474991 h 1252063"/>
                <a:gd name="connsiteX14" fmla="*/ 1487156 w 3757474"/>
                <a:gd name="connsiteY14" fmla="*/ 488388 h 1252063"/>
                <a:gd name="connsiteX15" fmla="*/ 1547446 w 3757474"/>
                <a:gd name="connsiteY15" fmla="*/ 481689 h 1252063"/>
                <a:gd name="connsiteX16" fmla="*/ 1728317 w 3757474"/>
                <a:gd name="connsiteY16" fmla="*/ 451544 h 1252063"/>
                <a:gd name="connsiteX17" fmla="*/ 1865644 w 3757474"/>
                <a:gd name="connsiteY17" fmla="*/ 424749 h 1252063"/>
                <a:gd name="connsiteX18" fmla="*/ 2043165 w 3757474"/>
                <a:gd name="connsiteY18" fmla="*/ 337663 h 1252063"/>
                <a:gd name="connsiteX19" fmla="*/ 2224035 w 3757474"/>
                <a:gd name="connsiteY19" fmla="*/ 253927 h 1252063"/>
                <a:gd name="connsiteX20" fmla="*/ 2331218 w 3757474"/>
                <a:gd name="connsiteY20" fmla="*/ 200336 h 1252063"/>
                <a:gd name="connsiteX21" fmla="*/ 2445099 w 3757474"/>
                <a:gd name="connsiteY21" fmla="*/ 170191 h 1252063"/>
                <a:gd name="connsiteX22" fmla="*/ 3511438 w 3757474"/>
                <a:gd name="connsiteY22" fmla="*/ 25710 h 1252063"/>
                <a:gd name="connsiteX23" fmla="*/ 3540497 w 3757474"/>
                <a:gd name="connsiteY23" fmla="*/ 0 h 1252063"/>
                <a:gd name="connsiteX24" fmla="*/ 3757474 w 3757474"/>
                <a:gd name="connsiteY24" fmla="*/ 352587 h 1252063"/>
                <a:gd name="connsiteX0" fmla="*/ 0 w 3757474"/>
                <a:gd name="connsiteY0" fmla="*/ 1252063 h 1252063"/>
                <a:gd name="connsiteX1" fmla="*/ 36844 w 3757474"/>
                <a:gd name="connsiteY1" fmla="*/ 1097988 h 1252063"/>
                <a:gd name="connsiteX2" fmla="*/ 70339 w 3757474"/>
                <a:gd name="connsiteY2" fmla="*/ 984107 h 1252063"/>
                <a:gd name="connsiteX3" fmla="*/ 66989 w 3757474"/>
                <a:gd name="connsiteY3" fmla="*/ 870226 h 1252063"/>
                <a:gd name="connsiteX4" fmla="*/ 117231 w 3757474"/>
                <a:gd name="connsiteY4" fmla="*/ 726199 h 1252063"/>
                <a:gd name="connsiteX5" fmla="*/ 264607 w 3757474"/>
                <a:gd name="connsiteY5" fmla="*/ 578823 h 1252063"/>
                <a:gd name="connsiteX6" fmla="*/ 388536 w 3757474"/>
                <a:gd name="connsiteY6" fmla="*/ 448195 h 1252063"/>
                <a:gd name="connsiteX7" fmla="*/ 542611 w 3757474"/>
                <a:gd name="connsiteY7" fmla="*/ 374507 h 1252063"/>
                <a:gd name="connsiteX8" fmla="*/ 693336 w 3757474"/>
                <a:gd name="connsiteY8" fmla="*/ 351061 h 1252063"/>
                <a:gd name="connsiteX9" fmla="*/ 847411 w 3757474"/>
                <a:gd name="connsiteY9" fmla="*/ 330964 h 1252063"/>
                <a:gd name="connsiteX10" fmla="*/ 904352 w 3757474"/>
                <a:gd name="connsiteY10" fmla="*/ 330964 h 1252063"/>
                <a:gd name="connsiteX11" fmla="*/ 1068475 w 3757474"/>
                <a:gd name="connsiteY11" fmla="*/ 344362 h 1252063"/>
                <a:gd name="connsiteX12" fmla="*/ 1199103 w 3757474"/>
                <a:gd name="connsiteY12" fmla="*/ 418050 h 1252063"/>
                <a:gd name="connsiteX13" fmla="*/ 1416818 w 3757474"/>
                <a:gd name="connsiteY13" fmla="*/ 474991 h 1252063"/>
                <a:gd name="connsiteX14" fmla="*/ 1487156 w 3757474"/>
                <a:gd name="connsiteY14" fmla="*/ 488388 h 1252063"/>
                <a:gd name="connsiteX15" fmla="*/ 1547446 w 3757474"/>
                <a:gd name="connsiteY15" fmla="*/ 481689 h 1252063"/>
                <a:gd name="connsiteX16" fmla="*/ 1728317 w 3757474"/>
                <a:gd name="connsiteY16" fmla="*/ 451544 h 1252063"/>
                <a:gd name="connsiteX17" fmla="*/ 1865644 w 3757474"/>
                <a:gd name="connsiteY17" fmla="*/ 424749 h 1252063"/>
                <a:gd name="connsiteX18" fmla="*/ 2043165 w 3757474"/>
                <a:gd name="connsiteY18" fmla="*/ 337663 h 1252063"/>
                <a:gd name="connsiteX19" fmla="*/ 2224035 w 3757474"/>
                <a:gd name="connsiteY19" fmla="*/ 253927 h 1252063"/>
                <a:gd name="connsiteX20" fmla="*/ 2331218 w 3757474"/>
                <a:gd name="connsiteY20" fmla="*/ 200336 h 1252063"/>
                <a:gd name="connsiteX21" fmla="*/ 2452848 w 3757474"/>
                <a:gd name="connsiteY21" fmla="*/ 156630 h 1252063"/>
                <a:gd name="connsiteX22" fmla="*/ 3511438 w 3757474"/>
                <a:gd name="connsiteY22" fmla="*/ 25710 h 1252063"/>
                <a:gd name="connsiteX23" fmla="*/ 3540497 w 3757474"/>
                <a:gd name="connsiteY23" fmla="*/ 0 h 1252063"/>
                <a:gd name="connsiteX24" fmla="*/ 3757474 w 3757474"/>
                <a:gd name="connsiteY24" fmla="*/ 352587 h 1252063"/>
                <a:gd name="connsiteX0" fmla="*/ 0 w 3757474"/>
                <a:gd name="connsiteY0" fmla="*/ 1238502 h 1238502"/>
                <a:gd name="connsiteX1" fmla="*/ 36844 w 3757474"/>
                <a:gd name="connsiteY1" fmla="*/ 1084427 h 1238502"/>
                <a:gd name="connsiteX2" fmla="*/ 70339 w 3757474"/>
                <a:gd name="connsiteY2" fmla="*/ 970546 h 1238502"/>
                <a:gd name="connsiteX3" fmla="*/ 66989 w 3757474"/>
                <a:gd name="connsiteY3" fmla="*/ 856665 h 1238502"/>
                <a:gd name="connsiteX4" fmla="*/ 117231 w 3757474"/>
                <a:gd name="connsiteY4" fmla="*/ 712638 h 1238502"/>
                <a:gd name="connsiteX5" fmla="*/ 264607 w 3757474"/>
                <a:gd name="connsiteY5" fmla="*/ 565262 h 1238502"/>
                <a:gd name="connsiteX6" fmla="*/ 388536 w 3757474"/>
                <a:gd name="connsiteY6" fmla="*/ 434634 h 1238502"/>
                <a:gd name="connsiteX7" fmla="*/ 542611 w 3757474"/>
                <a:gd name="connsiteY7" fmla="*/ 360946 h 1238502"/>
                <a:gd name="connsiteX8" fmla="*/ 693336 w 3757474"/>
                <a:gd name="connsiteY8" fmla="*/ 337500 h 1238502"/>
                <a:gd name="connsiteX9" fmla="*/ 847411 w 3757474"/>
                <a:gd name="connsiteY9" fmla="*/ 317403 h 1238502"/>
                <a:gd name="connsiteX10" fmla="*/ 904352 w 3757474"/>
                <a:gd name="connsiteY10" fmla="*/ 317403 h 1238502"/>
                <a:gd name="connsiteX11" fmla="*/ 1068475 w 3757474"/>
                <a:gd name="connsiteY11" fmla="*/ 330801 h 1238502"/>
                <a:gd name="connsiteX12" fmla="*/ 1199103 w 3757474"/>
                <a:gd name="connsiteY12" fmla="*/ 404489 h 1238502"/>
                <a:gd name="connsiteX13" fmla="*/ 1416818 w 3757474"/>
                <a:gd name="connsiteY13" fmla="*/ 461430 h 1238502"/>
                <a:gd name="connsiteX14" fmla="*/ 1487156 w 3757474"/>
                <a:gd name="connsiteY14" fmla="*/ 474827 h 1238502"/>
                <a:gd name="connsiteX15" fmla="*/ 1547446 w 3757474"/>
                <a:gd name="connsiteY15" fmla="*/ 468128 h 1238502"/>
                <a:gd name="connsiteX16" fmla="*/ 1728317 w 3757474"/>
                <a:gd name="connsiteY16" fmla="*/ 437983 h 1238502"/>
                <a:gd name="connsiteX17" fmla="*/ 1865644 w 3757474"/>
                <a:gd name="connsiteY17" fmla="*/ 411188 h 1238502"/>
                <a:gd name="connsiteX18" fmla="*/ 2043165 w 3757474"/>
                <a:gd name="connsiteY18" fmla="*/ 324102 h 1238502"/>
                <a:gd name="connsiteX19" fmla="*/ 2224035 w 3757474"/>
                <a:gd name="connsiteY19" fmla="*/ 240366 h 1238502"/>
                <a:gd name="connsiteX20" fmla="*/ 2331218 w 3757474"/>
                <a:gd name="connsiteY20" fmla="*/ 186775 h 1238502"/>
                <a:gd name="connsiteX21" fmla="*/ 2452848 w 3757474"/>
                <a:gd name="connsiteY21" fmla="*/ 143069 h 1238502"/>
                <a:gd name="connsiteX22" fmla="*/ 3511438 w 3757474"/>
                <a:gd name="connsiteY22" fmla="*/ 12149 h 1238502"/>
                <a:gd name="connsiteX23" fmla="*/ 3532748 w 3757474"/>
                <a:gd name="connsiteY23" fmla="*/ 0 h 1238502"/>
                <a:gd name="connsiteX24" fmla="*/ 3757474 w 3757474"/>
                <a:gd name="connsiteY24" fmla="*/ 339026 h 1238502"/>
                <a:gd name="connsiteX0" fmla="*/ 0 w 3532748"/>
                <a:gd name="connsiteY0" fmla="*/ 1238502 h 1238502"/>
                <a:gd name="connsiteX1" fmla="*/ 36844 w 3532748"/>
                <a:gd name="connsiteY1" fmla="*/ 1084427 h 1238502"/>
                <a:gd name="connsiteX2" fmla="*/ 70339 w 3532748"/>
                <a:gd name="connsiteY2" fmla="*/ 970546 h 1238502"/>
                <a:gd name="connsiteX3" fmla="*/ 66989 w 3532748"/>
                <a:gd name="connsiteY3" fmla="*/ 856665 h 1238502"/>
                <a:gd name="connsiteX4" fmla="*/ 117231 w 3532748"/>
                <a:gd name="connsiteY4" fmla="*/ 712638 h 1238502"/>
                <a:gd name="connsiteX5" fmla="*/ 264607 w 3532748"/>
                <a:gd name="connsiteY5" fmla="*/ 565262 h 1238502"/>
                <a:gd name="connsiteX6" fmla="*/ 388536 w 3532748"/>
                <a:gd name="connsiteY6" fmla="*/ 434634 h 1238502"/>
                <a:gd name="connsiteX7" fmla="*/ 542611 w 3532748"/>
                <a:gd name="connsiteY7" fmla="*/ 360946 h 1238502"/>
                <a:gd name="connsiteX8" fmla="*/ 693336 w 3532748"/>
                <a:gd name="connsiteY8" fmla="*/ 337500 h 1238502"/>
                <a:gd name="connsiteX9" fmla="*/ 847411 w 3532748"/>
                <a:gd name="connsiteY9" fmla="*/ 317403 h 1238502"/>
                <a:gd name="connsiteX10" fmla="*/ 904352 w 3532748"/>
                <a:gd name="connsiteY10" fmla="*/ 317403 h 1238502"/>
                <a:gd name="connsiteX11" fmla="*/ 1068475 w 3532748"/>
                <a:gd name="connsiteY11" fmla="*/ 330801 h 1238502"/>
                <a:gd name="connsiteX12" fmla="*/ 1199103 w 3532748"/>
                <a:gd name="connsiteY12" fmla="*/ 404489 h 1238502"/>
                <a:gd name="connsiteX13" fmla="*/ 1416818 w 3532748"/>
                <a:gd name="connsiteY13" fmla="*/ 461430 h 1238502"/>
                <a:gd name="connsiteX14" fmla="*/ 1487156 w 3532748"/>
                <a:gd name="connsiteY14" fmla="*/ 474827 h 1238502"/>
                <a:gd name="connsiteX15" fmla="*/ 1547446 w 3532748"/>
                <a:gd name="connsiteY15" fmla="*/ 468128 h 1238502"/>
                <a:gd name="connsiteX16" fmla="*/ 1728317 w 3532748"/>
                <a:gd name="connsiteY16" fmla="*/ 437983 h 1238502"/>
                <a:gd name="connsiteX17" fmla="*/ 1865644 w 3532748"/>
                <a:gd name="connsiteY17" fmla="*/ 411188 h 1238502"/>
                <a:gd name="connsiteX18" fmla="*/ 2043165 w 3532748"/>
                <a:gd name="connsiteY18" fmla="*/ 324102 h 1238502"/>
                <a:gd name="connsiteX19" fmla="*/ 2224035 w 3532748"/>
                <a:gd name="connsiteY19" fmla="*/ 240366 h 1238502"/>
                <a:gd name="connsiteX20" fmla="*/ 2331218 w 3532748"/>
                <a:gd name="connsiteY20" fmla="*/ 186775 h 1238502"/>
                <a:gd name="connsiteX21" fmla="*/ 2452848 w 3532748"/>
                <a:gd name="connsiteY21" fmla="*/ 143069 h 1238502"/>
                <a:gd name="connsiteX22" fmla="*/ 3511438 w 3532748"/>
                <a:gd name="connsiteY22" fmla="*/ 12149 h 1238502"/>
                <a:gd name="connsiteX23" fmla="*/ 3532748 w 3532748"/>
                <a:gd name="connsiteY23" fmla="*/ 0 h 1238502"/>
                <a:gd name="connsiteX24" fmla="*/ 3524999 w 3532748"/>
                <a:gd name="connsiteY24" fmla="*/ 9687 h 1238502"/>
                <a:gd name="connsiteX0" fmla="*/ 0 w 3532748"/>
                <a:gd name="connsiteY0" fmla="*/ 1238502 h 1238502"/>
                <a:gd name="connsiteX1" fmla="*/ 36844 w 3532748"/>
                <a:gd name="connsiteY1" fmla="*/ 1084427 h 1238502"/>
                <a:gd name="connsiteX2" fmla="*/ 70339 w 3532748"/>
                <a:gd name="connsiteY2" fmla="*/ 970546 h 1238502"/>
                <a:gd name="connsiteX3" fmla="*/ 66989 w 3532748"/>
                <a:gd name="connsiteY3" fmla="*/ 856665 h 1238502"/>
                <a:gd name="connsiteX4" fmla="*/ 117231 w 3532748"/>
                <a:gd name="connsiteY4" fmla="*/ 712638 h 1238502"/>
                <a:gd name="connsiteX5" fmla="*/ 264607 w 3532748"/>
                <a:gd name="connsiteY5" fmla="*/ 565262 h 1238502"/>
                <a:gd name="connsiteX6" fmla="*/ 388536 w 3532748"/>
                <a:gd name="connsiteY6" fmla="*/ 434634 h 1238502"/>
                <a:gd name="connsiteX7" fmla="*/ 542611 w 3532748"/>
                <a:gd name="connsiteY7" fmla="*/ 360946 h 1238502"/>
                <a:gd name="connsiteX8" fmla="*/ 693336 w 3532748"/>
                <a:gd name="connsiteY8" fmla="*/ 337500 h 1238502"/>
                <a:gd name="connsiteX9" fmla="*/ 847411 w 3532748"/>
                <a:gd name="connsiteY9" fmla="*/ 317403 h 1238502"/>
                <a:gd name="connsiteX10" fmla="*/ 904352 w 3532748"/>
                <a:gd name="connsiteY10" fmla="*/ 317403 h 1238502"/>
                <a:gd name="connsiteX11" fmla="*/ 1068475 w 3532748"/>
                <a:gd name="connsiteY11" fmla="*/ 354173 h 1238502"/>
                <a:gd name="connsiteX12" fmla="*/ 1199103 w 3532748"/>
                <a:gd name="connsiteY12" fmla="*/ 404489 h 1238502"/>
                <a:gd name="connsiteX13" fmla="*/ 1416818 w 3532748"/>
                <a:gd name="connsiteY13" fmla="*/ 461430 h 1238502"/>
                <a:gd name="connsiteX14" fmla="*/ 1487156 w 3532748"/>
                <a:gd name="connsiteY14" fmla="*/ 474827 h 1238502"/>
                <a:gd name="connsiteX15" fmla="*/ 1547446 w 3532748"/>
                <a:gd name="connsiteY15" fmla="*/ 468128 h 1238502"/>
                <a:gd name="connsiteX16" fmla="*/ 1728317 w 3532748"/>
                <a:gd name="connsiteY16" fmla="*/ 437983 h 1238502"/>
                <a:gd name="connsiteX17" fmla="*/ 1865644 w 3532748"/>
                <a:gd name="connsiteY17" fmla="*/ 411188 h 1238502"/>
                <a:gd name="connsiteX18" fmla="*/ 2043165 w 3532748"/>
                <a:gd name="connsiteY18" fmla="*/ 324102 h 1238502"/>
                <a:gd name="connsiteX19" fmla="*/ 2224035 w 3532748"/>
                <a:gd name="connsiteY19" fmla="*/ 240366 h 1238502"/>
                <a:gd name="connsiteX20" fmla="*/ 2331218 w 3532748"/>
                <a:gd name="connsiteY20" fmla="*/ 186775 h 1238502"/>
                <a:gd name="connsiteX21" fmla="*/ 2452848 w 3532748"/>
                <a:gd name="connsiteY21" fmla="*/ 143069 h 1238502"/>
                <a:gd name="connsiteX22" fmla="*/ 3511438 w 3532748"/>
                <a:gd name="connsiteY22" fmla="*/ 12149 h 1238502"/>
                <a:gd name="connsiteX23" fmla="*/ 3532748 w 3532748"/>
                <a:gd name="connsiteY23" fmla="*/ 0 h 1238502"/>
                <a:gd name="connsiteX24" fmla="*/ 3524999 w 3532748"/>
                <a:gd name="connsiteY24" fmla="*/ 9687 h 1238502"/>
                <a:gd name="connsiteX0" fmla="*/ 0 w 3532748"/>
                <a:gd name="connsiteY0" fmla="*/ 1238502 h 1238502"/>
                <a:gd name="connsiteX1" fmla="*/ 36844 w 3532748"/>
                <a:gd name="connsiteY1" fmla="*/ 1084427 h 1238502"/>
                <a:gd name="connsiteX2" fmla="*/ 70339 w 3532748"/>
                <a:gd name="connsiteY2" fmla="*/ 970546 h 1238502"/>
                <a:gd name="connsiteX3" fmla="*/ 66989 w 3532748"/>
                <a:gd name="connsiteY3" fmla="*/ 856665 h 1238502"/>
                <a:gd name="connsiteX4" fmla="*/ 117231 w 3532748"/>
                <a:gd name="connsiteY4" fmla="*/ 712638 h 1238502"/>
                <a:gd name="connsiteX5" fmla="*/ 264607 w 3532748"/>
                <a:gd name="connsiteY5" fmla="*/ 565262 h 1238502"/>
                <a:gd name="connsiteX6" fmla="*/ 388536 w 3532748"/>
                <a:gd name="connsiteY6" fmla="*/ 434634 h 1238502"/>
                <a:gd name="connsiteX7" fmla="*/ 542611 w 3532748"/>
                <a:gd name="connsiteY7" fmla="*/ 360946 h 1238502"/>
                <a:gd name="connsiteX8" fmla="*/ 693336 w 3532748"/>
                <a:gd name="connsiteY8" fmla="*/ 337500 h 1238502"/>
                <a:gd name="connsiteX9" fmla="*/ 847411 w 3532748"/>
                <a:gd name="connsiteY9" fmla="*/ 317403 h 1238502"/>
                <a:gd name="connsiteX10" fmla="*/ 904352 w 3532748"/>
                <a:gd name="connsiteY10" fmla="*/ 323246 h 1238502"/>
                <a:gd name="connsiteX11" fmla="*/ 1068475 w 3532748"/>
                <a:gd name="connsiteY11" fmla="*/ 354173 h 1238502"/>
                <a:gd name="connsiteX12" fmla="*/ 1199103 w 3532748"/>
                <a:gd name="connsiteY12" fmla="*/ 404489 h 1238502"/>
                <a:gd name="connsiteX13" fmla="*/ 1416818 w 3532748"/>
                <a:gd name="connsiteY13" fmla="*/ 461430 h 1238502"/>
                <a:gd name="connsiteX14" fmla="*/ 1487156 w 3532748"/>
                <a:gd name="connsiteY14" fmla="*/ 474827 h 1238502"/>
                <a:gd name="connsiteX15" fmla="*/ 1547446 w 3532748"/>
                <a:gd name="connsiteY15" fmla="*/ 468128 h 1238502"/>
                <a:gd name="connsiteX16" fmla="*/ 1728317 w 3532748"/>
                <a:gd name="connsiteY16" fmla="*/ 437983 h 1238502"/>
                <a:gd name="connsiteX17" fmla="*/ 1865644 w 3532748"/>
                <a:gd name="connsiteY17" fmla="*/ 411188 h 1238502"/>
                <a:gd name="connsiteX18" fmla="*/ 2043165 w 3532748"/>
                <a:gd name="connsiteY18" fmla="*/ 324102 h 1238502"/>
                <a:gd name="connsiteX19" fmla="*/ 2224035 w 3532748"/>
                <a:gd name="connsiteY19" fmla="*/ 240366 h 1238502"/>
                <a:gd name="connsiteX20" fmla="*/ 2331218 w 3532748"/>
                <a:gd name="connsiteY20" fmla="*/ 186775 h 1238502"/>
                <a:gd name="connsiteX21" fmla="*/ 2452848 w 3532748"/>
                <a:gd name="connsiteY21" fmla="*/ 143069 h 1238502"/>
                <a:gd name="connsiteX22" fmla="*/ 3511438 w 3532748"/>
                <a:gd name="connsiteY22" fmla="*/ 12149 h 1238502"/>
                <a:gd name="connsiteX23" fmla="*/ 3532748 w 3532748"/>
                <a:gd name="connsiteY23" fmla="*/ 0 h 1238502"/>
                <a:gd name="connsiteX24" fmla="*/ 3524999 w 3532748"/>
                <a:gd name="connsiteY24" fmla="*/ 9687 h 123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32748" h="1238502">
                  <a:moveTo>
                    <a:pt x="0" y="1238502"/>
                  </a:moveTo>
                  <a:lnTo>
                    <a:pt x="36844" y="1084427"/>
                  </a:lnTo>
                  <a:lnTo>
                    <a:pt x="70339" y="970546"/>
                  </a:lnTo>
                  <a:cubicBezTo>
                    <a:pt x="69222" y="932586"/>
                    <a:pt x="68106" y="894625"/>
                    <a:pt x="66989" y="856665"/>
                  </a:cubicBezTo>
                  <a:lnTo>
                    <a:pt x="117231" y="712638"/>
                  </a:lnTo>
                  <a:lnTo>
                    <a:pt x="264607" y="565262"/>
                  </a:lnTo>
                  <a:lnTo>
                    <a:pt x="388536" y="434634"/>
                  </a:lnTo>
                  <a:lnTo>
                    <a:pt x="542611" y="360946"/>
                  </a:lnTo>
                  <a:lnTo>
                    <a:pt x="693336" y="337500"/>
                  </a:lnTo>
                  <a:lnTo>
                    <a:pt x="847411" y="317403"/>
                  </a:lnTo>
                  <a:lnTo>
                    <a:pt x="904352" y="323246"/>
                  </a:lnTo>
                  <a:lnTo>
                    <a:pt x="1068475" y="354173"/>
                  </a:lnTo>
                  <a:lnTo>
                    <a:pt x="1199103" y="404489"/>
                  </a:lnTo>
                  <a:lnTo>
                    <a:pt x="1416818" y="461430"/>
                  </a:lnTo>
                  <a:lnTo>
                    <a:pt x="1487156" y="474827"/>
                  </a:lnTo>
                  <a:lnTo>
                    <a:pt x="1547446" y="468128"/>
                  </a:lnTo>
                  <a:lnTo>
                    <a:pt x="1728317" y="437983"/>
                  </a:lnTo>
                  <a:lnTo>
                    <a:pt x="1865644" y="411188"/>
                  </a:lnTo>
                  <a:lnTo>
                    <a:pt x="2043165" y="324102"/>
                  </a:lnTo>
                  <a:lnTo>
                    <a:pt x="2224035" y="240366"/>
                  </a:lnTo>
                  <a:lnTo>
                    <a:pt x="2331218" y="186775"/>
                  </a:lnTo>
                  <a:lnTo>
                    <a:pt x="2452848" y="143069"/>
                  </a:lnTo>
                  <a:lnTo>
                    <a:pt x="3511438" y="12149"/>
                  </a:lnTo>
                  <a:lnTo>
                    <a:pt x="3532748" y="0"/>
                  </a:lnTo>
                  <a:lnTo>
                    <a:pt x="3524999" y="9687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A672121-3370-A277-5FD9-D7A802F35861}"/>
                </a:ext>
              </a:extLst>
            </p:cNvPr>
            <p:cNvSpPr/>
            <p:nvPr/>
          </p:nvSpPr>
          <p:spPr>
            <a:xfrm>
              <a:off x="5606783" y="3088438"/>
              <a:ext cx="401934" cy="1500554"/>
            </a:xfrm>
            <a:custGeom>
              <a:avLst/>
              <a:gdLst>
                <a:gd name="connsiteX0" fmla="*/ 123929 w 401934"/>
                <a:gd name="connsiteY0" fmla="*/ 1500554 h 1500554"/>
                <a:gd name="connsiteX1" fmla="*/ 100483 w 401934"/>
                <a:gd name="connsiteY1" fmla="*/ 1349829 h 1500554"/>
                <a:gd name="connsiteX2" fmla="*/ 50242 w 401934"/>
                <a:gd name="connsiteY2" fmla="*/ 1195754 h 1500554"/>
                <a:gd name="connsiteX3" fmla="*/ 20097 w 401934"/>
                <a:gd name="connsiteY3" fmla="*/ 1078523 h 1500554"/>
                <a:gd name="connsiteX4" fmla="*/ 0 w 401934"/>
                <a:gd name="connsiteY4" fmla="*/ 907701 h 1500554"/>
                <a:gd name="connsiteX5" fmla="*/ 0 w 401934"/>
                <a:gd name="connsiteY5" fmla="*/ 756976 h 1500554"/>
                <a:gd name="connsiteX6" fmla="*/ 3349 w 401934"/>
                <a:gd name="connsiteY6" fmla="*/ 710084 h 1500554"/>
                <a:gd name="connsiteX7" fmla="*/ 117231 w 401934"/>
                <a:gd name="connsiteY7" fmla="*/ 750277 h 1500554"/>
                <a:gd name="connsiteX8" fmla="*/ 227762 w 401934"/>
                <a:gd name="connsiteY8" fmla="*/ 689987 h 1500554"/>
                <a:gd name="connsiteX9" fmla="*/ 284703 w 401934"/>
                <a:gd name="connsiteY9" fmla="*/ 572756 h 1500554"/>
                <a:gd name="connsiteX10" fmla="*/ 288053 w 401934"/>
                <a:gd name="connsiteY10" fmla="*/ 505767 h 1500554"/>
                <a:gd name="connsiteX11" fmla="*/ 274655 w 401934"/>
                <a:gd name="connsiteY11" fmla="*/ 452176 h 1500554"/>
                <a:gd name="connsiteX12" fmla="*/ 251209 w 401934"/>
                <a:gd name="connsiteY12" fmla="*/ 411983 h 1500554"/>
                <a:gd name="connsiteX13" fmla="*/ 291402 w 401934"/>
                <a:gd name="connsiteY13" fmla="*/ 211016 h 1500554"/>
                <a:gd name="connsiteX14" fmla="*/ 318198 w 401934"/>
                <a:gd name="connsiteY14" fmla="*/ 113882 h 1500554"/>
                <a:gd name="connsiteX15" fmla="*/ 401934 w 401934"/>
                <a:gd name="connsiteY15" fmla="*/ 0 h 150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1934" h="1500554">
                  <a:moveTo>
                    <a:pt x="123929" y="1500554"/>
                  </a:moveTo>
                  <a:lnTo>
                    <a:pt x="100483" y="1349829"/>
                  </a:lnTo>
                  <a:lnTo>
                    <a:pt x="50242" y="1195754"/>
                  </a:lnTo>
                  <a:lnTo>
                    <a:pt x="20097" y="1078523"/>
                  </a:lnTo>
                  <a:lnTo>
                    <a:pt x="0" y="907701"/>
                  </a:lnTo>
                  <a:lnTo>
                    <a:pt x="0" y="756976"/>
                  </a:lnTo>
                  <a:lnTo>
                    <a:pt x="3349" y="710084"/>
                  </a:lnTo>
                  <a:lnTo>
                    <a:pt x="117231" y="750277"/>
                  </a:lnTo>
                  <a:lnTo>
                    <a:pt x="227762" y="689987"/>
                  </a:lnTo>
                  <a:lnTo>
                    <a:pt x="284703" y="572756"/>
                  </a:lnTo>
                  <a:lnTo>
                    <a:pt x="288053" y="505767"/>
                  </a:lnTo>
                  <a:lnTo>
                    <a:pt x="274655" y="452176"/>
                  </a:lnTo>
                  <a:lnTo>
                    <a:pt x="251209" y="411983"/>
                  </a:lnTo>
                  <a:lnTo>
                    <a:pt x="291402" y="211016"/>
                  </a:lnTo>
                  <a:lnTo>
                    <a:pt x="318198" y="113882"/>
                  </a:lnTo>
                  <a:lnTo>
                    <a:pt x="401934" y="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D406EB9-B8CD-5517-F07F-61F77C9DCC3D}"/>
                </a:ext>
              </a:extLst>
            </p:cNvPr>
            <p:cNvSpPr/>
            <p:nvPr/>
          </p:nvSpPr>
          <p:spPr>
            <a:xfrm>
              <a:off x="6285788" y="3031499"/>
              <a:ext cx="847840" cy="962854"/>
            </a:xfrm>
            <a:custGeom>
              <a:avLst/>
              <a:gdLst>
                <a:gd name="connsiteX0" fmla="*/ 0 w 850761"/>
                <a:gd name="connsiteY0" fmla="*/ 0 h 927798"/>
                <a:gd name="connsiteX1" fmla="*/ 160774 w 850761"/>
                <a:gd name="connsiteY1" fmla="*/ 311499 h 927798"/>
                <a:gd name="connsiteX2" fmla="*/ 187569 w 850761"/>
                <a:gd name="connsiteY2" fmla="*/ 341644 h 927798"/>
                <a:gd name="connsiteX3" fmla="*/ 204317 w 850761"/>
                <a:gd name="connsiteY3" fmla="*/ 371789 h 927798"/>
                <a:gd name="connsiteX4" fmla="*/ 254558 w 850761"/>
                <a:gd name="connsiteY4" fmla="*/ 395235 h 927798"/>
                <a:gd name="connsiteX5" fmla="*/ 294752 w 850761"/>
                <a:gd name="connsiteY5" fmla="*/ 401934 h 927798"/>
                <a:gd name="connsiteX6" fmla="*/ 311499 w 850761"/>
                <a:gd name="connsiteY6" fmla="*/ 401934 h 927798"/>
                <a:gd name="connsiteX7" fmla="*/ 331596 w 850761"/>
                <a:gd name="connsiteY7" fmla="*/ 418681 h 927798"/>
                <a:gd name="connsiteX8" fmla="*/ 355042 w 850761"/>
                <a:gd name="connsiteY8" fmla="*/ 448826 h 927798"/>
                <a:gd name="connsiteX9" fmla="*/ 361741 w 850761"/>
                <a:gd name="connsiteY9" fmla="*/ 542611 h 927798"/>
                <a:gd name="connsiteX10" fmla="*/ 361741 w 850761"/>
                <a:gd name="connsiteY10" fmla="*/ 589503 h 927798"/>
                <a:gd name="connsiteX11" fmla="*/ 361741 w 850761"/>
                <a:gd name="connsiteY11" fmla="*/ 643094 h 927798"/>
                <a:gd name="connsiteX12" fmla="*/ 344994 w 850761"/>
                <a:gd name="connsiteY12" fmla="*/ 663191 h 927798"/>
                <a:gd name="connsiteX13" fmla="*/ 314849 w 850761"/>
                <a:gd name="connsiteY13" fmla="*/ 760325 h 927798"/>
                <a:gd name="connsiteX14" fmla="*/ 291402 w 850761"/>
                <a:gd name="connsiteY14" fmla="*/ 793819 h 927798"/>
                <a:gd name="connsiteX15" fmla="*/ 301451 w 850761"/>
                <a:gd name="connsiteY15" fmla="*/ 837362 h 927798"/>
                <a:gd name="connsiteX16" fmla="*/ 314849 w 850761"/>
                <a:gd name="connsiteY16" fmla="*/ 847411 h 927798"/>
                <a:gd name="connsiteX17" fmla="*/ 375139 w 850761"/>
                <a:gd name="connsiteY17" fmla="*/ 857459 h 927798"/>
                <a:gd name="connsiteX18" fmla="*/ 468923 w 850761"/>
                <a:gd name="connsiteY18" fmla="*/ 877556 h 927798"/>
                <a:gd name="connsiteX19" fmla="*/ 539262 w 850761"/>
                <a:gd name="connsiteY19" fmla="*/ 874206 h 927798"/>
                <a:gd name="connsiteX20" fmla="*/ 633046 w 850761"/>
                <a:gd name="connsiteY20" fmla="*/ 874206 h 927798"/>
                <a:gd name="connsiteX21" fmla="*/ 686638 w 850761"/>
                <a:gd name="connsiteY21" fmla="*/ 877556 h 927798"/>
                <a:gd name="connsiteX22" fmla="*/ 850761 w 850761"/>
                <a:gd name="connsiteY22" fmla="*/ 927798 h 927798"/>
                <a:gd name="connsiteX0" fmla="*/ 0 w 850761"/>
                <a:gd name="connsiteY0" fmla="*/ 0 h 927798"/>
                <a:gd name="connsiteX1" fmla="*/ 160774 w 850761"/>
                <a:gd name="connsiteY1" fmla="*/ 311499 h 927798"/>
                <a:gd name="connsiteX2" fmla="*/ 187569 w 850761"/>
                <a:gd name="connsiteY2" fmla="*/ 341644 h 927798"/>
                <a:gd name="connsiteX3" fmla="*/ 204317 w 850761"/>
                <a:gd name="connsiteY3" fmla="*/ 371789 h 927798"/>
                <a:gd name="connsiteX4" fmla="*/ 254558 w 850761"/>
                <a:gd name="connsiteY4" fmla="*/ 395235 h 927798"/>
                <a:gd name="connsiteX5" fmla="*/ 294752 w 850761"/>
                <a:gd name="connsiteY5" fmla="*/ 401934 h 927798"/>
                <a:gd name="connsiteX6" fmla="*/ 311499 w 850761"/>
                <a:gd name="connsiteY6" fmla="*/ 401934 h 927798"/>
                <a:gd name="connsiteX7" fmla="*/ 331596 w 850761"/>
                <a:gd name="connsiteY7" fmla="*/ 418681 h 927798"/>
                <a:gd name="connsiteX8" fmla="*/ 355042 w 850761"/>
                <a:gd name="connsiteY8" fmla="*/ 448826 h 927798"/>
                <a:gd name="connsiteX9" fmla="*/ 361741 w 850761"/>
                <a:gd name="connsiteY9" fmla="*/ 542611 h 927798"/>
                <a:gd name="connsiteX10" fmla="*/ 361741 w 850761"/>
                <a:gd name="connsiteY10" fmla="*/ 589503 h 927798"/>
                <a:gd name="connsiteX11" fmla="*/ 361741 w 850761"/>
                <a:gd name="connsiteY11" fmla="*/ 643094 h 927798"/>
                <a:gd name="connsiteX12" fmla="*/ 344994 w 850761"/>
                <a:gd name="connsiteY12" fmla="*/ 663191 h 927798"/>
                <a:gd name="connsiteX13" fmla="*/ 314849 w 850761"/>
                <a:gd name="connsiteY13" fmla="*/ 760325 h 927798"/>
                <a:gd name="connsiteX14" fmla="*/ 291402 w 850761"/>
                <a:gd name="connsiteY14" fmla="*/ 793819 h 927798"/>
                <a:gd name="connsiteX15" fmla="*/ 301451 w 850761"/>
                <a:gd name="connsiteY15" fmla="*/ 837362 h 927798"/>
                <a:gd name="connsiteX16" fmla="*/ 314849 w 850761"/>
                <a:gd name="connsiteY16" fmla="*/ 847411 h 927798"/>
                <a:gd name="connsiteX17" fmla="*/ 375139 w 850761"/>
                <a:gd name="connsiteY17" fmla="*/ 872066 h 927798"/>
                <a:gd name="connsiteX18" fmla="*/ 468923 w 850761"/>
                <a:gd name="connsiteY18" fmla="*/ 877556 h 927798"/>
                <a:gd name="connsiteX19" fmla="*/ 539262 w 850761"/>
                <a:gd name="connsiteY19" fmla="*/ 874206 h 927798"/>
                <a:gd name="connsiteX20" fmla="*/ 633046 w 850761"/>
                <a:gd name="connsiteY20" fmla="*/ 874206 h 927798"/>
                <a:gd name="connsiteX21" fmla="*/ 686638 w 850761"/>
                <a:gd name="connsiteY21" fmla="*/ 877556 h 927798"/>
                <a:gd name="connsiteX22" fmla="*/ 850761 w 850761"/>
                <a:gd name="connsiteY22" fmla="*/ 927798 h 927798"/>
                <a:gd name="connsiteX0" fmla="*/ 0 w 850761"/>
                <a:gd name="connsiteY0" fmla="*/ 0 h 927798"/>
                <a:gd name="connsiteX1" fmla="*/ 160774 w 850761"/>
                <a:gd name="connsiteY1" fmla="*/ 311499 h 927798"/>
                <a:gd name="connsiteX2" fmla="*/ 187569 w 850761"/>
                <a:gd name="connsiteY2" fmla="*/ 341644 h 927798"/>
                <a:gd name="connsiteX3" fmla="*/ 204317 w 850761"/>
                <a:gd name="connsiteY3" fmla="*/ 371789 h 927798"/>
                <a:gd name="connsiteX4" fmla="*/ 254558 w 850761"/>
                <a:gd name="connsiteY4" fmla="*/ 395235 h 927798"/>
                <a:gd name="connsiteX5" fmla="*/ 294752 w 850761"/>
                <a:gd name="connsiteY5" fmla="*/ 401934 h 927798"/>
                <a:gd name="connsiteX6" fmla="*/ 311499 w 850761"/>
                <a:gd name="connsiteY6" fmla="*/ 401934 h 927798"/>
                <a:gd name="connsiteX7" fmla="*/ 331596 w 850761"/>
                <a:gd name="connsiteY7" fmla="*/ 418681 h 927798"/>
                <a:gd name="connsiteX8" fmla="*/ 355042 w 850761"/>
                <a:gd name="connsiteY8" fmla="*/ 448826 h 927798"/>
                <a:gd name="connsiteX9" fmla="*/ 361741 w 850761"/>
                <a:gd name="connsiteY9" fmla="*/ 542611 h 927798"/>
                <a:gd name="connsiteX10" fmla="*/ 361741 w 850761"/>
                <a:gd name="connsiteY10" fmla="*/ 589503 h 927798"/>
                <a:gd name="connsiteX11" fmla="*/ 361741 w 850761"/>
                <a:gd name="connsiteY11" fmla="*/ 643094 h 927798"/>
                <a:gd name="connsiteX12" fmla="*/ 344994 w 850761"/>
                <a:gd name="connsiteY12" fmla="*/ 663191 h 927798"/>
                <a:gd name="connsiteX13" fmla="*/ 314849 w 850761"/>
                <a:gd name="connsiteY13" fmla="*/ 760325 h 927798"/>
                <a:gd name="connsiteX14" fmla="*/ 291402 w 850761"/>
                <a:gd name="connsiteY14" fmla="*/ 793819 h 927798"/>
                <a:gd name="connsiteX15" fmla="*/ 301451 w 850761"/>
                <a:gd name="connsiteY15" fmla="*/ 837362 h 927798"/>
                <a:gd name="connsiteX16" fmla="*/ 314849 w 850761"/>
                <a:gd name="connsiteY16" fmla="*/ 847411 h 927798"/>
                <a:gd name="connsiteX17" fmla="*/ 375139 w 850761"/>
                <a:gd name="connsiteY17" fmla="*/ 872066 h 927798"/>
                <a:gd name="connsiteX18" fmla="*/ 468923 w 850761"/>
                <a:gd name="connsiteY18" fmla="*/ 900927 h 927798"/>
                <a:gd name="connsiteX19" fmla="*/ 539262 w 850761"/>
                <a:gd name="connsiteY19" fmla="*/ 874206 h 927798"/>
                <a:gd name="connsiteX20" fmla="*/ 633046 w 850761"/>
                <a:gd name="connsiteY20" fmla="*/ 874206 h 927798"/>
                <a:gd name="connsiteX21" fmla="*/ 686638 w 850761"/>
                <a:gd name="connsiteY21" fmla="*/ 877556 h 927798"/>
                <a:gd name="connsiteX22" fmla="*/ 850761 w 850761"/>
                <a:gd name="connsiteY22" fmla="*/ 927798 h 927798"/>
                <a:gd name="connsiteX0" fmla="*/ 0 w 850761"/>
                <a:gd name="connsiteY0" fmla="*/ 0 h 927798"/>
                <a:gd name="connsiteX1" fmla="*/ 160774 w 850761"/>
                <a:gd name="connsiteY1" fmla="*/ 311499 h 927798"/>
                <a:gd name="connsiteX2" fmla="*/ 187569 w 850761"/>
                <a:gd name="connsiteY2" fmla="*/ 341644 h 927798"/>
                <a:gd name="connsiteX3" fmla="*/ 204317 w 850761"/>
                <a:gd name="connsiteY3" fmla="*/ 371789 h 927798"/>
                <a:gd name="connsiteX4" fmla="*/ 254558 w 850761"/>
                <a:gd name="connsiteY4" fmla="*/ 395235 h 927798"/>
                <a:gd name="connsiteX5" fmla="*/ 294752 w 850761"/>
                <a:gd name="connsiteY5" fmla="*/ 401934 h 927798"/>
                <a:gd name="connsiteX6" fmla="*/ 311499 w 850761"/>
                <a:gd name="connsiteY6" fmla="*/ 401934 h 927798"/>
                <a:gd name="connsiteX7" fmla="*/ 331596 w 850761"/>
                <a:gd name="connsiteY7" fmla="*/ 418681 h 927798"/>
                <a:gd name="connsiteX8" fmla="*/ 355042 w 850761"/>
                <a:gd name="connsiteY8" fmla="*/ 448826 h 927798"/>
                <a:gd name="connsiteX9" fmla="*/ 361741 w 850761"/>
                <a:gd name="connsiteY9" fmla="*/ 542611 h 927798"/>
                <a:gd name="connsiteX10" fmla="*/ 361741 w 850761"/>
                <a:gd name="connsiteY10" fmla="*/ 589503 h 927798"/>
                <a:gd name="connsiteX11" fmla="*/ 361741 w 850761"/>
                <a:gd name="connsiteY11" fmla="*/ 643094 h 927798"/>
                <a:gd name="connsiteX12" fmla="*/ 344994 w 850761"/>
                <a:gd name="connsiteY12" fmla="*/ 663191 h 927798"/>
                <a:gd name="connsiteX13" fmla="*/ 314849 w 850761"/>
                <a:gd name="connsiteY13" fmla="*/ 760325 h 927798"/>
                <a:gd name="connsiteX14" fmla="*/ 291402 w 850761"/>
                <a:gd name="connsiteY14" fmla="*/ 793819 h 927798"/>
                <a:gd name="connsiteX15" fmla="*/ 301451 w 850761"/>
                <a:gd name="connsiteY15" fmla="*/ 837362 h 927798"/>
                <a:gd name="connsiteX16" fmla="*/ 314849 w 850761"/>
                <a:gd name="connsiteY16" fmla="*/ 847411 h 927798"/>
                <a:gd name="connsiteX17" fmla="*/ 375139 w 850761"/>
                <a:gd name="connsiteY17" fmla="*/ 872066 h 927798"/>
                <a:gd name="connsiteX18" fmla="*/ 468923 w 850761"/>
                <a:gd name="connsiteY18" fmla="*/ 900927 h 927798"/>
                <a:gd name="connsiteX19" fmla="*/ 545105 w 850761"/>
                <a:gd name="connsiteY19" fmla="*/ 909263 h 927798"/>
                <a:gd name="connsiteX20" fmla="*/ 633046 w 850761"/>
                <a:gd name="connsiteY20" fmla="*/ 874206 h 927798"/>
                <a:gd name="connsiteX21" fmla="*/ 686638 w 850761"/>
                <a:gd name="connsiteY21" fmla="*/ 877556 h 927798"/>
                <a:gd name="connsiteX22" fmla="*/ 850761 w 850761"/>
                <a:gd name="connsiteY22" fmla="*/ 927798 h 927798"/>
                <a:gd name="connsiteX0" fmla="*/ 0 w 850761"/>
                <a:gd name="connsiteY0" fmla="*/ 0 h 927798"/>
                <a:gd name="connsiteX1" fmla="*/ 160774 w 850761"/>
                <a:gd name="connsiteY1" fmla="*/ 311499 h 927798"/>
                <a:gd name="connsiteX2" fmla="*/ 187569 w 850761"/>
                <a:gd name="connsiteY2" fmla="*/ 341644 h 927798"/>
                <a:gd name="connsiteX3" fmla="*/ 204317 w 850761"/>
                <a:gd name="connsiteY3" fmla="*/ 371789 h 927798"/>
                <a:gd name="connsiteX4" fmla="*/ 254558 w 850761"/>
                <a:gd name="connsiteY4" fmla="*/ 395235 h 927798"/>
                <a:gd name="connsiteX5" fmla="*/ 294752 w 850761"/>
                <a:gd name="connsiteY5" fmla="*/ 401934 h 927798"/>
                <a:gd name="connsiteX6" fmla="*/ 311499 w 850761"/>
                <a:gd name="connsiteY6" fmla="*/ 401934 h 927798"/>
                <a:gd name="connsiteX7" fmla="*/ 331596 w 850761"/>
                <a:gd name="connsiteY7" fmla="*/ 418681 h 927798"/>
                <a:gd name="connsiteX8" fmla="*/ 355042 w 850761"/>
                <a:gd name="connsiteY8" fmla="*/ 448826 h 927798"/>
                <a:gd name="connsiteX9" fmla="*/ 361741 w 850761"/>
                <a:gd name="connsiteY9" fmla="*/ 542611 h 927798"/>
                <a:gd name="connsiteX10" fmla="*/ 361741 w 850761"/>
                <a:gd name="connsiteY10" fmla="*/ 589503 h 927798"/>
                <a:gd name="connsiteX11" fmla="*/ 361741 w 850761"/>
                <a:gd name="connsiteY11" fmla="*/ 643094 h 927798"/>
                <a:gd name="connsiteX12" fmla="*/ 344994 w 850761"/>
                <a:gd name="connsiteY12" fmla="*/ 663191 h 927798"/>
                <a:gd name="connsiteX13" fmla="*/ 314849 w 850761"/>
                <a:gd name="connsiteY13" fmla="*/ 760325 h 927798"/>
                <a:gd name="connsiteX14" fmla="*/ 291402 w 850761"/>
                <a:gd name="connsiteY14" fmla="*/ 793819 h 927798"/>
                <a:gd name="connsiteX15" fmla="*/ 301451 w 850761"/>
                <a:gd name="connsiteY15" fmla="*/ 837362 h 927798"/>
                <a:gd name="connsiteX16" fmla="*/ 314849 w 850761"/>
                <a:gd name="connsiteY16" fmla="*/ 847411 h 927798"/>
                <a:gd name="connsiteX17" fmla="*/ 375139 w 850761"/>
                <a:gd name="connsiteY17" fmla="*/ 872066 h 927798"/>
                <a:gd name="connsiteX18" fmla="*/ 468923 w 850761"/>
                <a:gd name="connsiteY18" fmla="*/ 900927 h 927798"/>
                <a:gd name="connsiteX19" fmla="*/ 545105 w 850761"/>
                <a:gd name="connsiteY19" fmla="*/ 909263 h 927798"/>
                <a:gd name="connsiteX20" fmla="*/ 633046 w 850761"/>
                <a:gd name="connsiteY20" fmla="*/ 915106 h 927798"/>
                <a:gd name="connsiteX21" fmla="*/ 686638 w 850761"/>
                <a:gd name="connsiteY21" fmla="*/ 877556 h 927798"/>
                <a:gd name="connsiteX22" fmla="*/ 850761 w 850761"/>
                <a:gd name="connsiteY22" fmla="*/ 927798 h 927798"/>
                <a:gd name="connsiteX0" fmla="*/ 0 w 850761"/>
                <a:gd name="connsiteY0" fmla="*/ 0 h 933063"/>
                <a:gd name="connsiteX1" fmla="*/ 160774 w 850761"/>
                <a:gd name="connsiteY1" fmla="*/ 311499 h 933063"/>
                <a:gd name="connsiteX2" fmla="*/ 187569 w 850761"/>
                <a:gd name="connsiteY2" fmla="*/ 341644 h 933063"/>
                <a:gd name="connsiteX3" fmla="*/ 204317 w 850761"/>
                <a:gd name="connsiteY3" fmla="*/ 371789 h 933063"/>
                <a:gd name="connsiteX4" fmla="*/ 254558 w 850761"/>
                <a:gd name="connsiteY4" fmla="*/ 395235 h 933063"/>
                <a:gd name="connsiteX5" fmla="*/ 294752 w 850761"/>
                <a:gd name="connsiteY5" fmla="*/ 401934 h 933063"/>
                <a:gd name="connsiteX6" fmla="*/ 311499 w 850761"/>
                <a:gd name="connsiteY6" fmla="*/ 401934 h 933063"/>
                <a:gd name="connsiteX7" fmla="*/ 331596 w 850761"/>
                <a:gd name="connsiteY7" fmla="*/ 418681 h 933063"/>
                <a:gd name="connsiteX8" fmla="*/ 355042 w 850761"/>
                <a:gd name="connsiteY8" fmla="*/ 448826 h 933063"/>
                <a:gd name="connsiteX9" fmla="*/ 361741 w 850761"/>
                <a:gd name="connsiteY9" fmla="*/ 542611 h 933063"/>
                <a:gd name="connsiteX10" fmla="*/ 361741 w 850761"/>
                <a:gd name="connsiteY10" fmla="*/ 589503 h 933063"/>
                <a:gd name="connsiteX11" fmla="*/ 361741 w 850761"/>
                <a:gd name="connsiteY11" fmla="*/ 643094 h 933063"/>
                <a:gd name="connsiteX12" fmla="*/ 344994 w 850761"/>
                <a:gd name="connsiteY12" fmla="*/ 663191 h 933063"/>
                <a:gd name="connsiteX13" fmla="*/ 314849 w 850761"/>
                <a:gd name="connsiteY13" fmla="*/ 760325 h 933063"/>
                <a:gd name="connsiteX14" fmla="*/ 291402 w 850761"/>
                <a:gd name="connsiteY14" fmla="*/ 793819 h 933063"/>
                <a:gd name="connsiteX15" fmla="*/ 301451 w 850761"/>
                <a:gd name="connsiteY15" fmla="*/ 837362 h 933063"/>
                <a:gd name="connsiteX16" fmla="*/ 314849 w 850761"/>
                <a:gd name="connsiteY16" fmla="*/ 847411 h 933063"/>
                <a:gd name="connsiteX17" fmla="*/ 375139 w 850761"/>
                <a:gd name="connsiteY17" fmla="*/ 872066 h 933063"/>
                <a:gd name="connsiteX18" fmla="*/ 468923 w 850761"/>
                <a:gd name="connsiteY18" fmla="*/ 900927 h 933063"/>
                <a:gd name="connsiteX19" fmla="*/ 545105 w 850761"/>
                <a:gd name="connsiteY19" fmla="*/ 909263 h 933063"/>
                <a:gd name="connsiteX20" fmla="*/ 633046 w 850761"/>
                <a:gd name="connsiteY20" fmla="*/ 915106 h 933063"/>
                <a:gd name="connsiteX21" fmla="*/ 689559 w 850761"/>
                <a:gd name="connsiteY21" fmla="*/ 933063 h 933063"/>
                <a:gd name="connsiteX22" fmla="*/ 850761 w 850761"/>
                <a:gd name="connsiteY22" fmla="*/ 927798 h 933063"/>
                <a:gd name="connsiteX0" fmla="*/ 0 w 847840"/>
                <a:gd name="connsiteY0" fmla="*/ 0 h 962854"/>
                <a:gd name="connsiteX1" fmla="*/ 160774 w 847840"/>
                <a:gd name="connsiteY1" fmla="*/ 311499 h 962854"/>
                <a:gd name="connsiteX2" fmla="*/ 187569 w 847840"/>
                <a:gd name="connsiteY2" fmla="*/ 341644 h 962854"/>
                <a:gd name="connsiteX3" fmla="*/ 204317 w 847840"/>
                <a:gd name="connsiteY3" fmla="*/ 371789 h 962854"/>
                <a:gd name="connsiteX4" fmla="*/ 254558 w 847840"/>
                <a:gd name="connsiteY4" fmla="*/ 395235 h 962854"/>
                <a:gd name="connsiteX5" fmla="*/ 294752 w 847840"/>
                <a:gd name="connsiteY5" fmla="*/ 401934 h 962854"/>
                <a:gd name="connsiteX6" fmla="*/ 311499 w 847840"/>
                <a:gd name="connsiteY6" fmla="*/ 401934 h 962854"/>
                <a:gd name="connsiteX7" fmla="*/ 331596 w 847840"/>
                <a:gd name="connsiteY7" fmla="*/ 418681 h 962854"/>
                <a:gd name="connsiteX8" fmla="*/ 355042 w 847840"/>
                <a:gd name="connsiteY8" fmla="*/ 448826 h 962854"/>
                <a:gd name="connsiteX9" fmla="*/ 361741 w 847840"/>
                <a:gd name="connsiteY9" fmla="*/ 542611 h 962854"/>
                <a:gd name="connsiteX10" fmla="*/ 361741 w 847840"/>
                <a:gd name="connsiteY10" fmla="*/ 589503 h 962854"/>
                <a:gd name="connsiteX11" fmla="*/ 361741 w 847840"/>
                <a:gd name="connsiteY11" fmla="*/ 643094 h 962854"/>
                <a:gd name="connsiteX12" fmla="*/ 344994 w 847840"/>
                <a:gd name="connsiteY12" fmla="*/ 663191 h 962854"/>
                <a:gd name="connsiteX13" fmla="*/ 314849 w 847840"/>
                <a:gd name="connsiteY13" fmla="*/ 760325 h 962854"/>
                <a:gd name="connsiteX14" fmla="*/ 291402 w 847840"/>
                <a:gd name="connsiteY14" fmla="*/ 793819 h 962854"/>
                <a:gd name="connsiteX15" fmla="*/ 301451 w 847840"/>
                <a:gd name="connsiteY15" fmla="*/ 837362 h 962854"/>
                <a:gd name="connsiteX16" fmla="*/ 314849 w 847840"/>
                <a:gd name="connsiteY16" fmla="*/ 847411 h 962854"/>
                <a:gd name="connsiteX17" fmla="*/ 375139 w 847840"/>
                <a:gd name="connsiteY17" fmla="*/ 872066 h 962854"/>
                <a:gd name="connsiteX18" fmla="*/ 468923 w 847840"/>
                <a:gd name="connsiteY18" fmla="*/ 900927 h 962854"/>
                <a:gd name="connsiteX19" fmla="*/ 545105 w 847840"/>
                <a:gd name="connsiteY19" fmla="*/ 909263 h 962854"/>
                <a:gd name="connsiteX20" fmla="*/ 633046 w 847840"/>
                <a:gd name="connsiteY20" fmla="*/ 915106 h 962854"/>
                <a:gd name="connsiteX21" fmla="*/ 689559 w 847840"/>
                <a:gd name="connsiteY21" fmla="*/ 933063 h 962854"/>
                <a:gd name="connsiteX22" fmla="*/ 847840 w 847840"/>
                <a:gd name="connsiteY22" fmla="*/ 962854 h 962854"/>
                <a:gd name="connsiteX0" fmla="*/ 0 w 847840"/>
                <a:gd name="connsiteY0" fmla="*/ 0 h 962854"/>
                <a:gd name="connsiteX1" fmla="*/ 160774 w 847840"/>
                <a:gd name="connsiteY1" fmla="*/ 311499 h 962854"/>
                <a:gd name="connsiteX2" fmla="*/ 187569 w 847840"/>
                <a:gd name="connsiteY2" fmla="*/ 341644 h 962854"/>
                <a:gd name="connsiteX3" fmla="*/ 204317 w 847840"/>
                <a:gd name="connsiteY3" fmla="*/ 371789 h 962854"/>
                <a:gd name="connsiteX4" fmla="*/ 254558 w 847840"/>
                <a:gd name="connsiteY4" fmla="*/ 395235 h 962854"/>
                <a:gd name="connsiteX5" fmla="*/ 294752 w 847840"/>
                <a:gd name="connsiteY5" fmla="*/ 401934 h 962854"/>
                <a:gd name="connsiteX6" fmla="*/ 311499 w 847840"/>
                <a:gd name="connsiteY6" fmla="*/ 401934 h 962854"/>
                <a:gd name="connsiteX7" fmla="*/ 331596 w 847840"/>
                <a:gd name="connsiteY7" fmla="*/ 418681 h 962854"/>
                <a:gd name="connsiteX8" fmla="*/ 355042 w 847840"/>
                <a:gd name="connsiteY8" fmla="*/ 448826 h 962854"/>
                <a:gd name="connsiteX9" fmla="*/ 361741 w 847840"/>
                <a:gd name="connsiteY9" fmla="*/ 542611 h 962854"/>
                <a:gd name="connsiteX10" fmla="*/ 361741 w 847840"/>
                <a:gd name="connsiteY10" fmla="*/ 589503 h 962854"/>
                <a:gd name="connsiteX11" fmla="*/ 361741 w 847840"/>
                <a:gd name="connsiteY11" fmla="*/ 643094 h 962854"/>
                <a:gd name="connsiteX12" fmla="*/ 344994 w 847840"/>
                <a:gd name="connsiteY12" fmla="*/ 663191 h 962854"/>
                <a:gd name="connsiteX13" fmla="*/ 314849 w 847840"/>
                <a:gd name="connsiteY13" fmla="*/ 760325 h 962854"/>
                <a:gd name="connsiteX14" fmla="*/ 291402 w 847840"/>
                <a:gd name="connsiteY14" fmla="*/ 793819 h 962854"/>
                <a:gd name="connsiteX15" fmla="*/ 301451 w 847840"/>
                <a:gd name="connsiteY15" fmla="*/ 837362 h 962854"/>
                <a:gd name="connsiteX16" fmla="*/ 314849 w 847840"/>
                <a:gd name="connsiteY16" fmla="*/ 847411 h 962854"/>
                <a:gd name="connsiteX17" fmla="*/ 375139 w 847840"/>
                <a:gd name="connsiteY17" fmla="*/ 889594 h 962854"/>
                <a:gd name="connsiteX18" fmla="*/ 468923 w 847840"/>
                <a:gd name="connsiteY18" fmla="*/ 900927 h 962854"/>
                <a:gd name="connsiteX19" fmla="*/ 545105 w 847840"/>
                <a:gd name="connsiteY19" fmla="*/ 909263 h 962854"/>
                <a:gd name="connsiteX20" fmla="*/ 633046 w 847840"/>
                <a:gd name="connsiteY20" fmla="*/ 915106 h 962854"/>
                <a:gd name="connsiteX21" fmla="*/ 689559 w 847840"/>
                <a:gd name="connsiteY21" fmla="*/ 933063 h 962854"/>
                <a:gd name="connsiteX22" fmla="*/ 847840 w 847840"/>
                <a:gd name="connsiteY22" fmla="*/ 962854 h 962854"/>
                <a:gd name="connsiteX0" fmla="*/ 0 w 847840"/>
                <a:gd name="connsiteY0" fmla="*/ 0 h 962854"/>
                <a:gd name="connsiteX1" fmla="*/ 160774 w 847840"/>
                <a:gd name="connsiteY1" fmla="*/ 311499 h 962854"/>
                <a:gd name="connsiteX2" fmla="*/ 187569 w 847840"/>
                <a:gd name="connsiteY2" fmla="*/ 341644 h 962854"/>
                <a:gd name="connsiteX3" fmla="*/ 204317 w 847840"/>
                <a:gd name="connsiteY3" fmla="*/ 371789 h 962854"/>
                <a:gd name="connsiteX4" fmla="*/ 254558 w 847840"/>
                <a:gd name="connsiteY4" fmla="*/ 395235 h 962854"/>
                <a:gd name="connsiteX5" fmla="*/ 294752 w 847840"/>
                <a:gd name="connsiteY5" fmla="*/ 401934 h 962854"/>
                <a:gd name="connsiteX6" fmla="*/ 311499 w 847840"/>
                <a:gd name="connsiteY6" fmla="*/ 401934 h 962854"/>
                <a:gd name="connsiteX7" fmla="*/ 331596 w 847840"/>
                <a:gd name="connsiteY7" fmla="*/ 418681 h 962854"/>
                <a:gd name="connsiteX8" fmla="*/ 355042 w 847840"/>
                <a:gd name="connsiteY8" fmla="*/ 448826 h 962854"/>
                <a:gd name="connsiteX9" fmla="*/ 361741 w 847840"/>
                <a:gd name="connsiteY9" fmla="*/ 542611 h 962854"/>
                <a:gd name="connsiteX10" fmla="*/ 361741 w 847840"/>
                <a:gd name="connsiteY10" fmla="*/ 589503 h 962854"/>
                <a:gd name="connsiteX11" fmla="*/ 361741 w 847840"/>
                <a:gd name="connsiteY11" fmla="*/ 643094 h 962854"/>
                <a:gd name="connsiteX12" fmla="*/ 344994 w 847840"/>
                <a:gd name="connsiteY12" fmla="*/ 663191 h 962854"/>
                <a:gd name="connsiteX13" fmla="*/ 314849 w 847840"/>
                <a:gd name="connsiteY13" fmla="*/ 760325 h 962854"/>
                <a:gd name="connsiteX14" fmla="*/ 291402 w 847840"/>
                <a:gd name="connsiteY14" fmla="*/ 793819 h 962854"/>
                <a:gd name="connsiteX15" fmla="*/ 301451 w 847840"/>
                <a:gd name="connsiteY15" fmla="*/ 837362 h 962854"/>
                <a:gd name="connsiteX16" fmla="*/ 314849 w 847840"/>
                <a:gd name="connsiteY16" fmla="*/ 850332 h 962854"/>
                <a:gd name="connsiteX17" fmla="*/ 375139 w 847840"/>
                <a:gd name="connsiteY17" fmla="*/ 889594 h 962854"/>
                <a:gd name="connsiteX18" fmla="*/ 468923 w 847840"/>
                <a:gd name="connsiteY18" fmla="*/ 900927 h 962854"/>
                <a:gd name="connsiteX19" fmla="*/ 545105 w 847840"/>
                <a:gd name="connsiteY19" fmla="*/ 909263 h 962854"/>
                <a:gd name="connsiteX20" fmla="*/ 633046 w 847840"/>
                <a:gd name="connsiteY20" fmla="*/ 915106 h 962854"/>
                <a:gd name="connsiteX21" fmla="*/ 689559 w 847840"/>
                <a:gd name="connsiteY21" fmla="*/ 933063 h 962854"/>
                <a:gd name="connsiteX22" fmla="*/ 847840 w 847840"/>
                <a:gd name="connsiteY22" fmla="*/ 962854 h 96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47840" h="962854">
                  <a:moveTo>
                    <a:pt x="0" y="0"/>
                  </a:moveTo>
                  <a:lnTo>
                    <a:pt x="160774" y="311499"/>
                  </a:lnTo>
                  <a:lnTo>
                    <a:pt x="187569" y="341644"/>
                  </a:lnTo>
                  <a:lnTo>
                    <a:pt x="204317" y="371789"/>
                  </a:lnTo>
                  <a:lnTo>
                    <a:pt x="254558" y="395235"/>
                  </a:lnTo>
                  <a:lnTo>
                    <a:pt x="294752" y="401934"/>
                  </a:lnTo>
                  <a:lnTo>
                    <a:pt x="311499" y="401934"/>
                  </a:lnTo>
                  <a:lnTo>
                    <a:pt x="331596" y="418681"/>
                  </a:lnTo>
                  <a:lnTo>
                    <a:pt x="355042" y="448826"/>
                  </a:lnTo>
                  <a:lnTo>
                    <a:pt x="361741" y="542611"/>
                  </a:lnTo>
                  <a:lnTo>
                    <a:pt x="361741" y="589503"/>
                  </a:lnTo>
                  <a:lnTo>
                    <a:pt x="361741" y="643094"/>
                  </a:lnTo>
                  <a:lnTo>
                    <a:pt x="344994" y="663191"/>
                  </a:lnTo>
                  <a:lnTo>
                    <a:pt x="314849" y="760325"/>
                  </a:lnTo>
                  <a:lnTo>
                    <a:pt x="291402" y="793819"/>
                  </a:lnTo>
                  <a:lnTo>
                    <a:pt x="301451" y="837362"/>
                  </a:lnTo>
                  <a:lnTo>
                    <a:pt x="314849" y="850332"/>
                  </a:lnTo>
                  <a:lnTo>
                    <a:pt x="375139" y="889594"/>
                  </a:lnTo>
                  <a:lnTo>
                    <a:pt x="468923" y="900927"/>
                  </a:lnTo>
                  <a:lnTo>
                    <a:pt x="545105" y="909263"/>
                  </a:lnTo>
                  <a:lnTo>
                    <a:pt x="633046" y="915106"/>
                  </a:lnTo>
                  <a:lnTo>
                    <a:pt x="689559" y="933063"/>
                  </a:lnTo>
                  <a:lnTo>
                    <a:pt x="847840" y="962854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15F2751-9CBF-61B8-5EDB-BA172D7DE429}"/>
                </a:ext>
              </a:extLst>
            </p:cNvPr>
            <p:cNvSpPr/>
            <p:nvPr/>
          </p:nvSpPr>
          <p:spPr>
            <a:xfrm>
              <a:off x="7804842" y="2684180"/>
              <a:ext cx="1745270" cy="793943"/>
            </a:xfrm>
            <a:custGeom>
              <a:avLst/>
              <a:gdLst>
                <a:gd name="connsiteX0" fmla="*/ 0 w 1400071"/>
                <a:gd name="connsiteY0" fmla="*/ 0 h 726831"/>
                <a:gd name="connsiteX1" fmla="*/ 448827 w 1400071"/>
                <a:gd name="connsiteY1" fmla="*/ 154075 h 726831"/>
                <a:gd name="connsiteX2" fmla="*/ 499069 w 1400071"/>
                <a:gd name="connsiteY2" fmla="*/ 133978 h 726831"/>
                <a:gd name="connsiteX3" fmla="*/ 519165 w 1400071"/>
                <a:gd name="connsiteY3" fmla="*/ 117231 h 726831"/>
                <a:gd name="connsiteX4" fmla="*/ 579455 w 1400071"/>
                <a:gd name="connsiteY4" fmla="*/ 180871 h 726831"/>
                <a:gd name="connsiteX5" fmla="*/ 700036 w 1400071"/>
                <a:gd name="connsiteY5" fmla="*/ 247860 h 726831"/>
                <a:gd name="connsiteX6" fmla="*/ 844062 w 1400071"/>
                <a:gd name="connsiteY6" fmla="*/ 324897 h 726831"/>
                <a:gd name="connsiteX7" fmla="*/ 937847 w 1400071"/>
                <a:gd name="connsiteY7" fmla="*/ 388537 h 726831"/>
                <a:gd name="connsiteX8" fmla="*/ 1051728 w 1400071"/>
                <a:gd name="connsiteY8" fmla="*/ 505767 h 726831"/>
                <a:gd name="connsiteX9" fmla="*/ 1138814 w 1400071"/>
                <a:gd name="connsiteY9" fmla="*/ 562708 h 726831"/>
                <a:gd name="connsiteX10" fmla="*/ 1212502 w 1400071"/>
                <a:gd name="connsiteY10" fmla="*/ 636396 h 726831"/>
                <a:gd name="connsiteX11" fmla="*/ 1262743 w 1400071"/>
                <a:gd name="connsiteY11" fmla="*/ 693337 h 726831"/>
                <a:gd name="connsiteX12" fmla="*/ 1326383 w 1400071"/>
                <a:gd name="connsiteY12" fmla="*/ 726831 h 726831"/>
                <a:gd name="connsiteX13" fmla="*/ 1400071 w 1400071"/>
                <a:gd name="connsiteY13" fmla="*/ 616299 h 726831"/>
                <a:gd name="connsiteX14" fmla="*/ 1396721 w 1400071"/>
                <a:gd name="connsiteY14" fmla="*/ 616299 h 726831"/>
                <a:gd name="connsiteX15" fmla="*/ 1396721 w 1400071"/>
                <a:gd name="connsiteY15" fmla="*/ 616299 h 726831"/>
                <a:gd name="connsiteX0" fmla="*/ 0 w 1400071"/>
                <a:gd name="connsiteY0" fmla="*/ 0 h 793943"/>
                <a:gd name="connsiteX1" fmla="*/ 448827 w 1400071"/>
                <a:gd name="connsiteY1" fmla="*/ 154075 h 793943"/>
                <a:gd name="connsiteX2" fmla="*/ 499069 w 1400071"/>
                <a:gd name="connsiteY2" fmla="*/ 133978 h 793943"/>
                <a:gd name="connsiteX3" fmla="*/ 519165 w 1400071"/>
                <a:gd name="connsiteY3" fmla="*/ 117231 h 793943"/>
                <a:gd name="connsiteX4" fmla="*/ 579455 w 1400071"/>
                <a:gd name="connsiteY4" fmla="*/ 180871 h 793943"/>
                <a:gd name="connsiteX5" fmla="*/ 700036 w 1400071"/>
                <a:gd name="connsiteY5" fmla="*/ 247860 h 793943"/>
                <a:gd name="connsiteX6" fmla="*/ 844062 w 1400071"/>
                <a:gd name="connsiteY6" fmla="*/ 324897 h 793943"/>
                <a:gd name="connsiteX7" fmla="*/ 937847 w 1400071"/>
                <a:gd name="connsiteY7" fmla="*/ 388537 h 793943"/>
                <a:gd name="connsiteX8" fmla="*/ 1051728 w 1400071"/>
                <a:gd name="connsiteY8" fmla="*/ 505767 h 793943"/>
                <a:gd name="connsiteX9" fmla="*/ 1138814 w 1400071"/>
                <a:gd name="connsiteY9" fmla="*/ 562708 h 793943"/>
                <a:gd name="connsiteX10" fmla="*/ 1212502 w 1400071"/>
                <a:gd name="connsiteY10" fmla="*/ 636396 h 793943"/>
                <a:gd name="connsiteX11" fmla="*/ 1262743 w 1400071"/>
                <a:gd name="connsiteY11" fmla="*/ 693337 h 793943"/>
                <a:gd name="connsiteX12" fmla="*/ 1326383 w 1400071"/>
                <a:gd name="connsiteY12" fmla="*/ 793943 h 793943"/>
                <a:gd name="connsiteX13" fmla="*/ 1400071 w 1400071"/>
                <a:gd name="connsiteY13" fmla="*/ 616299 h 793943"/>
                <a:gd name="connsiteX14" fmla="*/ 1396721 w 1400071"/>
                <a:gd name="connsiteY14" fmla="*/ 616299 h 793943"/>
                <a:gd name="connsiteX15" fmla="*/ 1396721 w 1400071"/>
                <a:gd name="connsiteY15" fmla="*/ 616299 h 793943"/>
                <a:gd name="connsiteX0" fmla="*/ 0 w 1476417"/>
                <a:gd name="connsiteY0" fmla="*/ 0 h 793943"/>
                <a:gd name="connsiteX1" fmla="*/ 448827 w 1476417"/>
                <a:gd name="connsiteY1" fmla="*/ 154075 h 793943"/>
                <a:gd name="connsiteX2" fmla="*/ 499069 w 1476417"/>
                <a:gd name="connsiteY2" fmla="*/ 133978 h 793943"/>
                <a:gd name="connsiteX3" fmla="*/ 519165 w 1476417"/>
                <a:gd name="connsiteY3" fmla="*/ 117231 h 793943"/>
                <a:gd name="connsiteX4" fmla="*/ 579455 w 1476417"/>
                <a:gd name="connsiteY4" fmla="*/ 180871 h 793943"/>
                <a:gd name="connsiteX5" fmla="*/ 700036 w 1476417"/>
                <a:gd name="connsiteY5" fmla="*/ 247860 h 793943"/>
                <a:gd name="connsiteX6" fmla="*/ 844062 w 1476417"/>
                <a:gd name="connsiteY6" fmla="*/ 324897 h 793943"/>
                <a:gd name="connsiteX7" fmla="*/ 937847 w 1476417"/>
                <a:gd name="connsiteY7" fmla="*/ 388537 h 793943"/>
                <a:gd name="connsiteX8" fmla="*/ 1051728 w 1476417"/>
                <a:gd name="connsiteY8" fmla="*/ 505767 h 793943"/>
                <a:gd name="connsiteX9" fmla="*/ 1138814 w 1476417"/>
                <a:gd name="connsiteY9" fmla="*/ 562708 h 793943"/>
                <a:gd name="connsiteX10" fmla="*/ 1212502 w 1476417"/>
                <a:gd name="connsiteY10" fmla="*/ 636396 h 793943"/>
                <a:gd name="connsiteX11" fmla="*/ 1262743 w 1476417"/>
                <a:gd name="connsiteY11" fmla="*/ 693337 h 793943"/>
                <a:gd name="connsiteX12" fmla="*/ 1326383 w 1476417"/>
                <a:gd name="connsiteY12" fmla="*/ 793943 h 793943"/>
                <a:gd name="connsiteX13" fmla="*/ 1400071 w 1476417"/>
                <a:gd name="connsiteY13" fmla="*/ 616299 h 793943"/>
                <a:gd name="connsiteX14" fmla="*/ 1396721 w 1476417"/>
                <a:gd name="connsiteY14" fmla="*/ 616299 h 793943"/>
                <a:gd name="connsiteX15" fmla="*/ 1476417 w 1476417"/>
                <a:gd name="connsiteY15" fmla="*/ 620494 h 793943"/>
                <a:gd name="connsiteX0" fmla="*/ 0 w 1476417"/>
                <a:gd name="connsiteY0" fmla="*/ 0 h 793943"/>
                <a:gd name="connsiteX1" fmla="*/ 448827 w 1476417"/>
                <a:gd name="connsiteY1" fmla="*/ 154075 h 793943"/>
                <a:gd name="connsiteX2" fmla="*/ 499069 w 1476417"/>
                <a:gd name="connsiteY2" fmla="*/ 133978 h 793943"/>
                <a:gd name="connsiteX3" fmla="*/ 519165 w 1476417"/>
                <a:gd name="connsiteY3" fmla="*/ 117231 h 793943"/>
                <a:gd name="connsiteX4" fmla="*/ 579455 w 1476417"/>
                <a:gd name="connsiteY4" fmla="*/ 180871 h 793943"/>
                <a:gd name="connsiteX5" fmla="*/ 700036 w 1476417"/>
                <a:gd name="connsiteY5" fmla="*/ 247860 h 793943"/>
                <a:gd name="connsiteX6" fmla="*/ 844062 w 1476417"/>
                <a:gd name="connsiteY6" fmla="*/ 324897 h 793943"/>
                <a:gd name="connsiteX7" fmla="*/ 937847 w 1476417"/>
                <a:gd name="connsiteY7" fmla="*/ 388537 h 793943"/>
                <a:gd name="connsiteX8" fmla="*/ 1051728 w 1476417"/>
                <a:gd name="connsiteY8" fmla="*/ 505767 h 793943"/>
                <a:gd name="connsiteX9" fmla="*/ 1138814 w 1476417"/>
                <a:gd name="connsiteY9" fmla="*/ 562708 h 793943"/>
                <a:gd name="connsiteX10" fmla="*/ 1212502 w 1476417"/>
                <a:gd name="connsiteY10" fmla="*/ 636396 h 793943"/>
                <a:gd name="connsiteX11" fmla="*/ 1262743 w 1476417"/>
                <a:gd name="connsiteY11" fmla="*/ 693337 h 793943"/>
                <a:gd name="connsiteX12" fmla="*/ 1326383 w 1476417"/>
                <a:gd name="connsiteY12" fmla="*/ 793943 h 793943"/>
                <a:gd name="connsiteX13" fmla="*/ 1400071 w 1476417"/>
                <a:gd name="connsiteY13" fmla="*/ 616299 h 793943"/>
                <a:gd name="connsiteX14" fmla="*/ 1421888 w 1476417"/>
                <a:gd name="connsiteY14" fmla="*/ 649855 h 793943"/>
                <a:gd name="connsiteX15" fmla="*/ 1476417 w 1476417"/>
                <a:gd name="connsiteY15" fmla="*/ 620494 h 793943"/>
                <a:gd name="connsiteX0" fmla="*/ 0 w 1715503"/>
                <a:gd name="connsiteY0" fmla="*/ 0 h 793943"/>
                <a:gd name="connsiteX1" fmla="*/ 448827 w 1715503"/>
                <a:gd name="connsiteY1" fmla="*/ 154075 h 793943"/>
                <a:gd name="connsiteX2" fmla="*/ 499069 w 1715503"/>
                <a:gd name="connsiteY2" fmla="*/ 133978 h 793943"/>
                <a:gd name="connsiteX3" fmla="*/ 519165 w 1715503"/>
                <a:gd name="connsiteY3" fmla="*/ 117231 h 793943"/>
                <a:gd name="connsiteX4" fmla="*/ 579455 w 1715503"/>
                <a:gd name="connsiteY4" fmla="*/ 180871 h 793943"/>
                <a:gd name="connsiteX5" fmla="*/ 700036 w 1715503"/>
                <a:gd name="connsiteY5" fmla="*/ 247860 h 793943"/>
                <a:gd name="connsiteX6" fmla="*/ 844062 w 1715503"/>
                <a:gd name="connsiteY6" fmla="*/ 324897 h 793943"/>
                <a:gd name="connsiteX7" fmla="*/ 937847 w 1715503"/>
                <a:gd name="connsiteY7" fmla="*/ 388537 h 793943"/>
                <a:gd name="connsiteX8" fmla="*/ 1051728 w 1715503"/>
                <a:gd name="connsiteY8" fmla="*/ 505767 h 793943"/>
                <a:gd name="connsiteX9" fmla="*/ 1138814 w 1715503"/>
                <a:gd name="connsiteY9" fmla="*/ 562708 h 793943"/>
                <a:gd name="connsiteX10" fmla="*/ 1212502 w 1715503"/>
                <a:gd name="connsiteY10" fmla="*/ 636396 h 793943"/>
                <a:gd name="connsiteX11" fmla="*/ 1262743 w 1715503"/>
                <a:gd name="connsiteY11" fmla="*/ 693337 h 793943"/>
                <a:gd name="connsiteX12" fmla="*/ 1326383 w 1715503"/>
                <a:gd name="connsiteY12" fmla="*/ 793943 h 793943"/>
                <a:gd name="connsiteX13" fmla="*/ 1400071 w 1715503"/>
                <a:gd name="connsiteY13" fmla="*/ 616299 h 793943"/>
                <a:gd name="connsiteX14" fmla="*/ 1421888 w 1715503"/>
                <a:gd name="connsiteY14" fmla="*/ 649855 h 793943"/>
                <a:gd name="connsiteX15" fmla="*/ 1715503 w 1715503"/>
                <a:gd name="connsiteY15" fmla="*/ 335269 h 793943"/>
                <a:gd name="connsiteX0" fmla="*/ 0 w 1715503"/>
                <a:gd name="connsiteY0" fmla="*/ 0 h 793943"/>
                <a:gd name="connsiteX1" fmla="*/ 448827 w 1715503"/>
                <a:gd name="connsiteY1" fmla="*/ 154075 h 793943"/>
                <a:gd name="connsiteX2" fmla="*/ 499069 w 1715503"/>
                <a:gd name="connsiteY2" fmla="*/ 133978 h 793943"/>
                <a:gd name="connsiteX3" fmla="*/ 519165 w 1715503"/>
                <a:gd name="connsiteY3" fmla="*/ 117231 h 793943"/>
                <a:gd name="connsiteX4" fmla="*/ 579455 w 1715503"/>
                <a:gd name="connsiteY4" fmla="*/ 180871 h 793943"/>
                <a:gd name="connsiteX5" fmla="*/ 700036 w 1715503"/>
                <a:gd name="connsiteY5" fmla="*/ 247860 h 793943"/>
                <a:gd name="connsiteX6" fmla="*/ 844062 w 1715503"/>
                <a:gd name="connsiteY6" fmla="*/ 324897 h 793943"/>
                <a:gd name="connsiteX7" fmla="*/ 937847 w 1715503"/>
                <a:gd name="connsiteY7" fmla="*/ 388537 h 793943"/>
                <a:gd name="connsiteX8" fmla="*/ 1051728 w 1715503"/>
                <a:gd name="connsiteY8" fmla="*/ 505767 h 793943"/>
                <a:gd name="connsiteX9" fmla="*/ 1138814 w 1715503"/>
                <a:gd name="connsiteY9" fmla="*/ 562708 h 793943"/>
                <a:gd name="connsiteX10" fmla="*/ 1212502 w 1715503"/>
                <a:gd name="connsiteY10" fmla="*/ 636396 h 793943"/>
                <a:gd name="connsiteX11" fmla="*/ 1262743 w 1715503"/>
                <a:gd name="connsiteY11" fmla="*/ 693337 h 793943"/>
                <a:gd name="connsiteX12" fmla="*/ 1326383 w 1715503"/>
                <a:gd name="connsiteY12" fmla="*/ 793943 h 793943"/>
                <a:gd name="connsiteX13" fmla="*/ 1400071 w 1715503"/>
                <a:gd name="connsiteY13" fmla="*/ 616299 h 793943"/>
                <a:gd name="connsiteX14" fmla="*/ 1589668 w 1715503"/>
                <a:gd name="connsiteY14" fmla="*/ 473686 h 793943"/>
                <a:gd name="connsiteX15" fmla="*/ 1715503 w 1715503"/>
                <a:gd name="connsiteY15" fmla="*/ 335269 h 793943"/>
                <a:gd name="connsiteX0" fmla="*/ 0 w 1715503"/>
                <a:gd name="connsiteY0" fmla="*/ 0 h 793943"/>
                <a:gd name="connsiteX1" fmla="*/ 448827 w 1715503"/>
                <a:gd name="connsiteY1" fmla="*/ 154075 h 793943"/>
                <a:gd name="connsiteX2" fmla="*/ 499069 w 1715503"/>
                <a:gd name="connsiteY2" fmla="*/ 133978 h 793943"/>
                <a:gd name="connsiteX3" fmla="*/ 519165 w 1715503"/>
                <a:gd name="connsiteY3" fmla="*/ 117231 h 793943"/>
                <a:gd name="connsiteX4" fmla="*/ 579455 w 1715503"/>
                <a:gd name="connsiteY4" fmla="*/ 180871 h 793943"/>
                <a:gd name="connsiteX5" fmla="*/ 700036 w 1715503"/>
                <a:gd name="connsiteY5" fmla="*/ 247860 h 793943"/>
                <a:gd name="connsiteX6" fmla="*/ 844062 w 1715503"/>
                <a:gd name="connsiteY6" fmla="*/ 324897 h 793943"/>
                <a:gd name="connsiteX7" fmla="*/ 937847 w 1715503"/>
                <a:gd name="connsiteY7" fmla="*/ 388537 h 793943"/>
                <a:gd name="connsiteX8" fmla="*/ 1051728 w 1715503"/>
                <a:gd name="connsiteY8" fmla="*/ 505767 h 793943"/>
                <a:gd name="connsiteX9" fmla="*/ 1138814 w 1715503"/>
                <a:gd name="connsiteY9" fmla="*/ 562708 h 793943"/>
                <a:gd name="connsiteX10" fmla="*/ 1212502 w 1715503"/>
                <a:gd name="connsiteY10" fmla="*/ 636396 h 793943"/>
                <a:gd name="connsiteX11" fmla="*/ 1262743 w 1715503"/>
                <a:gd name="connsiteY11" fmla="*/ 693337 h 793943"/>
                <a:gd name="connsiteX12" fmla="*/ 1326383 w 1715503"/>
                <a:gd name="connsiteY12" fmla="*/ 793943 h 793943"/>
                <a:gd name="connsiteX13" fmla="*/ 1433627 w 1715503"/>
                <a:gd name="connsiteY13" fmla="*/ 633077 h 793943"/>
                <a:gd name="connsiteX14" fmla="*/ 1589668 w 1715503"/>
                <a:gd name="connsiteY14" fmla="*/ 473686 h 793943"/>
                <a:gd name="connsiteX15" fmla="*/ 1715503 w 1715503"/>
                <a:gd name="connsiteY15" fmla="*/ 335269 h 79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15503" h="793943">
                  <a:moveTo>
                    <a:pt x="0" y="0"/>
                  </a:moveTo>
                  <a:lnTo>
                    <a:pt x="448827" y="154075"/>
                  </a:lnTo>
                  <a:lnTo>
                    <a:pt x="499069" y="133978"/>
                  </a:lnTo>
                  <a:lnTo>
                    <a:pt x="519165" y="117231"/>
                  </a:lnTo>
                  <a:lnTo>
                    <a:pt x="579455" y="180871"/>
                  </a:lnTo>
                  <a:lnTo>
                    <a:pt x="700036" y="247860"/>
                  </a:lnTo>
                  <a:lnTo>
                    <a:pt x="844062" y="324897"/>
                  </a:lnTo>
                  <a:lnTo>
                    <a:pt x="937847" y="388537"/>
                  </a:lnTo>
                  <a:lnTo>
                    <a:pt x="1051728" y="505767"/>
                  </a:lnTo>
                  <a:lnTo>
                    <a:pt x="1138814" y="562708"/>
                  </a:lnTo>
                  <a:lnTo>
                    <a:pt x="1212502" y="636396"/>
                  </a:lnTo>
                  <a:lnTo>
                    <a:pt x="1262743" y="693337"/>
                  </a:lnTo>
                  <a:lnTo>
                    <a:pt x="1326383" y="793943"/>
                  </a:lnTo>
                  <a:lnTo>
                    <a:pt x="1433627" y="633077"/>
                  </a:lnTo>
                  <a:lnTo>
                    <a:pt x="1589668" y="473686"/>
                  </a:lnTo>
                  <a:lnTo>
                    <a:pt x="1715503" y="335269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CE256EF-4CD8-20EB-8D6B-D9856FEF8A59}"/>
                </a:ext>
              </a:extLst>
            </p:cNvPr>
            <p:cNvSpPr/>
            <p:nvPr/>
          </p:nvSpPr>
          <p:spPr>
            <a:xfrm>
              <a:off x="5833087" y="1958688"/>
              <a:ext cx="285207" cy="1102954"/>
            </a:xfrm>
            <a:custGeom>
              <a:avLst/>
              <a:gdLst>
                <a:gd name="connsiteX0" fmla="*/ 73688 w 311499"/>
                <a:gd name="connsiteY0" fmla="*/ 1018233 h 1018233"/>
                <a:gd name="connsiteX1" fmla="*/ 180870 w 311499"/>
                <a:gd name="connsiteY1" fmla="*/ 847411 h 1018233"/>
                <a:gd name="connsiteX2" fmla="*/ 207666 w 311499"/>
                <a:gd name="connsiteY2" fmla="*/ 736879 h 1018233"/>
                <a:gd name="connsiteX3" fmla="*/ 190919 w 311499"/>
                <a:gd name="connsiteY3" fmla="*/ 639745 h 1018233"/>
                <a:gd name="connsiteX4" fmla="*/ 194268 w 311499"/>
                <a:gd name="connsiteY4" fmla="*/ 566058 h 1018233"/>
                <a:gd name="connsiteX5" fmla="*/ 207666 w 311499"/>
                <a:gd name="connsiteY5" fmla="*/ 535912 h 1018233"/>
                <a:gd name="connsiteX6" fmla="*/ 308150 w 311499"/>
                <a:gd name="connsiteY6" fmla="*/ 442128 h 1018233"/>
                <a:gd name="connsiteX7" fmla="*/ 311499 w 311499"/>
                <a:gd name="connsiteY7" fmla="*/ 405284 h 1018233"/>
                <a:gd name="connsiteX8" fmla="*/ 244510 w 311499"/>
                <a:gd name="connsiteY8" fmla="*/ 257908 h 1018233"/>
                <a:gd name="connsiteX9" fmla="*/ 154075 w 311499"/>
                <a:gd name="connsiteY9" fmla="*/ 204317 h 1018233"/>
                <a:gd name="connsiteX10" fmla="*/ 60290 w 311499"/>
                <a:gd name="connsiteY10" fmla="*/ 77038 h 1018233"/>
                <a:gd name="connsiteX11" fmla="*/ 0 w 311499"/>
                <a:gd name="connsiteY11" fmla="*/ 0 h 1018233"/>
                <a:gd name="connsiteX0" fmla="*/ 73688 w 311499"/>
                <a:gd name="connsiteY0" fmla="*/ 1018233 h 1018233"/>
                <a:gd name="connsiteX1" fmla="*/ 180870 w 311499"/>
                <a:gd name="connsiteY1" fmla="*/ 847411 h 1018233"/>
                <a:gd name="connsiteX2" fmla="*/ 207666 w 311499"/>
                <a:gd name="connsiteY2" fmla="*/ 736879 h 1018233"/>
                <a:gd name="connsiteX3" fmla="*/ 190919 w 311499"/>
                <a:gd name="connsiteY3" fmla="*/ 639745 h 1018233"/>
                <a:gd name="connsiteX4" fmla="*/ 194268 w 311499"/>
                <a:gd name="connsiteY4" fmla="*/ 566058 h 1018233"/>
                <a:gd name="connsiteX5" fmla="*/ 207666 w 311499"/>
                <a:gd name="connsiteY5" fmla="*/ 535912 h 1018233"/>
                <a:gd name="connsiteX6" fmla="*/ 308150 w 311499"/>
                <a:gd name="connsiteY6" fmla="*/ 442128 h 1018233"/>
                <a:gd name="connsiteX7" fmla="*/ 311499 w 311499"/>
                <a:gd name="connsiteY7" fmla="*/ 405284 h 1018233"/>
                <a:gd name="connsiteX8" fmla="*/ 244510 w 311499"/>
                <a:gd name="connsiteY8" fmla="*/ 257908 h 1018233"/>
                <a:gd name="connsiteX9" fmla="*/ 197896 w 311499"/>
                <a:gd name="connsiteY9" fmla="*/ 172182 h 1018233"/>
                <a:gd name="connsiteX10" fmla="*/ 60290 w 311499"/>
                <a:gd name="connsiteY10" fmla="*/ 77038 h 1018233"/>
                <a:gd name="connsiteX11" fmla="*/ 0 w 311499"/>
                <a:gd name="connsiteY11" fmla="*/ 0 h 1018233"/>
                <a:gd name="connsiteX0" fmla="*/ 73688 w 311499"/>
                <a:gd name="connsiteY0" fmla="*/ 1018233 h 1018233"/>
                <a:gd name="connsiteX1" fmla="*/ 180870 w 311499"/>
                <a:gd name="connsiteY1" fmla="*/ 847411 h 1018233"/>
                <a:gd name="connsiteX2" fmla="*/ 207666 w 311499"/>
                <a:gd name="connsiteY2" fmla="*/ 736879 h 1018233"/>
                <a:gd name="connsiteX3" fmla="*/ 190919 w 311499"/>
                <a:gd name="connsiteY3" fmla="*/ 639745 h 1018233"/>
                <a:gd name="connsiteX4" fmla="*/ 194268 w 311499"/>
                <a:gd name="connsiteY4" fmla="*/ 566058 h 1018233"/>
                <a:gd name="connsiteX5" fmla="*/ 207666 w 311499"/>
                <a:gd name="connsiteY5" fmla="*/ 535912 h 1018233"/>
                <a:gd name="connsiteX6" fmla="*/ 308150 w 311499"/>
                <a:gd name="connsiteY6" fmla="*/ 442128 h 1018233"/>
                <a:gd name="connsiteX7" fmla="*/ 311499 w 311499"/>
                <a:gd name="connsiteY7" fmla="*/ 405284 h 1018233"/>
                <a:gd name="connsiteX8" fmla="*/ 244510 w 311499"/>
                <a:gd name="connsiteY8" fmla="*/ 257908 h 1018233"/>
                <a:gd name="connsiteX9" fmla="*/ 197896 w 311499"/>
                <a:gd name="connsiteY9" fmla="*/ 172182 h 1018233"/>
                <a:gd name="connsiteX10" fmla="*/ 101189 w 311499"/>
                <a:gd name="connsiteY10" fmla="*/ 39060 h 1018233"/>
                <a:gd name="connsiteX11" fmla="*/ 0 w 311499"/>
                <a:gd name="connsiteY11" fmla="*/ 0 h 1018233"/>
                <a:gd name="connsiteX0" fmla="*/ 47396 w 285207"/>
                <a:gd name="connsiteY0" fmla="*/ 1102954 h 1102954"/>
                <a:gd name="connsiteX1" fmla="*/ 154578 w 285207"/>
                <a:gd name="connsiteY1" fmla="*/ 932132 h 1102954"/>
                <a:gd name="connsiteX2" fmla="*/ 181374 w 285207"/>
                <a:gd name="connsiteY2" fmla="*/ 821600 h 1102954"/>
                <a:gd name="connsiteX3" fmla="*/ 164627 w 285207"/>
                <a:gd name="connsiteY3" fmla="*/ 724466 h 1102954"/>
                <a:gd name="connsiteX4" fmla="*/ 167976 w 285207"/>
                <a:gd name="connsiteY4" fmla="*/ 650779 h 1102954"/>
                <a:gd name="connsiteX5" fmla="*/ 181374 w 285207"/>
                <a:gd name="connsiteY5" fmla="*/ 620633 h 1102954"/>
                <a:gd name="connsiteX6" fmla="*/ 281858 w 285207"/>
                <a:gd name="connsiteY6" fmla="*/ 526849 h 1102954"/>
                <a:gd name="connsiteX7" fmla="*/ 285207 w 285207"/>
                <a:gd name="connsiteY7" fmla="*/ 490005 h 1102954"/>
                <a:gd name="connsiteX8" fmla="*/ 218218 w 285207"/>
                <a:gd name="connsiteY8" fmla="*/ 342629 h 1102954"/>
                <a:gd name="connsiteX9" fmla="*/ 171604 w 285207"/>
                <a:gd name="connsiteY9" fmla="*/ 256903 h 1102954"/>
                <a:gd name="connsiteX10" fmla="*/ 74897 w 285207"/>
                <a:gd name="connsiteY10" fmla="*/ 123781 h 1102954"/>
                <a:gd name="connsiteX11" fmla="*/ 0 w 285207"/>
                <a:gd name="connsiteY11" fmla="*/ 0 h 1102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207" h="1102954">
                  <a:moveTo>
                    <a:pt x="47396" y="1102954"/>
                  </a:moveTo>
                  <a:lnTo>
                    <a:pt x="154578" y="932132"/>
                  </a:lnTo>
                  <a:lnTo>
                    <a:pt x="181374" y="821600"/>
                  </a:lnTo>
                  <a:lnTo>
                    <a:pt x="164627" y="724466"/>
                  </a:lnTo>
                  <a:lnTo>
                    <a:pt x="167976" y="650779"/>
                  </a:lnTo>
                  <a:lnTo>
                    <a:pt x="181374" y="620633"/>
                  </a:lnTo>
                  <a:lnTo>
                    <a:pt x="281858" y="526849"/>
                  </a:lnTo>
                  <a:lnTo>
                    <a:pt x="285207" y="490005"/>
                  </a:lnTo>
                  <a:lnTo>
                    <a:pt x="218218" y="342629"/>
                  </a:lnTo>
                  <a:lnTo>
                    <a:pt x="171604" y="256903"/>
                  </a:lnTo>
                  <a:lnTo>
                    <a:pt x="74897" y="123781"/>
                  </a:lnTo>
                  <a:lnTo>
                    <a:pt x="0" y="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9FE417D-19B0-FED9-C8EB-9D163CF41C3D}"/>
                </a:ext>
              </a:extLst>
            </p:cNvPr>
            <p:cNvSpPr/>
            <p:nvPr/>
          </p:nvSpPr>
          <p:spPr>
            <a:xfrm>
              <a:off x="6076234" y="2290611"/>
              <a:ext cx="784150" cy="449441"/>
            </a:xfrm>
            <a:custGeom>
              <a:avLst/>
              <a:gdLst>
                <a:gd name="connsiteX0" fmla="*/ 0 w 756976"/>
                <a:gd name="connsiteY0" fmla="*/ 0 h 425380"/>
                <a:gd name="connsiteX1" fmla="*/ 190919 w 756976"/>
                <a:gd name="connsiteY1" fmla="*/ 127279 h 425380"/>
                <a:gd name="connsiteX2" fmla="*/ 234461 w 756976"/>
                <a:gd name="connsiteY2" fmla="*/ 160773 h 425380"/>
                <a:gd name="connsiteX3" fmla="*/ 338294 w 756976"/>
                <a:gd name="connsiteY3" fmla="*/ 194268 h 425380"/>
                <a:gd name="connsiteX4" fmla="*/ 629697 w 756976"/>
                <a:gd name="connsiteY4" fmla="*/ 348342 h 425380"/>
                <a:gd name="connsiteX5" fmla="*/ 700035 w 756976"/>
                <a:gd name="connsiteY5" fmla="*/ 405283 h 425380"/>
                <a:gd name="connsiteX6" fmla="*/ 756976 w 756976"/>
                <a:gd name="connsiteY6" fmla="*/ 425380 h 425380"/>
                <a:gd name="connsiteX7" fmla="*/ 756976 w 756976"/>
                <a:gd name="connsiteY7" fmla="*/ 425380 h 425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6976" h="425380">
                  <a:moveTo>
                    <a:pt x="0" y="0"/>
                  </a:moveTo>
                  <a:lnTo>
                    <a:pt x="190919" y="127279"/>
                  </a:lnTo>
                  <a:lnTo>
                    <a:pt x="234461" y="160773"/>
                  </a:lnTo>
                  <a:lnTo>
                    <a:pt x="338294" y="194268"/>
                  </a:lnTo>
                  <a:lnTo>
                    <a:pt x="629697" y="348342"/>
                  </a:lnTo>
                  <a:lnTo>
                    <a:pt x="700035" y="405283"/>
                  </a:lnTo>
                  <a:lnTo>
                    <a:pt x="756976" y="425380"/>
                  </a:lnTo>
                  <a:lnTo>
                    <a:pt x="756976" y="42538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6CAAE53-9A6F-FB45-4E3B-90B2916B0E22}"/>
                </a:ext>
              </a:extLst>
            </p:cNvPr>
            <p:cNvSpPr/>
            <p:nvPr/>
          </p:nvSpPr>
          <p:spPr>
            <a:xfrm>
              <a:off x="5574101" y="5502955"/>
              <a:ext cx="1224069" cy="774172"/>
            </a:xfrm>
            <a:custGeom>
              <a:avLst/>
              <a:gdLst>
                <a:gd name="connsiteX0" fmla="*/ 0 w 1224069"/>
                <a:gd name="connsiteY0" fmla="*/ 514167 h 774172"/>
                <a:gd name="connsiteX1" fmla="*/ 353490 w 1224069"/>
                <a:gd name="connsiteY1" fmla="*/ 768330 h 774172"/>
                <a:gd name="connsiteX2" fmla="*/ 441132 w 1224069"/>
                <a:gd name="connsiteY2" fmla="*/ 774172 h 774172"/>
                <a:gd name="connsiteX3" fmla="*/ 473268 w 1224069"/>
                <a:gd name="connsiteY3" fmla="*/ 768330 h 774172"/>
                <a:gd name="connsiteX4" fmla="*/ 534617 w 1224069"/>
                <a:gd name="connsiteY4" fmla="*/ 742037 h 774172"/>
                <a:gd name="connsiteX5" fmla="*/ 563831 w 1224069"/>
                <a:gd name="connsiteY5" fmla="*/ 727430 h 774172"/>
                <a:gd name="connsiteX6" fmla="*/ 584281 w 1224069"/>
                <a:gd name="connsiteY6" fmla="*/ 733273 h 774172"/>
                <a:gd name="connsiteX7" fmla="*/ 613495 w 1224069"/>
                <a:gd name="connsiteY7" fmla="*/ 736194 h 774172"/>
                <a:gd name="connsiteX8" fmla="*/ 698216 w 1224069"/>
                <a:gd name="connsiteY8" fmla="*/ 692373 h 774172"/>
                <a:gd name="connsiteX9" fmla="*/ 712823 w 1224069"/>
                <a:gd name="connsiteY9" fmla="*/ 663159 h 774172"/>
                <a:gd name="connsiteX10" fmla="*/ 712823 w 1224069"/>
                <a:gd name="connsiteY10" fmla="*/ 566753 h 774172"/>
                <a:gd name="connsiteX11" fmla="*/ 709902 w 1224069"/>
                <a:gd name="connsiteY11" fmla="*/ 505403 h 774172"/>
                <a:gd name="connsiteX12" fmla="*/ 701137 w 1224069"/>
                <a:gd name="connsiteY12" fmla="*/ 484953 h 774172"/>
                <a:gd name="connsiteX13" fmla="*/ 768330 w 1224069"/>
                <a:gd name="connsiteY13" fmla="*/ 408997 h 774172"/>
                <a:gd name="connsiteX14" fmla="*/ 768330 w 1224069"/>
                <a:gd name="connsiteY14" fmla="*/ 373940 h 774172"/>
                <a:gd name="connsiteX15" fmla="*/ 753723 w 1224069"/>
                <a:gd name="connsiteY15" fmla="*/ 286298 h 774172"/>
                <a:gd name="connsiteX16" fmla="*/ 759565 w 1224069"/>
                <a:gd name="connsiteY16" fmla="*/ 233712 h 774172"/>
                <a:gd name="connsiteX17" fmla="*/ 782937 w 1224069"/>
                <a:gd name="connsiteY17" fmla="*/ 210341 h 774172"/>
                <a:gd name="connsiteX18" fmla="*/ 826758 w 1224069"/>
                <a:gd name="connsiteY18" fmla="*/ 224948 h 774172"/>
                <a:gd name="connsiteX19" fmla="*/ 847208 w 1224069"/>
                <a:gd name="connsiteY19" fmla="*/ 239555 h 774172"/>
                <a:gd name="connsiteX20" fmla="*/ 867657 w 1224069"/>
                <a:gd name="connsiteY20" fmla="*/ 219105 h 774172"/>
                <a:gd name="connsiteX21" fmla="*/ 893950 w 1224069"/>
                <a:gd name="connsiteY21" fmla="*/ 189891 h 774172"/>
                <a:gd name="connsiteX22" fmla="*/ 931928 w 1224069"/>
                <a:gd name="connsiteY22" fmla="*/ 210341 h 774172"/>
                <a:gd name="connsiteX23" fmla="*/ 961142 w 1224069"/>
                <a:gd name="connsiteY23" fmla="*/ 219105 h 774172"/>
                <a:gd name="connsiteX24" fmla="*/ 984514 w 1224069"/>
                <a:gd name="connsiteY24" fmla="*/ 210341 h 774172"/>
                <a:gd name="connsiteX25" fmla="*/ 1069234 w 1224069"/>
                <a:gd name="connsiteY25" fmla="*/ 148992 h 774172"/>
                <a:gd name="connsiteX26" fmla="*/ 1159798 w 1224069"/>
                <a:gd name="connsiteY26" fmla="*/ 64271 h 774172"/>
                <a:gd name="connsiteX27" fmla="*/ 1168562 w 1224069"/>
                <a:gd name="connsiteY27" fmla="*/ 49664 h 774172"/>
                <a:gd name="connsiteX28" fmla="*/ 1224069 w 1224069"/>
                <a:gd name="connsiteY28" fmla="*/ 0 h 77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24069" h="774172">
                  <a:moveTo>
                    <a:pt x="0" y="514167"/>
                  </a:moveTo>
                  <a:lnTo>
                    <a:pt x="353490" y="768330"/>
                  </a:lnTo>
                  <a:lnTo>
                    <a:pt x="441132" y="774172"/>
                  </a:lnTo>
                  <a:lnTo>
                    <a:pt x="473268" y="768330"/>
                  </a:lnTo>
                  <a:lnTo>
                    <a:pt x="534617" y="742037"/>
                  </a:lnTo>
                  <a:lnTo>
                    <a:pt x="563831" y="727430"/>
                  </a:lnTo>
                  <a:lnTo>
                    <a:pt x="584281" y="733273"/>
                  </a:lnTo>
                  <a:lnTo>
                    <a:pt x="613495" y="736194"/>
                  </a:lnTo>
                  <a:lnTo>
                    <a:pt x="698216" y="692373"/>
                  </a:lnTo>
                  <a:lnTo>
                    <a:pt x="712823" y="663159"/>
                  </a:lnTo>
                  <a:lnTo>
                    <a:pt x="712823" y="566753"/>
                  </a:lnTo>
                  <a:lnTo>
                    <a:pt x="709902" y="505403"/>
                  </a:lnTo>
                  <a:lnTo>
                    <a:pt x="701137" y="484953"/>
                  </a:lnTo>
                  <a:lnTo>
                    <a:pt x="768330" y="408997"/>
                  </a:lnTo>
                  <a:lnTo>
                    <a:pt x="768330" y="373940"/>
                  </a:lnTo>
                  <a:lnTo>
                    <a:pt x="753723" y="286298"/>
                  </a:lnTo>
                  <a:lnTo>
                    <a:pt x="759565" y="233712"/>
                  </a:lnTo>
                  <a:lnTo>
                    <a:pt x="782937" y="210341"/>
                  </a:lnTo>
                  <a:lnTo>
                    <a:pt x="826758" y="224948"/>
                  </a:lnTo>
                  <a:lnTo>
                    <a:pt x="847208" y="239555"/>
                  </a:lnTo>
                  <a:lnTo>
                    <a:pt x="867657" y="219105"/>
                  </a:lnTo>
                  <a:lnTo>
                    <a:pt x="893950" y="189891"/>
                  </a:lnTo>
                  <a:lnTo>
                    <a:pt x="931928" y="210341"/>
                  </a:lnTo>
                  <a:lnTo>
                    <a:pt x="961142" y="219105"/>
                  </a:lnTo>
                  <a:lnTo>
                    <a:pt x="984514" y="210341"/>
                  </a:lnTo>
                  <a:lnTo>
                    <a:pt x="1069234" y="148992"/>
                  </a:lnTo>
                  <a:lnTo>
                    <a:pt x="1159798" y="64271"/>
                  </a:lnTo>
                  <a:lnTo>
                    <a:pt x="1168562" y="49664"/>
                  </a:lnTo>
                  <a:lnTo>
                    <a:pt x="1224069" y="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9F055F8-58F4-38F6-7C0B-151D8A1C83D2}"/>
                </a:ext>
              </a:extLst>
            </p:cNvPr>
            <p:cNvSpPr/>
            <p:nvPr/>
          </p:nvSpPr>
          <p:spPr>
            <a:xfrm>
              <a:off x="1934526" y="5286800"/>
              <a:ext cx="694944" cy="192024"/>
            </a:xfrm>
            <a:custGeom>
              <a:avLst/>
              <a:gdLst>
                <a:gd name="connsiteX0" fmla="*/ 0 w 694944"/>
                <a:gd name="connsiteY0" fmla="*/ 192024 h 192024"/>
                <a:gd name="connsiteX1" fmla="*/ 310896 w 694944"/>
                <a:gd name="connsiteY1" fmla="*/ 109728 h 192024"/>
                <a:gd name="connsiteX2" fmla="*/ 694944 w 694944"/>
                <a:gd name="connsiteY2" fmla="*/ 0 h 19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4944" h="192024">
                  <a:moveTo>
                    <a:pt x="0" y="192024"/>
                  </a:moveTo>
                  <a:lnTo>
                    <a:pt x="310896" y="109728"/>
                  </a:lnTo>
                  <a:lnTo>
                    <a:pt x="694944" y="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F3E52EC-9E5A-92EF-6223-11E689014B30}"/>
                </a:ext>
              </a:extLst>
            </p:cNvPr>
            <p:cNvSpPr/>
            <p:nvPr/>
          </p:nvSpPr>
          <p:spPr>
            <a:xfrm>
              <a:off x="2638614" y="5378240"/>
              <a:ext cx="566928" cy="347472"/>
            </a:xfrm>
            <a:custGeom>
              <a:avLst/>
              <a:gdLst>
                <a:gd name="connsiteX0" fmla="*/ 566928 w 566928"/>
                <a:gd name="connsiteY0" fmla="*/ 0 h 347472"/>
                <a:gd name="connsiteX1" fmla="*/ 484632 w 566928"/>
                <a:gd name="connsiteY1" fmla="*/ 54864 h 347472"/>
                <a:gd name="connsiteX2" fmla="*/ 109728 w 566928"/>
                <a:gd name="connsiteY2" fmla="*/ 146304 h 347472"/>
                <a:gd name="connsiteX3" fmla="*/ 64008 w 566928"/>
                <a:gd name="connsiteY3" fmla="*/ 192024 h 347472"/>
                <a:gd name="connsiteX4" fmla="*/ 64008 w 566928"/>
                <a:gd name="connsiteY4" fmla="*/ 265176 h 347472"/>
                <a:gd name="connsiteX5" fmla="*/ 0 w 566928"/>
                <a:gd name="connsiteY5" fmla="*/ 347472 h 3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6928" h="347472">
                  <a:moveTo>
                    <a:pt x="566928" y="0"/>
                  </a:moveTo>
                  <a:lnTo>
                    <a:pt x="484632" y="54864"/>
                  </a:lnTo>
                  <a:lnTo>
                    <a:pt x="109728" y="146304"/>
                  </a:lnTo>
                  <a:lnTo>
                    <a:pt x="64008" y="192024"/>
                  </a:lnTo>
                  <a:lnTo>
                    <a:pt x="64008" y="265176"/>
                  </a:lnTo>
                  <a:lnTo>
                    <a:pt x="0" y="347472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3D1E420-70C6-B7B8-6805-79531A1DF3F7}"/>
                </a:ext>
              </a:extLst>
            </p:cNvPr>
            <p:cNvSpPr/>
            <p:nvPr/>
          </p:nvSpPr>
          <p:spPr>
            <a:xfrm>
              <a:off x="4233380" y="4187955"/>
              <a:ext cx="242566" cy="590415"/>
            </a:xfrm>
            <a:custGeom>
              <a:avLst/>
              <a:gdLst>
                <a:gd name="connsiteX0" fmla="*/ 0 w 524934"/>
                <a:gd name="connsiteY0" fmla="*/ 1320800 h 1320800"/>
                <a:gd name="connsiteX1" fmla="*/ 33867 w 524934"/>
                <a:gd name="connsiteY1" fmla="*/ 821267 h 1320800"/>
                <a:gd name="connsiteX2" fmla="*/ 63500 w 524934"/>
                <a:gd name="connsiteY2" fmla="*/ 643467 h 1320800"/>
                <a:gd name="connsiteX3" fmla="*/ 186267 w 524934"/>
                <a:gd name="connsiteY3" fmla="*/ 364067 h 1320800"/>
                <a:gd name="connsiteX4" fmla="*/ 296334 w 524934"/>
                <a:gd name="connsiteY4" fmla="*/ 173567 h 1320800"/>
                <a:gd name="connsiteX5" fmla="*/ 448734 w 524934"/>
                <a:gd name="connsiteY5" fmla="*/ 50800 h 1320800"/>
                <a:gd name="connsiteX6" fmla="*/ 524934 w 524934"/>
                <a:gd name="connsiteY6" fmla="*/ 0 h 13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4934" h="1320800">
                  <a:moveTo>
                    <a:pt x="0" y="1320800"/>
                  </a:moveTo>
                  <a:lnTo>
                    <a:pt x="33867" y="821267"/>
                  </a:lnTo>
                  <a:lnTo>
                    <a:pt x="63500" y="643467"/>
                  </a:lnTo>
                  <a:lnTo>
                    <a:pt x="186267" y="364067"/>
                  </a:lnTo>
                  <a:lnTo>
                    <a:pt x="296334" y="173567"/>
                  </a:lnTo>
                  <a:lnTo>
                    <a:pt x="448734" y="50800"/>
                  </a:lnTo>
                  <a:lnTo>
                    <a:pt x="524934" y="0"/>
                  </a:lnTo>
                </a:path>
              </a:pathLst>
            </a:cu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A875E2F-314F-F688-2C86-71AB5A0523D5}"/>
                </a:ext>
              </a:extLst>
            </p:cNvPr>
            <p:cNvSpPr/>
            <p:nvPr/>
          </p:nvSpPr>
          <p:spPr>
            <a:xfrm>
              <a:off x="6841572" y="4226330"/>
              <a:ext cx="1467729" cy="1017564"/>
            </a:xfrm>
            <a:custGeom>
              <a:avLst/>
              <a:gdLst>
                <a:gd name="connsiteX0" fmla="*/ 23446 w 1467729"/>
                <a:gd name="connsiteY0" fmla="*/ 1017564 h 1017564"/>
                <a:gd name="connsiteX1" fmla="*/ 0 w 1467729"/>
                <a:gd name="connsiteY1" fmla="*/ 858130 h 1017564"/>
                <a:gd name="connsiteX2" fmla="*/ 23446 w 1467729"/>
                <a:gd name="connsiteY2" fmla="*/ 478302 h 1017564"/>
                <a:gd name="connsiteX3" fmla="*/ 28135 w 1467729"/>
                <a:gd name="connsiteY3" fmla="*/ 178191 h 1017564"/>
                <a:gd name="connsiteX4" fmla="*/ 75027 w 1467729"/>
                <a:gd name="connsiteY4" fmla="*/ 79717 h 1017564"/>
                <a:gd name="connsiteX5" fmla="*/ 239150 w 1467729"/>
                <a:gd name="connsiteY5" fmla="*/ 37514 h 1017564"/>
                <a:gd name="connsiteX6" fmla="*/ 393895 w 1467729"/>
                <a:gd name="connsiteY6" fmla="*/ 9379 h 1017564"/>
                <a:gd name="connsiteX7" fmla="*/ 637735 w 1467729"/>
                <a:gd name="connsiteY7" fmla="*/ 0 h 1017564"/>
                <a:gd name="connsiteX8" fmla="*/ 839372 w 1467729"/>
                <a:gd name="connsiteY8" fmla="*/ 14068 h 1017564"/>
                <a:gd name="connsiteX9" fmla="*/ 984738 w 1467729"/>
                <a:gd name="connsiteY9" fmla="*/ 42204 h 1017564"/>
                <a:gd name="connsiteX10" fmla="*/ 1219200 w 1467729"/>
                <a:gd name="connsiteY10" fmla="*/ 37514 h 1017564"/>
                <a:gd name="connsiteX11" fmla="*/ 1467729 w 1467729"/>
                <a:gd name="connsiteY11" fmla="*/ 103164 h 101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7729" h="1017564">
                  <a:moveTo>
                    <a:pt x="23446" y="1017564"/>
                  </a:moveTo>
                  <a:lnTo>
                    <a:pt x="0" y="858130"/>
                  </a:lnTo>
                  <a:lnTo>
                    <a:pt x="23446" y="478302"/>
                  </a:lnTo>
                  <a:lnTo>
                    <a:pt x="28135" y="178191"/>
                  </a:lnTo>
                  <a:lnTo>
                    <a:pt x="75027" y="79717"/>
                  </a:lnTo>
                  <a:lnTo>
                    <a:pt x="239150" y="37514"/>
                  </a:lnTo>
                  <a:lnTo>
                    <a:pt x="393895" y="9379"/>
                  </a:lnTo>
                  <a:lnTo>
                    <a:pt x="637735" y="0"/>
                  </a:lnTo>
                  <a:lnTo>
                    <a:pt x="839372" y="14068"/>
                  </a:lnTo>
                  <a:lnTo>
                    <a:pt x="984738" y="42204"/>
                  </a:lnTo>
                  <a:lnTo>
                    <a:pt x="1219200" y="37514"/>
                  </a:lnTo>
                  <a:lnTo>
                    <a:pt x="1467729" y="103164"/>
                  </a:lnTo>
                </a:path>
              </a:pathLst>
            </a:cu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2780D22-69C8-BAD6-84FB-61223128804C}"/>
                </a:ext>
              </a:extLst>
            </p:cNvPr>
            <p:cNvSpPr/>
            <p:nvPr/>
          </p:nvSpPr>
          <p:spPr>
            <a:xfrm>
              <a:off x="7947519" y="1962662"/>
              <a:ext cx="1011866" cy="646331"/>
            </a:xfrm>
            <a:custGeom>
              <a:avLst/>
              <a:gdLst>
                <a:gd name="connsiteX0" fmla="*/ 0 w 2216258"/>
                <a:gd name="connsiteY0" fmla="*/ 1402596 h 1402596"/>
                <a:gd name="connsiteX1" fmla="*/ 131736 w 2216258"/>
                <a:gd name="connsiteY1" fmla="*/ 1247613 h 1402596"/>
                <a:gd name="connsiteX2" fmla="*/ 526943 w 2216258"/>
                <a:gd name="connsiteY2" fmla="*/ 891152 h 1402596"/>
                <a:gd name="connsiteX3" fmla="*/ 976393 w 2216258"/>
                <a:gd name="connsiteY3" fmla="*/ 480447 h 1402596"/>
                <a:gd name="connsiteX4" fmla="*/ 1053885 w 2216258"/>
                <a:gd name="connsiteY4" fmla="*/ 364210 h 1402596"/>
                <a:gd name="connsiteX5" fmla="*/ 1193370 w 2216258"/>
                <a:gd name="connsiteY5" fmla="*/ 340962 h 1402596"/>
                <a:gd name="connsiteX6" fmla="*/ 1356102 w 2216258"/>
                <a:gd name="connsiteY6" fmla="*/ 348711 h 1402596"/>
                <a:gd name="connsiteX7" fmla="*/ 1728061 w 2216258"/>
                <a:gd name="connsiteY7" fmla="*/ 240223 h 1402596"/>
                <a:gd name="connsiteX8" fmla="*/ 1976034 w 2216258"/>
                <a:gd name="connsiteY8" fmla="*/ 92989 h 1402596"/>
                <a:gd name="connsiteX9" fmla="*/ 2216258 w 2216258"/>
                <a:gd name="connsiteY9" fmla="*/ 0 h 1402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6258" h="1402596">
                  <a:moveTo>
                    <a:pt x="0" y="1402596"/>
                  </a:moveTo>
                  <a:lnTo>
                    <a:pt x="131736" y="1247613"/>
                  </a:lnTo>
                  <a:lnTo>
                    <a:pt x="526943" y="891152"/>
                  </a:lnTo>
                  <a:lnTo>
                    <a:pt x="976393" y="480447"/>
                  </a:lnTo>
                  <a:lnTo>
                    <a:pt x="1053885" y="364210"/>
                  </a:lnTo>
                  <a:lnTo>
                    <a:pt x="1193370" y="340962"/>
                  </a:lnTo>
                  <a:lnTo>
                    <a:pt x="1356102" y="348711"/>
                  </a:lnTo>
                  <a:lnTo>
                    <a:pt x="1728061" y="240223"/>
                  </a:lnTo>
                  <a:lnTo>
                    <a:pt x="1976034" y="92989"/>
                  </a:lnTo>
                  <a:lnTo>
                    <a:pt x="2216258" y="0"/>
                  </a:lnTo>
                </a:path>
              </a:pathLst>
            </a:cu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7ADD3B3-84D2-A94C-6D03-71EA5CB265B9}"/>
                </a:ext>
              </a:extLst>
            </p:cNvPr>
            <p:cNvSpPr/>
            <p:nvPr/>
          </p:nvSpPr>
          <p:spPr>
            <a:xfrm>
              <a:off x="3566741" y="2544472"/>
              <a:ext cx="800519" cy="1505748"/>
            </a:xfrm>
            <a:custGeom>
              <a:avLst/>
              <a:gdLst>
                <a:gd name="connsiteX0" fmla="*/ 733530 w 800519"/>
                <a:gd name="connsiteY0" fmla="*/ 1470409 h 1470409"/>
                <a:gd name="connsiteX1" fmla="*/ 800519 w 800519"/>
                <a:gd name="connsiteY1" fmla="*/ 1343130 h 1470409"/>
                <a:gd name="connsiteX2" fmla="*/ 733530 w 800519"/>
                <a:gd name="connsiteY2" fmla="*/ 1232598 h 1470409"/>
                <a:gd name="connsiteX3" fmla="*/ 656493 w 800519"/>
                <a:gd name="connsiteY3" fmla="*/ 1118717 h 1470409"/>
                <a:gd name="connsiteX4" fmla="*/ 599552 w 800519"/>
                <a:gd name="connsiteY4" fmla="*/ 994787 h 1470409"/>
                <a:gd name="connsiteX5" fmla="*/ 539262 w 800519"/>
                <a:gd name="connsiteY5" fmla="*/ 877556 h 1470409"/>
                <a:gd name="connsiteX6" fmla="*/ 442128 w 800519"/>
                <a:gd name="connsiteY6" fmla="*/ 783772 h 1470409"/>
                <a:gd name="connsiteX7" fmla="*/ 381838 w 800519"/>
                <a:gd name="connsiteY7" fmla="*/ 659842 h 1470409"/>
                <a:gd name="connsiteX8" fmla="*/ 314849 w 800519"/>
                <a:gd name="connsiteY8" fmla="*/ 502418 h 1470409"/>
                <a:gd name="connsiteX9" fmla="*/ 284704 w 800519"/>
                <a:gd name="connsiteY9" fmla="*/ 415332 h 1470409"/>
                <a:gd name="connsiteX10" fmla="*/ 237811 w 800519"/>
                <a:gd name="connsiteY10" fmla="*/ 304800 h 1470409"/>
                <a:gd name="connsiteX11" fmla="*/ 241161 w 800519"/>
                <a:gd name="connsiteY11" fmla="*/ 227763 h 1470409"/>
                <a:gd name="connsiteX12" fmla="*/ 184220 w 800519"/>
                <a:gd name="connsiteY12" fmla="*/ 200967 h 1470409"/>
                <a:gd name="connsiteX13" fmla="*/ 90436 w 800519"/>
                <a:gd name="connsiteY13" fmla="*/ 127279 h 1470409"/>
                <a:gd name="connsiteX14" fmla="*/ 0 w 800519"/>
                <a:gd name="connsiteY14" fmla="*/ 0 h 1470409"/>
                <a:gd name="connsiteX0" fmla="*/ 766661 w 800519"/>
                <a:gd name="connsiteY0" fmla="*/ 1505748 h 1505748"/>
                <a:gd name="connsiteX1" fmla="*/ 800519 w 800519"/>
                <a:gd name="connsiteY1" fmla="*/ 1343130 h 1505748"/>
                <a:gd name="connsiteX2" fmla="*/ 733530 w 800519"/>
                <a:gd name="connsiteY2" fmla="*/ 1232598 h 1505748"/>
                <a:gd name="connsiteX3" fmla="*/ 656493 w 800519"/>
                <a:gd name="connsiteY3" fmla="*/ 1118717 h 1505748"/>
                <a:gd name="connsiteX4" fmla="*/ 599552 w 800519"/>
                <a:gd name="connsiteY4" fmla="*/ 994787 h 1505748"/>
                <a:gd name="connsiteX5" fmla="*/ 539262 w 800519"/>
                <a:gd name="connsiteY5" fmla="*/ 877556 h 1505748"/>
                <a:gd name="connsiteX6" fmla="*/ 442128 w 800519"/>
                <a:gd name="connsiteY6" fmla="*/ 783772 h 1505748"/>
                <a:gd name="connsiteX7" fmla="*/ 381838 w 800519"/>
                <a:gd name="connsiteY7" fmla="*/ 659842 h 1505748"/>
                <a:gd name="connsiteX8" fmla="*/ 314849 w 800519"/>
                <a:gd name="connsiteY8" fmla="*/ 502418 h 1505748"/>
                <a:gd name="connsiteX9" fmla="*/ 284704 w 800519"/>
                <a:gd name="connsiteY9" fmla="*/ 415332 h 1505748"/>
                <a:gd name="connsiteX10" fmla="*/ 237811 w 800519"/>
                <a:gd name="connsiteY10" fmla="*/ 304800 h 1505748"/>
                <a:gd name="connsiteX11" fmla="*/ 241161 w 800519"/>
                <a:gd name="connsiteY11" fmla="*/ 227763 h 1505748"/>
                <a:gd name="connsiteX12" fmla="*/ 184220 w 800519"/>
                <a:gd name="connsiteY12" fmla="*/ 200967 h 1505748"/>
                <a:gd name="connsiteX13" fmla="*/ 90436 w 800519"/>
                <a:gd name="connsiteY13" fmla="*/ 127279 h 1505748"/>
                <a:gd name="connsiteX14" fmla="*/ 0 w 800519"/>
                <a:gd name="connsiteY14" fmla="*/ 0 h 1505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0519" h="1505748">
                  <a:moveTo>
                    <a:pt x="766661" y="1505748"/>
                  </a:moveTo>
                  <a:lnTo>
                    <a:pt x="800519" y="1343130"/>
                  </a:lnTo>
                  <a:lnTo>
                    <a:pt x="733530" y="1232598"/>
                  </a:lnTo>
                  <a:lnTo>
                    <a:pt x="656493" y="1118717"/>
                  </a:lnTo>
                  <a:lnTo>
                    <a:pt x="599552" y="994787"/>
                  </a:lnTo>
                  <a:lnTo>
                    <a:pt x="539262" y="877556"/>
                  </a:lnTo>
                  <a:lnTo>
                    <a:pt x="442128" y="783772"/>
                  </a:lnTo>
                  <a:lnTo>
                    <a:pt x="381838" y="659842"/>
                  </a:lnTo>
                  <a:lnTo>
                    <a:pt x="314849" y="502418"/>
                  </a:lnTo>
                  <a:lnTo>
                    <a:pt x="284704" y="415332"/>
                  </a:lnTo>
                  <a:lnTo>
                    <a:pt x="237811" y="304800"/>
                  </a:lnTo>
                  <a:lnTo>
                    <a:pt x="241161" y="227763"/>
                  </a:lnTo>
                  <a:lnTo>
                    <a:pt x="184220" y="200967"/>
                  </a:lnTo>
                  <a:lnTo>
                    <a:pt x="90436" y="127279"/>
                  </a:lnTo>
                  <a:lnTo>
                    <a:pt x="0" y="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3FA0ADB-9783-23E8-1675-1B6C63AB5292}"/>
                </a:ext>
              </a:extLst>
            </p:cNvPr>
            <p:cNvSpPr/>
            <p:nvPr/>
          </p:nvSpPr>
          <p:spPr>
            <a:xfrm>
              <a:off x="1092631" y="3976736"/>
              <a:ext cx="2378989" cy="240224"/>
            </a:xfrm>
            <a:custGeom>
              <a:avLst/>
              <a:gdLst>
                <a:gd name="connsiteX0" fmla="*/ 2378989 w 2378989"/>
                <a:gd name="connsiteY0" fmla="*/ 232475 h 240224"/>
                <a:gd name="connsiteX1" fmla="*/ 1983783 w 2378989"/>
                <a:gd name="connsiteY1" fmla="*/ 216976 h 240224"/>
                <a:gd name="connsiteX2" fmla="*/ 1534332 w 2378989"/>
                <a:gd name="connsiteY2" fmla="*/ 240224 h 240224"/>
                <a:gd name="connsiteX3" fmla="*/ 1363850 w 2378989"/>
                <a:gd name="connsiteY3" fmla="*/ 185980 h 240224"/>
                <a:gd name="connsiteX4" fmla="*/ 1170122 w 2378989"/>
                <a:gd name="connsiteY4" fmla="*/ 209227 h 240224"/>
                <a:gd name="connsiteX5" fmla="*/ 875654 w 2378989"/>
                <a:gd name="connsiteY5" fmla="*/ 240224 h 240224"/>
                <a:gd name="connsiteX6" fmla="*/ 650928 w 2378989"/>
                <a:gd name="connsiteY6" fmla="*/ 185980 h 240224"/>
                <a:gd name="connsiteX7" fmla="*/ 519193 w 2378989"/>
                <a:gd name="connsiteY7" fmla="*/ 178230 h 240224"/>
                <a:gd name="connsiteX8" fmla="*/ 426203 w 2378989"/>
                <a:gd name="connsiteY8" fmla="*/ 154983 h 240224"/>
                <a:gd name="connsiteX9" fmla="*/ 364210 w 2378989"/>
                <a:gd name="connsiteY9" fmla="*/ 100739 h 240224"/>
                <a:gd name="connsiteX10" fmla="*/ 309966 w 2378989"/>
                <a:gd name="connsiteY10" fmla="*/ 46495 h 240224"/>
                <a:gd name="connsiteX11" fmla="*/ 185979 w 2378989"/>
                <a:gd name="connsiteY11" fmla="*/ 23247 h 240224"/>
                <a:gd name="connsiteX12" fmla="*/ 0 w 2378989"/>
                <a:gd name="connsiteY12" fmla="*/ 0 h 24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78989" h="240224">
                  <a:moveTo>
                    <a:pt x="2378989" y="232475"/>
                  </a:moveTo>
                  <a:lnTo>
                    <a:pt x="1983783" y="216976"/>
                  </a:lnTo>
                  <a:lnTo>
                    <a:pt x="1534332" y="240224"/>
                  </a:lnTo>
                  <a:lnTo>
                    <a:pt x="1363850" y="185980"/>
                  </a:lnTo>
                  <a:lnTo>
                    <a:pt x="1170122" y="209227"/>
                  </a:lnTo>
                  <a:lnTo>
                    <a:pt x="875654" y="240224"/>
                  </a:lnTo>
                  <a:lnTo>
                    <a:pt x="650928" y="185980"/>
                  </a:lnTo>
                  <a:lnTo>
                    <a:pt x="519193" y="178230"/>
                  </a:lnTo>
                  <a:lnTo>
                    <a:pt x="426203" y="154983"/>
                  </a:lnTo>
                  <a:lnTo>
                    <a:pt x="364210" y="100739"/>
                  </a:lnTo>
                  <a:lnTo>
                    <a:pt x="309966" y="46495"/>
                  </a:lnTo>
                  <a:lnTo>
                    <a:pt x="185979" y="23247"/>
                  </a:lnTo>
                  <a:lnTo>
                    <a:pt x="0" y="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0AA69F9-7EF9-19CC-083C-F5B6A5B91E29}"/>
                </a:ext>
              </a:extLst>
            </p:cNvPr>
            <p:cNvSpPr/>
            <p:nvPr/>
          </p:nvSpPr>
          <p:spPr>
            <a:xfrm>
              <a:off x="2636520" y="1312319"/>
              <a:ext cx="929640" cy="1242060"/>
            </a:xfrm>
            <a:custGeom>
              <a:avLst/>
              <a:gdLst>
                <a:gd name="connsiteX0" fmla="*/ 0 w 929640"/>
                <a:gd name="connsiteY0" fmla="*/ 480060 h 1242060"/>
                <a:gd name="connsiteX1" fmla="*/ 30480 w 929640"/>
                <a:gd name="connsiteY1" fmla="*/ 274320 h 1242060"/>
                <a:gd name="connsiteX2" fmla="*/ 38100 w 929640"/>
                <a:gd name="connsiteY2" fmla="*/ 213360 h 1242060"/>
                <a:gd name="connsiteX3" fmla="*/ 91440 w 929640"/>
                <a:gd name="connsiteY3" fmla="*/ 167640 h 1242060"/>
                <a:gd name="connsiteX4" fmla="*/ 144780 w 929640"/>
                <a:gd name="connsiteY4" fmla="*/ 45720 h 1242060"/>
                <a:gd name="connsiteX5" fmla="*/ 182880 w 929640"/>
                <a:gd name="connsiteY5" fmla="*/ 0 h 1242060"/>
                <a:gd name="connsiteX6" fmla="*/ 929640 w 929640"/>
                <a:gd name="connsiteY6" fmla="*/ 1242060 h 124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9640" h="1242060">
                  <a:moveTo>
                    <a:pt x="0" y="480060"/>
                  </a:moveTo>
                  <a:lnTo>
                    <a:pt x="30480" y="274320"/>
                  </a:lnTo>
                  <a:lnTo>
                    <a:pt x="38100" y="213360"/>
                  </a:lnTo>
                  <a:lnTo>
                    <a:pt x="91440" y="167640"/>
                  </a:lnTo>
                  <a:lnTo>
                    <a:pt x="144780" y="45720"/>
                  </a:lnTo>
                  <a:lnTo>
                    <a:pt x="182880" y="0"/>
                  </a:lnTo>
                  <a:lnTo>
                    <a:pt x="929640" y="124206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C8040AC-EFB1-55D4-4D63-BD541C82ECDB}"/>
                </a:ext>
              </a:extLst>
            </p:cNvPr>
            <p:cNvSpPr/>
            <p:nvPr/>
          </p:nvSpPr>
          <p:spPr>
            <a:xfrm>
              <a:off x="1470660" y="1761899"/>
              <a:ext cx="1181100" cy="2324100"/>
            </a:xfrm>
            <a:custGeom>
              <a:avLst/>
              <a:gdLst>
                <a:gd name="connsiteX0" fmla="*/ 0 w 1181100"/>
                <a:gd name="connsiteY0" fmla="*/ 2324100 h 2324100"/>
                <a:gd name="connsiteX1" fmla="*/ 495300 w 1181100"/>
                <a:gd name="connsiteY1" fmla="*/ 1889760 h 2324100"/>
                <a:gd name="connsiteX2" fmla="*/ 647700 w 1181100"/>
                <a:gd name="connsiteY2" fmla="*/ 1714500 h 2324100"/>
                <a:gd name="connsiteX3" fmla="*/ 670560 w 1181100"/>
                <a:gd name="connsiteY3" fmla="*/ 1600200 h 2324100"/>
                <a:gd name="connsiteX4" fmla="*/ 609600 w 1181100"/>
                <a:gd name="connsiteY4" fmla="*/ 1478280 h 2324100"/>
                <a:gd name="connsiteX5" fmla="*/ 571500 w 1181100"/>
                <a:gd name="connsiteY5" fmla="*/ 1348740 h 2324100"/>
                <a:gd name="connsiteX6" fmla="*/ 541020 w 1181100"/>
                <a:gd name="connsiteY6" fmla="*/ 1264920 h 2324100"/>
                <a:gd name="connsiteX7" fmla="*/ 579120 w 1181100"/>
                <a:gd name="connsiteY7" fmla="*/ 1196340 h 2324100"/>
                <a:gd name="connsiteX8" fmla="*/ 586740 w 1181100"/>
                <a:gd name="connsiteY8" fmla="*/ 1089660 h 2324100"/>
                <a:gd name="connsiteX9" fmla="*/ 647700 w 1181100"/>
                <a:gd name="connsiteY9" fmla="*/ 960120 h 2324100"/>
                <a:gd name="connsiteX10" fmla="*/ 662940 w 1181100"/>
                <a:gd name="connsiteY10" fmla="*/ 876300 h 2324100"/>
                <a:gd name="connsiteX11" fmla="*/ 807720 w 1181100"/>
                <a:gd name="connsiteY11" fmla="*/ 685800 h 2324100"/>
                <a:gd name="connsiteX12" fmla="*/ 937260 w 1181100"/>
                <a:gd name="connsiteY12" fmla="*/ 487680 h 2324100"/>
                <a:gd name="connsiteX13" fmla="*/ 1074420 w 1181100"/>
                <a:gd name="connsiteY13" fmla="*/ 274320 h 2324100"/>
                <a:gd name="connsiteX14" fmla="*/ 1181100 w 1181100"/>
                <a:gd name="connsiteY14" fmla="*/ 0 h 2324100"/>
                <a:gd name="connsiteX15" fmla="*/ 1173480 w 1181100"/>
                <a:gd name="connsiteY15" fmla="*/ 0 h 232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81100" h="2324100">
                  <a:moveTo>
                    <a:pt x="0" y="2324100"/>
                  </a:moveTo>
                  <a:lnTo>
                    <a:pt x="495300" y="1889760"/>
                  </a:lnTo>
                  <a:lnTo>
                    <a:pt x="647700" y="1714500"/>
                  </a:lnTo>
                  <a:lnTo>
                    <a:pt x="670560" y="1600200"/>
                  </a:lnTo>
                  <a:lnTo>
                    <a:pt x="609600" y="1478280"/>
                  </a:lnTo>
                  <a:lnTo>
                    <a:pt x="571500" y="1348740"/>
                  </a:lnTo>
                  <a:lnTo>
                    <a:pt x="541020" y="1264920"/>
                  </a:lnTo>
                  <a:lnTo>
                    <a:pt x="579120" y="1196340"/>
                  </a:lnTo>
                  <a:lnTo>
                    <a:pt x="586740" y="1089660"/>
                  </a:lnTo>
                  <a:lnTo>
                    <a:pt x="647700" y="960120"/>
                  </a:lnTo>
                  <a:lnTo>
                    <a:pt x="662940" y="876300"/>
                  </a:lnTo>
                  <a:lnTo>
                    <a:pt x="807720" y="685800"/>
                  </a:lnTo>
                  <a:lnTo>
                    <a:pt x="937260" y="487680"/>
                  </a:lnTo>
                  <a:lnTo>
                    <a:pt x="1074420" y="274320"/>
                  </a:lnTo>
                  <a:lnTo>
                    <a:pt x="1181100" y="0"/>
                  </a:lnTo>
                  <a:lnTo>
                    <a:pt x="1173480" y="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6CB7C72-C0FB-B1A8-578D-1DEF45C7A9DC}"/>
                </a:ext>
              </a:extLst>
            </p:cNvPr>
            <p:cNvSpPr/>
            <p:nvPr/>
          </p:nvSpPr>
          <p:spPr>
            <a:xfrm>
              <a:off x="2712720" y="786539"/>
              <a:ext cx="107798" cy="547522"/>
            </a:xfrm>
            <a:custGeom>
              <a:avLst/>
              <a:gdLst>
                <a:gd name="connsiteX0" fmla="*/ 121920 w 121920"/>
                <a:gd name="connsiteY0" fmla="*/ 533400 h 533400"/>
                <a:gd name="connsiteX1" fmla="*/ 0 w 121920"/>
                <a:gd name="connsiteY1" fmla="*/ 350520 h 533400"/>
                <a:gd name="connsiteX2" fmla="*/ 30480 w 121920"/>
                <a:gd name="connsiteY2" fmla="*/ 167640 h 533400"/>
                <a:gd name="connsiteX3" fmla="*/ 99060 w 121920"/>
                <a:gd name="connsiteY3" fmla="*/ 0 h 533400"/>
                <a:gd name="connsiteX0" fmla="*/ 107798 w 107798"/>
                <a:gd name="connsiteY0" fmla="*/ 547522 h 547522"/>
                <a:gd name="connsiteX1" fmla="*/ 0 w 107798"/>
                <a:gd name="connsiteY1" fmla="*/ 350520 h 547522"/>
                <a:gd name="connsiteX2" fmla="*/ 30480 w 107798"/>
                <a:gd name="connsiteY2" fmla="*/ 167640 h 547522"/>
                <a:gd name="connsiteX3" fmla="*/ 99060 w 107798"/>
                <a:gd name="connsiteY3" fmla="*/ 0 h 54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798" h="547522">
                  <a:moveTo>
                    <a:pt x="107798" y="547522"/>
                  </a:moveTo>
                  <a:lnTo>
                    <a:pt x="0" y="350520"/>
                  </a:lnTo>
                  <a:lnTo>
                    <a:pt x="30480" y="167640"/>
                  </a:lnTo>
                  <a:lnTo>
                    <a:pt x="99060" y="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8C08C53-36C2-BAB6-F077-12402A500CD8}"/>
                </a:ext>
              </a:extLst>
            </p:cNvPr>
            <p:cNvSpPr/>
            <p:nvPr/>
          </p:nvSpPr>
          <p:spPr>
            <a:xfrm>
              <a:off x="2148840" y="1187351"/>
              <a:ext cx="519662" cy="382148"/>
            </a:xfrm>
            <a:custGeom>
              <a:avLst/>
              <a:gdLst>
                <a:gd name="connsiteX0" fmla="*/ 475488 w 475488"/>
                <a:gd name="connsiteY0" fmla="*/ 393192 h 393192"/>
                <a:gd name="connsiteX1" fmla="*/ 301752 w 475488"/>
                <a:gd name="connsiteY1" fmla="*/ 301752 h 393192"/>
                <a:gd name="connsiteX2" fmla="*/ 155448 w 475488"/>
                <a:gd name="connsiteY2" fmla="*/ 301752 h 393192"/>
                <a:gd name="connsiteX3" fmla="*/ 0 w 475488"/>
                <a:gd name="connsiteY3" fmla="*/ 0 h 393192"/>
                <a:gd name="connsiteX0" fmla="*/ 519662 w 519662"/>
                <a:gd name="connsiteY0" fmla="*/ 382148 h 382148"/>
                <a:gd name="connsiteX1" fmla="*/ 301752 w 519662"/>
                <a:gd name="connsiteY1" fmla="*/ 301752 h 382148"/>
                <a:gd name="connsiteX2" fmla="*/ 155448 w 519662"/>
                <a:gd name="connsiteY2" fmla="*/ 301752 h 382148"/>
                <a:gd name="connsiteX3" fmla="*/ 0 w 519662"/>
                <a:gd name="connsiteY3" fmla="*/ 0 h 38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9662" h="382148">
                  <a:moveTo>
                    <a:pt x="519662" y="382148"/>
                  </a:moveTo>
                  <a:lnTo>
                    <a:pt x="301752" y="301752"/>
                  </a:lnTo>
                  <a:lnTo>
                    <a:pt x="155448" y="301752"/>
                  </a:lnTo>
                  <a:lnTo>
                    <a:pt x="0" y="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9486EDB-B732-74C9-182C-0A6AC1B9749B}"/>
                </a:ext>
              </a:extLst>
            </p:cNvPr>
            <p:cNvSpPr/>
            <p:nvPr/>
          </p:nvSpPr>
          <p:spPr>
            <a:xfrm>
              <a:off x="2350008" y="4168295"/>
              <a:ext cx="850392" cy="1152144"/>
            </a:xfrm>
            <a:custGeom>
              <a:avLst/>
              <a:gdLst>
                <a:gd name="connsiteX0" fmla="*/ 0 w 850392"/>
                <a:gd name="connsiteY0" fmla="*/ 0 h 1152144"/>
                <a:gd name="connsiteX1" fmla="*/ 283464 w 850392"/>
                <a:gd name="connsiteY1" fmla="*/ 1152144 h 1152144"/>
                <a:gd name="connsiteX2" fmla="*/ 850392 w 850392"/>
                <a:gd name="connsiteY2" fmla="*/ 1042416 h 115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392" h="1152144">
                  <a:moveTo>
                    <a:pt x="0" y="0"/>
                  </a:moveTo>
                  <a:lnTo>
                    <a:pt x="283464" y="1152144"/>
                  </a:lnTo>
                  <a:lnTo>
                    <a:pt x="850392" y="1042416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37271F2-0B9E-2E42-77CB-4B38A226B0F7}"/>
                </a:ext>
              </a:extLst>
            </p:cNvPr>
            <p:cNvSpPr/>
            <p:nvPr/>
          </p:nvSpPr>
          <p:spPr>
            <a:xfrm>
              <a:off x="6637525" y="5313132"/>
              <a:ext cx="137215" cy="100514"/>
            </a:xfrm>
            <a:custGeom>
              <a:avLst/>
              <a:gdLst>
                <a:gd name="connsiteX0" fmla="*/ 0 w 146957"/>
                <a:gd name="connsiteY0" fmla="*/ 126546 h 126546"/>
                <a:gd name="connsiteX1" fmla="*/ 77561 w 146957"/>
                <a:gd name="connsiteY1" fmla="*/ 69396 h 126546"/>
                <a:gd name="connsiteX2" fmla="*/ 146957 w 146957"/>
                <a:gd name="connsiteY2" fmla="*/ 0 h 12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957" h="126546">
                  <a:moveTo>
                    <a:pt x="0" y="126546"/>
                  </a:moveTo>
                  <a:lnTo>
                    <a:pt x="77561" y="69396"/>
                  </a:lnTo>
                  <a:lnTo>
                    <a:pt x="146957" y="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DB3A7C0-708D-D397-3CC7-9E28A7C043A9}"/>
                </a:ext>
              </a:extLst>
            </p:cNvPr>
            <p:cNvSpPr/>
            <p:nvPr/>
          </p:nvSpPr>
          <p:spPr>
            <a:xfrm>
              <a:off x="7882125" y="4618290"/>
              <a:ext cx="401592" cy="1042657"/>
            </a:xfrm>
            <a:custGeom>
              <a:avLst/>
              <a:gdLst>
                <a:gd name="connsiteX0" fmla="*/ 0 w 351065"/>
                <a:gd name="connsiteY0" fmla="*/ 1073604 h 1073604"/>
                <a:gd name="connsiteX1" fmla="*/ 106136 w 351065"/>
                <a:gd name="connsiteY1" fmla="*/ 963386 h 1073604"/>
                <a:gd name="connsiteX2" fmla="*/ 163286 w 351065"/>
                <a:gd name="connsiteY2" fmla="*/ 873579 h 1073604"/>
                <a:gd name="connsiteX3" fmla="*/ 155122 w 351065"/>
                <a:gd name="connsiteY3" fmla="*/ 812347 h 1073604"/>
                <a:gd name="connsiteX4" fmla="*/ 146957 w 351065"/>
                <a:gd name="connsiteY4" fmla="*/ 775607 h 1073604"/>
                <a:gd name="connsiteX5" fmla="*/ 146957 w 351065"/>
                <a:gd name="connsiteY5" fmla="*/ 759279 h 1073604"/>
                <a:gd name="connsiteX6" fmla="*/ 134711 w 351065"/>
                <a:gd name="connsiteY6" fmla="*/ 722540 h 1073604"/>
                <a:gd name="connsiteX7" fmla="*/ 281668 w 351065"/>
                <a:gd name="connsiteY7" fmla="*/ 379640 h 1073604"/>
                <a:gd name="connsiteX8" fmla="*/ 351065 w 351065"/>
                <a:gd name="connsiteY8" fmla="*/ 228600 h 1073604"/>
                <a:gd name="connsiteX9" fmla="*/ 342900 w 351065"/>
                <a:gd name="connsiteY9" fmla="*/ 183697 h 1073604"/>
                <a:gd name="connsiteX10" fmla="*/ 322490 w 351065"/>
                <a:gd name="connsiteY10" fmla="*/ 106136 h 1073604"/>
                <a:gd name="connsiteX11" fmla="*/ 338818 w 351065"/>
                <a:gd name="connsiteY11" fmla="*/ 0 h 107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1065" h="1073604">
                  <a:moveTo>
                    <a:pt x="0" y="1073604"/>
                  </a:moveTo>
                  <a:lnTo>
                    <a:pt x="106136" y="963386"/>
                  </a:lnTo>
                  <a:lnTo>
                    <a:pt x="163286" y="873579"/>
                  </a:lnTo>
                  <a:lnTo>
                    <a:pt x="155122" y="812347"/>
                  </a:lnTo>
                  <a:lnTo>
                    <a:pt x="146957" y="775607"/>
                  </a:lnTo>
                  <a:lnTo>
                    <a:pt x="146957" y="759279"/>
                  </a:lnTo>
                  <a:lnTo>
                    <a:pt x="134711" y="722540"/>
                  </a:lnTo>
                  <a:lnTo>
                    <a:pt x="281668" y="379640"/>
                  </a:lnTo>
                  <a:lnTo>
                    <a:pt x="351065" y="228600"/>
                  </a:lnTo>
                  <a:lnTo>
                    <a:pt x="342900" y="183697"/>
                  </a:lnTo>
                  <a:lnTo>
                    <a:pt x="322490" y="106136"/>
                  </a:lnTo>
                  <a:lnTo>
                    <a:pt x="338818" y="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4F28557-E056-23B9-DD35-04E4EECA18A5}"/>
              </a:ext>
            </a:extLst>
          </p:cNvPr>
          <p:cNvGrpSpPr/>
          <p:nvPr/>
        </p:nvGrpSpPr>
        <p:grpSpPr>
          <a:xfrm>
            <a:off x="1974029" y="803605"/>
            <a:ext cx="6823590" cy="5364245"/>
            <a:chOff x="1974029" y="803605"/>
            <a:chExt cx="6823590" cy="536424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7355052-2826-C373-B018-024A54A339FD}"/>
                </a:ext>
              </a:extLst>
            </p:cNvPr>
            <p:cNvSpPr/>
            <p:nvPr/>
          </p:nvSpPr>
          <p:spPr>
            <a:xfrm>
              <a:off x="3904457" y="4649598"/>
              <a:ext cx="257408" cy="30878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C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06D3DBC-31AE-4DB5-BC6B-CD3BE1ACB2C8}"/>
                </a:ext>
              </a:extLst>
            </p:cNvPr>
            <p:cNvSpPr/>
            <p:nvPr/>
          </p:nvSpPr>
          <p:spPr>
            <a:xfrm>
              <a:off x="8540211" y="4486867"/>
              <a:ext cx="257408" cy="30878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P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FA6ACF4-97C2-F63F-2645-64AD13840592}"/>
                </a:ext>
              </a:extLst>
            </p:cNvPr>
            <p:cNvSpPr/>
            <p:nvPr/>
          </p:nvSpPr>
          <p:spPr>
            <a:xfrm>
              <a:off x="7885993" y="5859065"/>
              <a:ext cx="257408" cy="30878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K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39364F9-9950-C647-09D4-C1F5D8A77FFD}"/>
                </a:ext>
              </a:extLst>
            </p:cNvPr>
            <p:cNvSpPr/>
            <p:nvPr/>
          </p:nvSpPr>
          <p:spPr>
            <a:xfrm>
              <a:off x="1974029" y="1220502"/>
              <a:ext cx="257408" cy="30878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T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2D32383-F816-C96C-D9D9-1C5F3E4A3C90}"/>
                </a:ext>
              </a:extLst>
            </p:cNvPr>
            <p:cNvSpPr/>
            <p:nvPr/>
          </p:nvSpPr>
          <p:spPr>
            <a:xfrm>
              <a:off x="4896771" y="803605"/>
              <a:ext cx="257408" cy="30878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B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5AB2824D-CD42-A709-C0CB-0D4A8B8CC934}"/>
              </a:ext>
            </a:extLst>
          </p:cNvPr>
          <p:cNvSpPr txBox="1"/>
          <p:nvPr/>
        </p:nvSpPr>
        <p:spPr>
          <a:xfrm>
            <a:off x="7326030" y="318021"/>
            <a:ext cx="27556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1842 “Roads”</a:t>
            </a:r>
          </a:p>
        </p:txBody>
      </p:sp>
    </p:spTree>
    <p:extLst>
      <p:ext uri="{BB962C8B-B14F-4D97-AF65-F5344CB8AC3E}">
        <p14:creationId xmlns:p14="http://schemas.microsoft.com/office/powerpoint/2010/main" val="405856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170D9B3F-E837-8430-335D-BC90C1B3A482}"/>
              </a:ext>
            </a:extLst>
          </p:cNvPr>
          <p:cNvGrpSpPr/>
          <p:nvPr/>
        </p:nvGrpSpPr>
        <p:grpSpPr>
          <a:xfrm>
            <a:off x="1092631" y="786539"/>
            <a:ext cx="9003392" cy="5669699"/>
            <a:chOff x="1092631" y="786539"/>
            <a:chExt cx="9003392" cy="566969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5527116-09CE-7F9D-A1C0-00ED056019FE}"/>
                </a:ext>
              </a:extLst>
            </p:cNvPr>
            <p:cNvSpPr/>
            <p:nvPr/>
          </p:nvSpPr>
          <p:spPr>
            <a:xfrm>
              <a:off x="9727583" y="3688356"/>
              <a:ext cx="368440" cy="36844"/>
            </a:xfrm>
            <a:custGeom>
              <a:avLst/>
              <a:gdLst>
                <a:gd name="connsiteX0" fmla="*/ 368440 w 368440"/>
                <a:gd name="connsiteY0" fmla="*/ 0 h 36844"/>
                <a:gd name="connsiteX1" fmla="*/ 207666 w 368440"/>
                <a:gd name="connsiteY1" fmla="*/ 36844 h 36844"/>
                <a:gd name="connsiteX2" fmla="*/ 120580 w 368440"/>
                <a:gd name="connsiteY2" fmla="*/ 20097 h 36844"/>
                <a:gd name="connsiteX3" fmla="*/ 63640 w 368440"/>
                <a:gd name="connsiteY3" fmla="*/ 3350 h 36844"/>
                <a:gd name="connsiteX4" fmla="*/ 0 w 368440"/>
                <a:gd name="connsiteY4" fmla="*/ 0 h 36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440" h="36844">
                  <a:moveTo>
                    <a:pt x="368440" y="0"/>
                  </a:moveTo>
                  <a:lnTo>
                    <a:pt x="207666" y="36844"/>
                  </a:lnTo>
                  <a:lnTo>
                    <a:pt x="120580" y="20097"/>
                  </a:lnTo>
                  <a:lnTo>
                    <a:pt x="63640" y="3350"/>
                  </a:lnTo>
                  <a:lnTo>
                    <a:pt x="0" y="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B4E5236-25BE-AA19-1DE6-3D7605ED47B7}"/>
                </a:ext>
              </a:extLst>
            </p:cNvPr>
            <p:cNvSpPr/>
            <p:nvPr/>
          </p:nvSpPr>
          <p:spPr>
            <a:xfrm>
              <a:off x="9770864" y="3740407"/>
              <a:ext cx="160774" cy="247859"/>
            </a:xfrm>
            <a:custGeom>
              <a:avLst/>
              <a:gdLst>
                <a:gd name="connsiteX0" fmla="*/ 0 w 160774"/>
                <a:gd name="connsiteY0" fmla="*/ 247859 h 247859"/>
                <a:gd name="connsiteX1" fmla="*/ 53591 w 160774"/>
                <a:gd name="connsiteY1" fmla="*/ 180870 h 247859"/>
                <a:gd name="connsiteX2" fmla="*/ 66989 w 160774"/>
                <a:gd name="connsiteY2" fmla="*/ 113881 h 247859"/>
                <a:gd name="connsiteX3" fmla="*/ 87086 w 160774"/>
                <a:gd name="connsiteY3" fmla="*/ 73688 h 247859"/>
                <a:gd name="connsiteX4" fmla="*/ 117231 w 160774"/>
                <a:gd name="connsiteY4" fmla="*/ 33494 h 247859"/>
                <a:gd name="connsiteX5" fmla="*/ 160774 w 160774"/>
                <a:gd name="connsiteY5" fmla="*/ 0 h 24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774" h="247859">
                  <a:moveTo>
                    <a:pt x="0" y="247859"/>
                  </a:moveTo>
                  <a:lnTo>
                    <a:pt x="53591" y="180870"/>
                  </a:lnTo>
                  <a:lnTo>
                    <a:pt x="66989" y="113881"/>
                  </a:lnTo>
                  <a:lnTo>
                    <a:pt x="87086" y="73688"/>
                  </a:lnTo>
                  <a:lnTo>
                    <a:pt x="117231" y="33494"/>
                  </a:lnTo>
                  <a:lnTo>
                    <a:pt x="160774" y="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B06AA6A-560C-34C9-2998-9C385970D024}"/>
                </a:ext>
              </a:extLst>
            </p:cNvPr>
            <p:cNvSpPr/>
            <p:nvPr/>
          </p:nvSpPr>
          <p:spPr>
            <a:xfrm>
              <a:off x="7349460" y="4395696"/>
              <a:ext cx="2053318" cy="747033"/>
            </a:xfrm>
            <a:custGeom>
              <a:avLst/>
              <a:gdLst>
                <a:gd name="connsiteX0" fmla="*/ 0 w 2053318"/>
                <a:gd name="connsiteY0" fmla="*/ 747033 h 747033"/>
                <a:gd name="connsiteX1" fmla="*/ 322489 w 2053318"/>
                <a:gd name="connsiteY1" fmla="*/ 616404 h 747033"/>
                <a:gd name="connsiteX2" fmla="*/ 428625 w 2053318"/>
                <a:gd name="connsiteY2" fmla="*/ 559254 h 747033"/>
                <a:gd name="connsiteX3" fmla="*/ 530678 w 2053318"/>
                <a:gd name="connsiteY3" fmla="*/ 522515 h 747033"/>
                <a:gd name="connsiteX4" fmla="*/ 604157 w 2053318"/>
                <a:gd name="connsiteY4" fmla="*/ 481693 h 747033"/>
                <a:gd name="connsiteX5" fmla="*/ 722539 w 2053318"/>
                <a:gd name="connsiteY5" fmla="*/ 367393 h 747033"/>
                <a:gd name="connsiteX6" fmla="*/ 922564 w 2053318"/>
                <a:gd name="connsiteY6" fmla="*/ 232683 h 747033"/>
                <a:gd name="connsiteX7" fmla="*/ 922564 w 2053318"/>
                <a:gd name="connsiteY7" fmla="*/ 232683 h 747033"/>
                <a:gd name="connsiteX8" fmla="*/ 947057 w 2053318"/>
                <a:gd name="connsiteY8" fmla="*/ 212272 h 747033"/>
                <a:gd name="connsiteX9" fmla="*/ 1102178 w 2053318"/>
                <a:gd name="connsiteY9" fmla="*/ 57150 h 747033"/>
                <a:gd name="connsiteX10" fmla="*/ 1130753 w 2053318"/>
                <a:gd name="connsiteY10" fmla="*/ 77561 h 747033"/>
                <a:gd name="connsiteX11" fmla="*/ 1175657 w 2053318"/>
                <a:gd name="connsiteY11" fmla="*/ 195943 h 747033"/>
                <a:gd name="connsiteX12" fmla="*/ 1294039 w 2053318"/>
                <a:gd name="connsiteY12" fmla="*/ 346983 h 747033"/>
                <a:gd name="connsiteX13" fmla="*/ 1375682 w 2053318"/>
                <a:gd name="connsiteY13" fmla="*/ 461283 h 747033"/>
                <a:gd name="connsiteX14" fmla="*/ 1706336 w 2053318"/>
                <a:gd name="connsiteY14" fmla="*/ 273504 h 747033"/>
                <a:gd name="connsiteX15" fmla="*/ 1849211 w 2053318"/>
                <a:gd name="connsiteY15" fmla="*/ 212272 h 747033"/>
                <a:gd name="connsiteX16" fmla="*/ 1922689 w 2053318"/>
                <a:gd name="connsiteY16" fmla="*/ 146958 h 747033"/>
                <a:gd name="connsiteX17" fmla="*/ 2053318 w 2053318"/>
                <a:gd name="connsiteY17" fmla="*/ 0 h 747033"/>
                <a:gd name="connsiteX0" fmla="*/ 0 w 2053318"/>
                <a:gd name="connsiteY0" fmla="*/ 747033 h 747033"/>
                <a:gd name="connsiteX1" fmla="*/ 322489 w 2053318"/>
                <a:gd name="connsiteY1" fmla="*/ 616404 h 747033"/>
                <a:gd name="connsiteX2" fmla="*/ 428625 w 2053318"/>
                <a:gd name="connsiteY2" fmla="*/ 559254 h 747033"/>
                <a:gd name="connsiteX3" fmla="*/ 530678 w 2053318"/>
                <a:gd name="connsiteY3" fmla="*/ 522515 h 747033"/>
                <a:gd name="connsiteX4" fmla="*/ 604157 w 2053318"/>
                <a:gd name="connsiteY4" fmla="*/ 481693 h 747033"/>
                <a:gd name="connsiteX5" fmla="*/ 722539 w 2053318"/>
                <a:gd name="connsiteY5" fmla="*/ 367393 h 747033"/>
                <a:gd name="connsiteX6" fmla="*/ 922564 w 2053318"/>
                <a:gd name="connsiteY6" fmla="*/ 232683 h 747033"/>
                <a:gd name="connsiteX7" fmla="*/ 922564 w 2053318"/>
                <a:gd name="connsiteY7" fmla="*/ 232683 h 747033"/>
                <a:gd name="connsiteX8" fmla="*/ 947057 w 2053318"/>
                <a:gd name="connsiteY8" fmla="*/ 212272 h 747033"/>
                <a:gd name="connsiteX9" fmla="*/ 1102178 w 2053318"/>
                <a:gd name="connsiteY9" fmla="*/ 57150 h 747033"/>
                <a:gd name="connsiteX10" fmla="*/ 1130753 w 2053318"/>
                <a:gd name="connsiteY10" fmla="*/ 77561 h 747033"/>
                <a:gd name="connsiteX11" fmla="*/ 1175657 w 2053318"/>
                <a:gd name="connsiteY11" fmla="*/ 195943 h 747033"/>
                <a:gd name="connsiteX12" fmla="*/ 1281792 w 2053318"/>
                <a:gd name="connsiteY12" fmla="*/ 346983 h 747033"/>
                <a:gd name="connsiteX13" fmla="*/ 1375682 w 2053318"/>
                <a:gd name="connsiteY13" fmla="*/ 461283 h 747033"/>
                <a:gd name="connsiteX14" fmla="*/ 1706336 w 2053318"/>
                <a:gd name="connsiteY14" fmla="*/ 273504 h 747033"/>
                <a:gd name="connsiteX15" fmla="*/ 1849211 w 2053318"/>
                <a:gd name="connsiteY15" fmla="*/ 212272 h 747033"/>
                <a:gd name="connsiteX16" fmla="*/ 1922689 w 2053318"/>
                <a:gd name="connsiteY16" fmla="*/ 146958 h 747033"/>
                <a:gd name="connsiteX17" fmla="*/ 2053318 w 2053318"/>
                <a:gd name="connsiteY17" fmla="*/ 0 h 747033"/>
                <a:gd name="connsiteX0" fmla="*/ 0 w 2053318"/>
                <a:gd name="connsiteY0" fmla="*/ 747033 h 747033"/>
                <a:gd name="connsiteX1" fmla="*/ 322489 w 2053318"/>
                <a:gd name="connsiteY1" fmla="*/ 616404 h 747033"/>
                <a:gd name="connsiteX2" fmla="*/ 428625 w 2053318"/>
                <a:gd name="connsiteY2" fmla="*/ 559254 h 747033"/>
                <a:gd name="connsiteX3" fmla="*/ 530678 w 2053318"/>
                <a:gd name="connsiteY3" fmla="*/ 522515 h 747033"/>
                <a:gd name="connsiteX4" fmla="*/ 604157 w 2053318"/>
                <a:gd name="connsiteY4" fmla="*/ 481693 h 747033"/>
                <a:gd name="connsiteX5" fmla="*/ 722539 w 2053318"/>
                <a:gd name="connsiteY5" fmla="*/ 367393 h 747033"/>
                <a:gd name="connsiteX6" fmla="*/ 922564 w 2053318"/>
                <a:gd name="connsiteY6" fmla="*/ 232683 h 747033"/>
                <a:gd name="connsiteX7" fmla="*/ 922564 w 2053318"/>
                <a:gd name="connsiteY7" fmla="*/ 232683 h 747033"/>
                <a:gd name="connsiteX8" fmla="*/ 947057 w 2053318"/>
                <a:gd name="connsiteY8" fmla="*/ 212272 h 747033"/>
                <a:gd name="connsiteX9" fmla="*/ 1102178 w 2053318"/>
                <a:gd name="connsiteY9" fmla="*/ 57150 h 747033"/>
                <a:gd name="connsiteX10" fmla="*/ 1130753 w 2053318"/>
                <a:gd name="connsiteY10" fmla="*/ 77561 h 747033"/>
                <a:gd name="connsiteX11" fmla="*/ 1175657 w 2053318"/>
                <a:gd name="connsiteY11" fmla="*/ 195943 h 747033"/>
                <a:gd name="connsiteX12" fmla="*/ 1281792 w 2053318"/>
                <a:gd name="connsiteY12" fmla="*/ 346983 h 747033"/>
                <a:gd name="connsiteX13" fmla="*/ 1375682 w 2053318"/>
                <a:gd name="connsiteY13" fmla="*/ 461283 h 747033"/>
                <a:gd name="connsiteX14" fmla="*/ 1706336 w 2053318"/>
                <a:gd name="connsiteY14" fmla="*/ 273504 h 747033"/>
                <a:gd name="connsiteX15" fmla="*/ 1849211 w 2053318"/>
                <a:gd name="connsiteY15" fmla="*/ 212272 h 747033"/>
                <a:gd name="connsiteX16" fmla="*/ 1922689 w 2053318"/>
                <a:gd name="connsiteY16" fmla="*/ 146958 h 747033"/>
                <a:gd name="connsiteX17" fmla="*/ 2053318 w 2053318"/>
                <a:gd name="connsiteY17" fmla="*/ 0 h 747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53318" h="747033">
                  <a:moveTo>
                    <a:pt x="0" y="747033"/>
                  </a:moveTo>
                  <a:lnTo>
                    <a:pt x="322489" y="616404"/>
                  </a:lnTo>
                  <a:lnTo>
                    <a:pt x="428625" y="559254"/>
                  </a:lnTo>
                  <a:lnTo>
                    <a:pt x="530678" y="522515"/>
                  </a:lnTo>
                  <a:lnTo>
                    <a:pt x="604157" y="481693"/>
                  </a:lnTo>
                  <a:lnTo>
                    <a:pt x="722539" y="367393"/>
                  </a:lnTo>
                  <a:lnTo>
                    <a:pt x="922564" y="232683"/>
                  </a:lnTo>
                  <a:lnTo>
                    <a:pt x="922564" y="232683"/>
                  </a:lnTo>
                  <a:lnTo>
                    <a:pt x="947057" y="212272"/>
                  </a:lnTo>
                  <a:lnTo>
                    <a:pt x="1102178" y="57150"/>
                  </a:lnTo>
                  <a:lnTo>
                    <a:pt x="1130753" y="77561"/>
                  </a:lnTo>
                  <a:lnTo>
                    <a:pt x="1175657" y="195943"/>
                  </a:lnTo>
                  <a:lnTo>
                    <a:pt x="1281792" y="346983"/>
                  </a:lnTo>
                  <a:cubicBezTo>
                    <a:pt x="1292679" y="405494"/>
                    <a:pt x="1344385" y="423183"/>
                    <a:pt x="1375682" y="461283"/>
                  </a:cubicBezTo>
                  <a:lnTo>
                    <a:pt x="1706336" y="273504"/>
                  </a:lnTo>
                  <a:lnTo>
                    <a:pt x="1849211" y="212272"/>
                  </a:lnTo>
                  <a:lnTo>
                    <a:pt x="1922689" y="146958"/>
                  </a:lnTo>
                  <a:lnTo>
                    <a:pt x="2053318" y="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09E9F26-E792-8B13-0731-5F451C13BE2A}"/>
                </a:ext>
              </a:extLst>
            </p:cNvPr>
            <p:cNvSpPr/>
            <p:nvPr/>
          </p:nvSpPr>
          <p:spPr>
            <a:xfrm>
              <a:off x="8435910" y="3460912"/>
              <a:ext cx="727972" cy="1004569"/>
            </a:xfrm>
            <a:custGeom>
              <a:avLst/>
              <a:gdLst>
                <a:gd name="connsiteX0" fmla="*/ 0 w 792480"/>
                <a:gd name="connsiteY0" fmla="*/ 961292 h 961292"/>
                <a:gd name="connsiteX1" fmla="*/ 792480 w 792480"/>
                <a:gd name="connsiteY1" fmla="*/ 0 h 961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2480" h="961292">
                  <a:moveTo>
                    <a:pt x="0" y="961292"/>
                  </a:moveTo>
                  <a:lnTo>
                    <a:pt x="792480" y="0"/>
                  </a:lnTo>
                </a:path>
              </a:pathLst>
            </a:cu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B0333A5-B74C-8DEA-51BB-21EC050B7893}"/>
                </a:ext>
              </a:extLst>
            </p:cNvPr>
            <p:cNvSpPr/>
            <p:nvPr/>
          </p:nvSpPr>
          <p:spPr>
            <a:xfrm>
              <a:off x="8151752" y="4137087"/>
              <a:ext cx="526648" cy="150471"/>
            </a:xfrm>
            <a:custGeom>
              <a:avLst/>
              <a:gdLst>
                <a:gd name="connsiteX0" fmla="*/ 0 w 526648"/>
                <a:gd name="connsiteY0" fmla="*/ 150471 h 150471"/>
                <a:gd name="connsiteX1" fmla="*/ 72341 w 526648"/>
                <a:gd name="connsiteY1" fmla="*/ 107066 h 150471"/>
                <a:gd name="connsiteX2" fmla="*/ 150470 w 526648"/>
                <a:gd name="connsiteY2" fmla="*/ 72341 h 150471"/>
                <a:gd name="connsiteX3" fmla="*/ 526648 w 526648"/>
                <a:gd name="connsiteY3" fmla="*/ 0 h 150471"/>
                <a:gd name="connsiteX4" fmla="*/ 526648 w 526648"/>
                <a:gd name="connsiteY4" fmla="*/ 0 h 150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6648" h="150471">
                  <a:moveTo>
                    <a:pt x="0" y="150471"/>
                  </a:moveTo>
                  <a:lnTo>
                    <a:pt x="72341" y="107066"/>
                  </a:lnTo>
                  <a:lnTo>
                    <a:pt x="150470" y="72341"/>
                  </a:lnTo>
                  <a:lnTo>
                    <a:pt x="526648" y="0"/>
                  </a:lnTo>
                  <a:lnTo>
                    <a:pt x="526648" y="0"/>
                  </a:lnTo>
                </a:path>
              </a:pathLst>
            </a:cu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2782879-46D0-34D1-E53B-A8B36268717B}"/>
                </a:ext>
              </a:extLst>
            </p:cNvPr>
            <p:cNvSpPr/>
            <p:nvPr/>
          </p:nvSpPr>
          <p:spPr>
            <a:xfrm>
              <a:off x="3471990" y="3031499"/>
              <a:ext cx="440953" cy="1375558"/>
            </a:xfrm>
            <a:custGeom>
              <a:avLst/>
              <a:gdLst>
                <a:gd name="connsiteX0" fmla="*/ 291402 w 572756"/>
                <a:gd name="connsiteY0" fmla="*/ 1353178 h 1353178"/>
                <a:gd name="connsiteX1" fmla="*/ 160774 w 572756"/>
                <a:gd name="connsiteY1" fmla="*/ 1279490 h 1353178"/>
                <a:gd name="connsiteX2" fmla="*/ 66989 w 572756"/>
                <a:gd name="connsiteY2" fmla="*/ 1199103 h 1353178"/>
                <a:gd name="connsiteX3" fmla="*/ 0 w 572756"/>
                <a:gd name="connsiteY3" fmla="*/ 1125415 h 1353178"/>
                <a:gd name="connsiteX4" fmla="*/ 33494 w 572756"/>
                <a:gd name="connsiteY4" fmla="*/ 1048378 h 1353178"/>
                <a:gd name="connsiteX5" fmla="*/ 73688 w 572756"/>
                <a:gd name="connsiteY5" fmla="*/ 994786 h 1353178"/>
                <a:gd name="connsiteX6" fmla="*/ 127279 w 572756"/>
                <a:gd name="connsiteY6" fmla="*/ 941195 h 1353178"/>
                <a:gd name="connsiteX7" fmla="*/ 194268 w 572756"/>
                <a:gd name="connsiteY7" fmla="*/ 854110 h 1353178"/>
                <a:gd name="connsiteX8" fmla="*/ 328246 w 572756"/>
                <a:gd name="connsiteY8" fmla="*/ 679938 h 1353178"/>
                <a:gd name="connsiteX9" fmla="*/ 368439 w 572756"/>
                <a:gd name="connsiteY9" fmla="*/ 606250 h 1353178"/>
                <a:gd name="connsiteX10" fmla="*/ 411982 w 572756"/>
                <a:gd name="connsiteY10" fmla="*/ 505767 h 1353178"/>
                <a:gd name="connsiteX11" fmla="*/ 452176 w 572756"/>
                <a:gd name="connsiteY11" fmla="*/ 405283 h 1353178"/>
                <a:gd name="connsiteX12" fmla="*/ 472272 w 572756"/>
                <a:gd name="connsiteY12" fmla="*/ 378488 h 1353178"/>
                <a:gd name="connsiteX13" fmla="*/ 472272 w 572756"/>
                <a:gd name="connsiteY13" fmla="*/ 344993 h 1353178"/>
                <a:gd name="connsiteX14" fmla="*/ 472272 w 572756"/>
                <a:gd name="connsiteY14" fmla="*/ 211015 h 1353178"/>
                <a:gd name="connsiteX15" fmla="*/ 478971 w 572756"/>
                <a:gd name="connsiteY15" fmla="*/ 197617 h 1353178"/>
                <a:gd name="connsiteX16" fmla="*/ 472272 w 572756"/>
                <a:gd name="connsiteY16" fmla="*/ 77037 h 1353178"/>
                <a:gd name="connsiteX17" fmla="*/ 485670 w 572756"/>
                <a:gd name="connsiteY17" fmla="*/ 33494 h 1353178"/>
                <a:gd name="connsiteX18" fmla="*/ 505767 w 572756"/>
                <a:gd name="connsiteY18" fmla="*/ 26795 h 1353178"/>
                <a:gd name="connsiteX19" fmla="*/ 572756 w 572756"/>
                <a:gd name="connsiteY19" fmla="*/ 0 h 1353178"/>
                <a:gd name="connsiteX0" fmla="*/ 423370 w 572756"/>
                <a:gd name="connsiteY0" fmla="*/ 1353178 h 1353178"/>
                <a:gd name="connsiteX1" fmla="*/ 160774 w 572756"/>
                <a:gd name="connsiteY1" fmla="*/ 1279490 h 1353178"/>
                <a:gd name="connsiteX2" fmla="*/ 66989 w 572756"/>
                <a:gd name="connsiteY2" fmla="*/ 1199103 h 1353178"/>
                <a:gd name="connsiteX3" fmla="*/ 0 w 572756"/>
                <a:gd name="connsiteY3" fmla="*/ 1125415 h 1353178"/>
                <a:gd name="connsiteX4" fmla="*/ 33494 w 572756"/>
                <a:gd name="connsiteY4" fmla="*/ 1048378 h 1353178"/>
                <a:gd name="connsiteX5" fmla="*/ 73688 w 572756"/>
                <a:gd name="connsiteY5" fmla="*/ 994786 h 1353178"/>
                <a:gd name="connsiteX6" fmla="*/ 127279 w 572756"/>
                <a:gd name="connsiteY6" fmla="*/ 941195 h 1353178"/>
                <a:gd name="connsiteX7" fmla="*/ 194268 w 572756"/>
                <a:gd name="connsiteY7" fmla="*/ 854110 h 1353178"/>
                <a:gd name="connsiteX8" fmla="*/ 328246 w 572756"/>
                <a:gd name="connsiteY8" fmla="*/ 679938 h 1353178"/>
                <a:gd name="connsiteX9" fmla="*/ 368439 w 572756"/>
                <a:gd name="connsiteY9" fmla="*/ 606250 h 1353178"/>
                <a:gd name="connsiteX10" fmla="*/ 411982 w 572756"/>
                <a:gd name="connsiteY10" fmla="*/ 505767 h 1353178"/>
                <a:gd name="connsiteX11" fmla="*/ 452176 w 572756"/>
                <a:gd name="connsiteY11" fmla="*/ 405283 h 1353178"/>
                <a:gd name="connsiteX12" fmla="*/ 472272 w 572756"/>
                <a:gd name="connsiteY12" fmla="*/ 378488 h 1353178"/>
                <a:gd name="connsiteX13" fmla="*/ 472272 w 572756"/>
                <a:gd name="connsiteY13" fmla="*/ 344993 h 1353178"/>
                <a:gd name="connsiteX14" fmla="*/ 472272 w 572756"/>
                <a:gd name="connsiteY14" fmla="*/ 211015 h 1353178"/>
                <a:gd name="connsiteX15" fmla="*/ 478971 w 572756"/>
                <a:gd name="connsiteY15" fmla="*/ 197617 h 1353178"/>
                <a:gd name="connsiteX16" fmla="*/ 472272 w 572756"/>
                <a:gd name="connsiteY16" fmla="*/ 77037 h 1353178"/>
                <a:gd name="connsiteX17" fmla="*/ 485670 w 572756"/>
                <a:gd name="connsiteY17" fmla="*/ 33494 h 1353178"/>
                <a:gd name="connsiteX18" fmla="*/ 505767 w 572756"/>
                <a:gd name="connsiteY18" fmla="*/ 26795 h 1353178"/>
                <a:gd name="connsiteX19" fmla="*/ 572756 w 572756"/>
                <a:gd name="connsiteY19" fmla="*/ 0 h 1353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2756" h="1353178">
                  <a:moveTo>
                    <a:pt x="423370" y="1353178"/>
                  </a:moveTo>
                  <a:lnTo>
                    <a:pt x="160774" y="1279490"/>
                  </a:lnTo>
                  <a:lnTo>
                    <a:pt x="66989" y="1199103"/>
                  </a:lnTo>
                  <a:lnTo>
                    <a:pt x="0" y="1125415"/>
                  </a:lnTo>
                  <a:lnTo>
                    <a:pt x="33494" y="1048378"/>
                  </a:lnTo>
                  <a:lnTo>
                    <a:pt x="73688" y="994786"/>
                  </a:lnTo>
                  <a:lnTo>
                    <a:pt x="127279" y="941195"/>
                  </a:lnTo>
                  <a:lnTo>
                    <a:pt x="194268" y="854110"/>
                  </a:lnTo>
                  <a:lnTo>
                    <a:pt x="328246" y="679938"/>
                  </a:lnTo>
                  <a:lnTo>
                    <a:pt x="368439" y="606250"/>
                  </a:lnTo>
                  <a:lnTo>
                    <a:pt x="411982" y="505767"/>
                  </a:lnTo>
                  <a:lnTo>
                    <a:pt x="452176" y="405283"/>
                  </a:lnTo>
                  <a:lnTo>
                    <a:pt x="472272" y="378488"/>
                  </a:lnTo>
                  <a:lnTo>
                    <a:pt x="472272" y="344993"/>
                  </a:lnTo>
                  <a:lnTo>
                    <a:pt x="472272" y="211015"/>
                  </a:lnTo>
                  <a:lnTo>
                    <a:pt x="478971" y="197617"/>
                  </a:lnTo>
                  <a:lnTo>
                    <a:pt x="472272" y="77037"/>
                  </a:lnTo>
                  <a:lnTo>
                    <a:pt x="485670" y="33494"/>
                  </a:lnTo>
                  <a:lnTo>
                    <a:pt x="505767" y="26795"/>
                  </a:lnTo>
                  <a:lnTo>
                    <a:pt x="572756" y="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8487D7F-BACF-D30B-9FA3-21421B9089BD}"/>
                </a:ext>
              </a:extLst>
            </p:cNvPr>
            <p:cNvSpPr/>
            <p:nvPr/>
          </p:nvSpPr>
          <p:spPr>
            <a:xfrm>
              <a:off x="6945360" y="2617590"/>
              <a:ext cx="1011866" cy="1698942"/>
            </a:xfrm>
            <a:custGeom>
              <a:avLst/>
              <a:gdLst>
                <a:gd name="connsiteX0" fmla="*/ 0 w 944545"/>
                <a:gd name="connsiteY0" fmla="*/ 1611085 h 1611085"/>
                <a:gd name="connsiteX1" fmla="*/ 147376 w 944545"/>
                <a:gd name="connsiteY1" fmla="*/ 1262743 h 1611085"/>
                <a:gd name="connsiteX2" fmla="*/ 224414 w 944545"/>
                <a:gd name="connsiteY2" fmla="*/ 1001485 h 1611085"/>
                <a:gd name="connsiteX3" fmla="*/ 398585 w 944545"/>
                <a:gd name="connsiteY3" fmla="*/ 606250 h 1611085"/>
                <a:gd name="connsiteX4" fmla="*/ 944545 w 944545"/>
                <a:gd name="connsiteY4" fmla="*/ 0 h 1611085"/>
                <a:gd name="connsiteX0" fmla="*/ 0 w 944545"/>
                <a:gd name="connsiteY0" fmla="*/ 1611085 h 1611085"/>
                <a:gd name="connsiteX1" fmla="*/ 147376 w 944545"/>
                <a:gd name="connsiteY1" fmla="*/ 1262743 h 1611085"/>
                <a:gd name="connsiteX2" fmla="*/ 224414 w 944545"/>
                <a:gd name="connsiteY2" fmla="*/ 1001485 h 1611085"/>
                <a:gd name="connsiteX3" fmla="*/ 425856 w 944545"/>
                <a:gd name="connsiteY3" fmla="*/ 622872 h 1611085"/>
                <a:gd name="connsiteX4" fmla="*/ 944545 w 944545"/>
                <a:gd name="connsiteY4" fmla="*/ 0 h 1611085"/>
                <a:gd name="connsiteX0" fmla="*/ 0 w 944545"/>
                <a:gd name="connsiteY0" fmla="*/ 1611085 h 1611085"/>
                <a:gd name="connsiteX1" fmla="*/ 147376 w 944545"/>
                <a:gd name="connsiteY1" fmla="*/ 1262743 h 1611085"/>
                <a:gd name="connsiteX2" fmla="*/ 257139 w 944545"/>
                <a:gd name="connsiteY2" fmla="*/ 998715 h 1611085"/>
                <a:gd name="connsiteX3" fmla="*/ 425856 w 944545"/>
                <a:gd name="connsiteY3" fmla="*/ 622872 h 1611085"/>
                <a:gd name="connsiteX4" fmla="*/ 944545 w 944545"/>
                <a:gd name="connsiteY4" fmla="*/ 0 h 161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4545" h="1611085">
                  <a:moveTo>
                    <a:pt x="0" y="1611085"/>
                  </a:moveTo>
                  <a:lnTo>
                    <a:pt x="147376" y="1262743"/>
                  </a:lnTo>
                  <a:lnTo>
                    <a:pt x="257139" y="998715"/>
                  </a:lnTo>
                  <a:lnTo>
                    <a:pt x="425856" y="622872"/>
                  </a:lnTo>
                  <a:cubicBezTo>
                    <a:pt x="607843" y="420789"/>
                    <a:pt x="762558" y="202083"/>
                    <a:pt x="944545" y="0"/>
                  </a:cubicBez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D601A67-FE31-403A-EA9B-DEB84F0444E0}"/>
                </a:ext>
              </a:extLst>
            </p:cNvPr>
            <p:cNvSpPr/>
            <p:nvPr/>
          </p:nvSpPr>
          <p:spPr>
            <a:xfrm>
              <a:off x="6798170" y="5134858"/>
              <a:ext cx="531696" cy="373940"/>
            </a:xfrm>
            <a:custGeom>
              <a:avLst/>
              <a:gdLst>
                <a:gd name="connsiteX0" fmla="*/ 531696 w 531696"/>
                <a:gd name="connsiteY0" fmla="*/ 0 h 373940"/>
                <a:gd name="connsiteX1" fmla="*/ 251241 w 531696"/>
                <a:gd name="connsiteY1" fmla="*/ 49664 h 373940"/>
                <a:gd name="connsiteX2" fmla="*/ 90564 w 531696"/>
                <a:gd name="connsiteY2" fmla="*/ 87642 h 373940"/>
                <a:gd name="connsiteX3" fmla="*/ 5843 w 531696"/>
                <a:gd name="connsiteY3" fmla="*/ 181127 h 373940"/>
                <a:gd name="connsiteX4" fmla="*/ 0 w 531696"/>
                <a:gd name="connsiteY4" fmla="*/ 373940 h 37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696" h="373940">
                  <a:moveTo>
                    <a:pt x="531696" y="0"/>
                  </a:moveTo>
                  <a:lnTo>
                    <a:pt x="251241" y="49664"/>
                  </a:lnTo>
                  <a:lnTo>
                    <a:pt x="90564" y="87642"/>
                  </a:lnTo>
                  <a:lnTo>
                    <a:pt x="5843" y="181127"/>
                  </a:lnTo>
                  <a:lnTo>
                    <a:pt x="0" y="37394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D0FADA8-F52A-8AD0-10E0-788C0871E72D}"/>
                </a:ext>
              </a:extLst>
            </p:cNvPr>
            <p:cNvSpPr/>
            <p:nvPr/>
          </p:nvSpPr>
          <p:spPr>
            <a:xfrm>
              <a:off x="7326241" y="5099103"/>
              <a:ext cx="859859" cy="1355938"/>
            </a:xfrm>
            <a:custGeom>
              <a:avLst/>
              <a:gdLst>
                <a:gd name="connsiteX0" fmla="*/ 962108 w 962108"/>
                <a:gd name="connsiteY0" fmla="*/ 1367624 h 1367624"/>
                <a:gd name="connsiteX1" fmla="*/ 914400 w 962108"/>
                <a:gd name="connsiteY1" fmla="*/ 1200647 h 1367624"/>
                <a:gd name="connsiteX2" fmla="*/ 811033 w 962108"/>
                <a:gd name="connsiteY2" fmla="*/ 946205 h 1367624"/>
                <a:gd name="connsiteX3" fmla="*/ 755374 w 962108"/>
                <a:gd name="connsiteY3" fmla="*/ 834887 h 1367624"/>
                <a:gd name="connsiteX4" fmla="*/ 715617 w 962108"/>
                <a:gd name="connsiteY4" fmla="*/ 787179 h 1367624"/>
                <a:gd name="connsiteX5" fmla="*/ 691763 w 962108"/>
                <a:gd name="connsiteY5" fmla="*/ 652007 h 1367624"/>
                <a:gd name="connsiteX6" fmla="*/ 604299 w 962108"/>
                <a:gd name="connsiteY6" fmla="*/ 500932 h 1367624"/>
                <a:gd name="connsiteX7" fmla="*/ 461175 w 962108"/>
                <a:gd name="connsiteY7" fmla="*/ 437322 h 1367624"/>
                <a:gd name="connsiteX8" fmla="*/ 405516 w 962108"/>
                <a:gd name="connsiteY8" fmla="*/ 437322 h 1367624"/>
                <a:gd name="connsiteX9" fmla="*/ 318052 w 962108"/>
                <a:gd name="connsiteY9" fmla="*/ 365760 h 1367624"/>
                <a:gd name="connsiteX10" fmla="*/ 190831 w 962108"/>
                <a:gd name="connsiteY10" fmla="*/ 286247 h 1367624"/>
                <a:gd name="connsiteX11" fmla="*/ 39756 w 962108"/>
                <a:gd name="connsiteY11" fmla="*/ 135172 h 1367624"/>
                <a:gd name="connsiteX12" fmla="*/ 0 w 962108"/>
                <a:gd name="connsiteY12" fmla="*/ 0 h 1367624"/>
                <a:gd name="connsiteX0" fmla="*/ 962108 w 962108"/>
                <a:gd name="connsiteY0" fmla="*/ 1367624 h 1367624"/>
                <a:gd name="connsiteX1" fmla="*/ 914400 w 962108"/>
                <a:gd name="connsiteY1" fmla="*/ 1200647 h 1367624"/>
                <a:gd name="connsiteX2" fmla="*/ 811033 w 962108"/>
                <a:gd name="connsiteY2" fmla="*/ 946205 h 1367624"/>
                <a:gd name="connsiteX3" fmla="*/ 755374 w 962108"/>
                <a:gd name="connsiteY3" fmla="*/ 834887 h 1367624"/>
                <a:gd name="connsiteX4" fmla="*/ 715617 w 962108"/>
                <a:gd name="connsiteY4" fmla="*/ 787179 h 1367624"/>
                <a:gd name="connsiteX5" fmla="*/ 691763 w 962108"/>
                <a:gd name="connsiteY5" fmla="*/ 652007 h 1367624"/>
                <a:gd name="connsiteX6" fmla="*/ 583889 w 962108"/>
                <a:gd name="connsiteY6" fmla="*/ 521343 h 1367624"/>
                <a:gd name="connsiteX7" fmla="*/ 461175 w 962108"/>
                <a:gd name="connsiteY7" fmla="*/ 437322 h 1367624"/>
                <a:gd name="connsiteX8" fmla="*/ 405516 w 962108"/>
                <a:gd name="connsiteY8" fmla="*/ 437322 h 1367624"/>
                <a:gd name="connsiteX9" fmla="*/ 318052 w 962108"/>
                <a:gd name="connsiteY9" fmla="*/ 365760 h 1367624"/>
                <a:gd name="connsiteX10" fmla="*/ 190831 w 962108"/>
                <a:gd name="connsiteY10" fmla="*/ 286247 h 1367624"/>
                <a:gd name="connsiteX11" fmla="*/ 39756 w 962108"/>
                <a:gd name="connsiteY11" fmla="*/ 135172 h 1367624"/>
                <a:gd name="connsiteX12" fmla="*/ 0 w 962108"/>
                <a:gd name="connsiteY12" fmla="*/ 0 h 1367624"/>
                <a:gd name="connsiteX0" fmla="*/ 962108 w 962108"/>
                <a:gd name="connsiteY0" fmla="*/ 1367624 h 1367624"/>
                <a:gd name="connsiteX1" fmla="*/ 914400 w 962108"/>
                <a:gd name="connsiteY1" fmla="*/ 1200647 h 1367624"/>
                <a:gd name="connsiteX2" fmla="*/ 811033 w 962108"/>
                <a:gd name="connsiteY2" fmla="*/ 946205 h 1367624"/>
                <a:gd name="connsiteX3" fmla="*/ 755374 w 962108"/>
                <a:gd name="connsiteY3" fmla="*/ 834887 h 1367624"/>
                <a:gd name="connsiteX4" fmla="*/ 715617 w 962108"/>
                <a:gd name="connsiteY4" fmla="*/ 787179 h 1367624"/>
                <a:gd name="connsiteX5" fmla="*/ 691763 w 962108"/>
                <a:gd name="connsiteY5" fmla="*/ 652007 h 1367624"/>
                <a:gd name="connsiteX6" fmla="*/ 583889 w 962108"/>
                <a:gd name="connsiteY6" fmla="*/ 521343 h 1367624"/>
                <a:gd name="connsiteX7" fmla="*/ 465257 w 962108"/>
                <a:gd name="connsiteY7" fmla="*/ 465897 h 1367624"/>
                <a:gd name="connsiteX8" fmla="*/ 405516 w 962108"/>
                <a:gd name="connsiteY8" fmla="*/ 437322 h 1367624"/>
                <a:gd name="connsiteX9" fmla="*/ 318052 w 962108"/>
                <a:gd name="connsiteY9" fmla="*/ 365760 h 1367624"/>
                <a:gd name="connsiteX10" fmla="*/ 190831 w 962108"/>
                <a:gd name="connsiteY10" fmla="*/ 286247 h 1367624"/>
                <a:gd name="connsiteX11" fmla="*/ 39756 w 962108"/>
                <a:gd name="connsiteY11" fmla="*/ 135172 h 1367624"/>
                <a:gd name="connsiteX12" fmla="*/ 0 w 962108"/>
                <a:gd name="connsiteY12" fmla="*/ 0 h 1367624"/>
                <a:gd name="connsiteX0" fmla="*/ 962108 w 962108"/>
                <a:gd name="connsiteY0" fmla="*/ 1367624 h 1367624"/>
                <a:gd name="connsiteX1" fmla="*/ 914400 w 962108"/>
                <a:gd name="connsiteY1" fmla="*/ 1200647 h 1367624"/>
                <a:gd name="connsiteX2" fmla="*/ 811033 w 962108"/>
                <a:gd name="connsiteY2" fmla="*/ 946205 h 1367624"/>
                <a:gd name="connsiteX3" fmla="*/ 755374 w 962108"/>
                <a:gd name="connsiteY3" fmla="*/ 834887 h 1367624"/>
                <a:gd name="connsiteX4" fmla="*/ 715617 w 962108"/>
                <a:gd name="connsiteY4" fmla="*/ 787179 h 1367624"/>
                <a:gd name="connsiteX5" fmla="*/ 624571 w 962108"/>
                <a:gd name="connsiteY5" fmla="*/ 652007 h 1367624"/>
                <a:gd name="connsiteX6" fmla="*/ 583889 w 962108"/>
                <a:gd name="connsiteY6" fmla="*/ 521343 h 1367624"/>
                <a:gd name="connsiteX7" fmla="*/ 465257 w 962108"/>
                <a:gd name="connsiteY7" fmla="*/ 465897 h 1367624"/>
                <a:gd name="connsiteX8" fmla="*/ 405516 w 962108"/>
                <a:gd name="connsiteY8" fmla="*/ 437322 h 1367624"/>
                <a:gd name="connsiteX9" fmla="*/ 318052 w 962108"/>
                <a:gd name="connsiteY9" fmla="*/ 365760 h 1367624"/>
                <a:gd name="connsiteX10" fmla="*/ 190831 w 962108"/>
                <a:gd name="connsiteY10" fmla="*/ 286247 h 1367624"/>
                <a:gd name="connsiteX11" fmla="*/ 39756 w 962108"/>
                <a:gd name="connsiteY11" fmla="*/ 135172 h 1367624"/>
                <a:gd name="connsiteX12" fmla="*/ 0 w 962108"/>
                <a:gd name="connsiteY12" fmla="*/ 0 h 1367624"/>
                <a:gd name="connsiteX0" fmla="*/ 962108 w 962108"/>
                <a:gd name="connsiteY0" fmla="*/ 1367624 h 1367624"/>
                <a:gd name="connsiteX1" fmla="*/ 914400 w 962108"/>
                <a:gd name="connsiteY1" fmla="*/ 1200647 h 1367624"/>
                <a:gd name="connsiteX2" fmla="*/ 811033 w 962108"/>
                <a:gd name="connsiteY2" fmla="*/ 946205 h 1367624"/>
                <a:gd name="connsiteX3" fmla="*/ 755374 w 962108"/>
                <a:gd name="connsiteY3" fmla="*/ 834887 h 1367624"/>
                <a:gd name="connsiteX4" fmla="*/ 630896 w 962108"/>
                <a:gd name="connsiteY4" fmla="*/ 763807 h 1367624"/>
                <a:gd name="connsiteX5" fmla="*/ 624571 w 962108"/>
                <a:gd name="connsiteY5" fmla="*/ 652007 h 1367624"/>
                <a:gd name="connsiteX6" fmla="*/ 583889 w 962108"/>
                <a:gd name="connsiteY6" fmla="*/ 521343 h 1367624"/>
                <a:gd name="connsiteX7" fmla="*/ 465257 w 962108"/>
                <a:gd name="connsiteY7" fmla="*/ 465897 h 1367624"/>
                <a:gd name="connsiteX8" fmla="*/ 405516 w 962108"/>
                <a:gd name="connsiteY8" fmla="*/ 437322 h 1367624"/>
                <a:gd name="connsiteX9" fmla="*/ 318052 w 962108"/>
                <a:gd name="connsiteY9" fmla="*/ 365760 h 1367624"/>
                <a:gd name="connsiteX10" fmla="*/ 190831 w 962108"/>
                <a:gd name="connsiteY10" fmla="*/ 286247 h 1367624"/>
                <a:gd name="connsiteX11" fmla="*/ 39756 w 962108"/>
                <a:gd name="connsiteY11" fmla="*/ 135172 h 1367624"/>
                <a:gd name="connsiteX12" fmla="*/ 0 w 962108"/>
                <a:gd name="connsiteY12" fmla="*/ 0 h 1367624"/>
                <a:gd name="connsiteX0" fmla="*/ 962108 w 962108"/>
                <a:gd name="connsiteY0" fmla="*/ 1367624 h 1367624"/>
                <a:gd name="connsiteX1" fmla="*/ 914400 w 962108"/>
                <a:gd name="connsiteY1" fmla="*/ 1200647 h 1367624"/>
                <a:gd name="connsiteX2" fmla="*/ 811033 w 962108"/>
                <a:gd name="connsiteY2" fmla="*/ 946205 h 1367624"/>
                <a:gd name="connsiteX3" fmla="*/ 691103 w 962108"/>
                <a:gd name="connsiteY3" fmla="*/ 919608 h 1367624"/>
                <a:gd name="connsiteX4" fmla="*/ 630896 w 962108"/>
                <a:gd name="connsiteY4" fmla="*/ 763807 h 1367624"/>
                <a:gd name="connsiteX5" fmla="*/ 624571 w 962108"/>
                <a:gd name="connsiteY5" fmla="*/ 652007 h 1367624"/>
                <a:gd name="connsiteX6" fmla="*/ 583889 w 962108"/>
                <a:gd name="connsiteY6" fmla="*/ 521343 h 1367624"/>
                <a:gd name="connsiteX7" fmla="*/ 465257 w 962108"/>
                <a:gd name="connsiteY7" fmla="*/ 465897 h 1367624"/>
                <a:gd name="connsiteX8" fmla="*/ 405516 w 962108"/>
                <a:gd name="connsiteY8" fmla="*/ 437322 h 1367624"/>
                <a:gd name="connsiteX9" fmla="*/ 318052 w 962108"/>
                <a:gd name="connsiteY9" fmla="*/ 365760 h 1367624"/>
                <a:gd name="connsiteX10" fmla="*/ 190831 w 962108"/>
                <a:gd name="connsiteY10" fmla="*/ 286247 h 1367624"/>
                <a:gd name="connsiteX11" fmla="*/ 39756 w 962108"/>
                <a:gd name="connsiteY11" fmla="*/ 135172 h 1367624"/>
                <a:gd name="connsiteX12" fmla="*/ 0 w 962108"/>
                <a:gd name="connsiteY12" fmla="*/ 0 h 1367624"/>
                <a:gd name="connsiteX0" fmla="*/ 962108 w 962108"/>
                <a:gd name="connsiteY0" fmla="*/ 1367624 h 1367624"/>
                <a:gd name="connsiteX1" fmla="*/ 914400 w 962108"/>
                <a:gd name="connsiteY1" fmla="*/ 1200647 h 1367624"/>
                <a:gd name="connsiteX2" fmla="*/ 758448 w 962108"/>
                <a:gd name="connsiteY2" fmla="*/ 1045533 h 1367624"/>
                <a:gd name="connsiteX3" fmla="*/ 691103 w 962108"/>
                <a:gd name="connsiteY3" fmla="*/ 919608 h 1367624"/>
                <a:gd name="connsiteX4" fmla="*/ 630896 w 962108"/>
                <a:gd name="connsiteY4" fmla="*/ 763807 h 1367624"/>
                <a:gd name="connsiteX5" fmla="*/ 624571 w 962108"/>
                <a:gd name="connsiteY5" fmla="*/ 652007 h 1367624"/>
                <a:gd name="connsiteX6" fmla="*/ 583889 w 962108"/>
                <a:gd name="connsiteY6" fmla="*/ 521343 h 1367624"/>
                <a:gd name="connsiteX7" fmla="*/ 465257 w 962108"/>
                <a:gd name="connsiteY7" fmla="*/ 465897 h 1367624"/>
                <a:gd name="connsiteX8" fmla="*/ 405516 w 962108"/>
                <a:gd name="connsiteY8" fmla="*/ 437322 h 1367624"/>
                <a:gd name="connsiteX9" fmla="*/ 318052 w 962108"/>
                <a:gd name="connsiteY9" fmla="*/ 365760 h 1367624"/>
                <a:gd name="connsiteX10" fmla="*/ 190831 w 962108"/>
                <a:gd name="connsiteY10" fmla="*/ 286247 h 1367624"/>
                <a:gd name="connsiteX11" fmla="*/ 39756 w 962108"/>
                <a:gd name="connsiteY11" fmla="*/ 135172 h 1367624"/>
                <a:gd name="connsiteX12" fmla="*/ 0 w 962108"/>
                <a:gd name="connsiteY12" fmla="*/ 0 h 1367624"/>
                <a:gd name="connsiteX0" fmla="*/ 962108 w 962108"/>
                <a:gd name="connsiteY0" fmla="*/ 1367624 h 1367624"/>
                <a:gd name="connsiteX1" fmla="*/ 806308 w 962108"/>
                <a:gd name="connsiteY1" fmla="*/ 1241547 h 1367624"/>
                <a:gd name="connsiteX2" fmla="*/ 758448 w 962108"/>
                <a:gd name="connsiteY2" fmla="*/ 1045533 h 1367624"/>
                <a:gd name="connsiteX3" fmla="*/ 691103 w 962108"/>
                <a:gd name="connsiteY3" fmla="*/ 919608 h 1367624"/>
                <a:gd name="connsiteX4" fmla="*/ 630896 w 962108"/>
                <a:gd name="connsiteY4" fmla="*/ 763807 h 1367624"/>
                <a:gd name="connsiteX5" fmla="*/ 624571 w 962108"/>
                <a:gd name="connsiteY5" fmla="*/ 652007 h 1367624"/>
                <a:gd name="connsiteX6" fmla="*/ 583889 w 962108"/>
                <a:gd name="connsiteY6" fmla="*/ 521343 h 1367624"/>
                <a:gd name="connsiteX7" fmla="*/ 465257 w 962108"/>
                <a:gd name="connsiteY7" fmla="*/ 465897 h 1367624"/>
                <a:gd name="connsiteX8" fmla="*/ 405516 w 962108"/>
                <a:gd name="connsiteY8" fmla="*/ 437322 h 1367624"/>
                <a:gd name="connsiteX9" fmla="*/ 318052 w 962108"/>
                <a:gd name="connsiteY9" fmla="*/ 365760 h 1367624"/>
                <a:gd name="connsiteX10" fmla="*/ 190831 w 962108"/>
                <a:gd name="connsiteY10" fmla="*/ 286247 h 1367624"/>
                <a:gd name="connsiteX11" fmla="*/ 39756 w 962108"/>
                <a:gd name="connsiteY11" fmla="*/ 135172 h 1367624"/>
                <a:gd name="connsiteX12" fmla="*/ 0 w 962108"/>
                <a:gd name="connsiteY12" fmla="*/ 0 h 1367624"/>
                <a:gd name="connsiteX0" fmla="*/ 859859 w 859859"/>
                <a:gd name="connsiteY0" fmla="*/ 1355938 h 1355938"/>
                <a:gd name="connsiteX1" fmla="*/ 806308 w 859859"/>
                <a:gd name="connsiteY1" fmla="*/ 1241547 h 1355938"/>
                <a:gd name="connsiteX2" fmla="*/ 758448 w 859859"/>
                <a:gd name="connsiteY2" fmla="*/ 1045533 h 1355938"/>
                <a:gd name="connsiteX3" fmla="*/ 691103 w 859859"/>
                <a:gd name="connsiteY3" fmla="*/ 919608 h 1355938"/>
                <a:gd name="connsiteX4" fmla="*/ 630896 w 859859"/>
                <a:gd name="connsiteY4" fmla="*/ 763807 h 1355938"/>
                <a:gd name="connsiteX5" fmla="*/ 624571 w 859859"/>
                <a:gd name="connsiteY5" fmla="*/ 652007 h 1355938"/>
                <a:gd name="connsiteX6" fmla="*/ 583889 w 859859"/>
                <a:gd name="connsiteY6" fmla="*/ 521343 h 1355938"/>
                <a:gd name="connsiteX7" fmla="*/ 465257 w 859859"/>
                <a:gd name="connsiteY7" fmla="*/ 465897 h 1355938"/>
                <a:gd name="connsiteX8" fmla="*/ 405516 w 859859"/>
                <a:gd name="connsiteY8" fmla="*/ 437322 h 1355938"/>
                <a:gd name="connsiteX9" fmla="*/ 318052 w 859859"/>
                <a:gd name="connsiteY9" fmla="*/ 365760 h 1355938"/>
                <a:gd name="connsiteX10" fmla="*/ 190831 w 859859"/>
                <a:gd name="connsiteY10" fmla="*/ 286247 h 1355938"/>
                <a:gd name="connsiteX11" fmla="*/ 39756 w 859859"/>
                <a:gd name="connsiteY11" fmla="*/ 135172 h 1355938"/>
                <a:gd name="connsiteX12" fmla="*/ 0 w 859859"/>
                <a:gd name="connsiteY12" fmla="*/ 0 h 135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9859" h="1355938">
                  <a:moveTo>
                    <a:pt x="859859" y="1355938"/>
                  </a:moveTo>
                  <a:lnTo>
                    <a:pt x="806308" y="1241547"/>
                  </a:lnTo>
                  <a:lnTo>
                    <a:pt x="758448" y="1045533"/>
                  </a:lnTo>
                  <a:lnTo>
                    <a:pt x="691103" y="919608"/>
                  </a:lnTo>
                  <a:lnTo>
                    <a:pt x="630896" y="763807"/>
                  </a:lnTo>
                  <a:lnTo>
                    <a:pt x="624571" y="652007"/>
                  </a:lnTo>
                  <a:lnTo>
                    <a:pt x="583889" y="521343"/>
                  </a:lnTo>
                  <a:lnTo>
                    <a:pt x="465257" y="465897"/>
                  </a:lnTo>
                  <a:lnTo>
                    <a:pt x="405516" y="437322"/>
                  </a:lnTo>
                  <a:lnTo>
                    <a:pt x="318052" y="365760"/>
                  </a:lnTo>
                  <a:lnTo>
                    <a:pt x="190831" y="286247"/>
                  </a:lnTo>
                  <a:lnTo>
                    <a:pt x="39756" y="135172"/>
                  </a:lnTo>
                  <a:lnTo>
                    <a:pt x="0" y="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15CC9B1-248E-A425-EE8D-6BCB3DF3A8FC}"/>
                </a:ext>
              </a:extLst>
            </p:cNvPr>
            <p:cNvSpPr/>
            <p:nvPr/>
          </p:nvSpPr>
          <p:spPr>
            <a:xfrm>
              <a:off x="4510450" y="4691049"/>
              <a:ext cx="1184745" cy="1765189"/>
            </a:xfrm>
            <a:custGeom>
              <a:avLst/>
              <a:gdLst>
                <a:gd name="connsiteX0" fmla="*/ 1184745 w 1184745"/>
                <a:gd name="connsiteY0" fmla="*/ 1765189 h 1765189"/>
                <a:gd name="connsiteX1" fmla="*/ 1113183 w 1184745"/>
                <a:gd name="connsiteY1" fmla="*/ 1447137 h 1765189"/>
                <a:gd name="connsiteX2" fmla="*/ 1041621 w 1184745"/>
                <a:gd name="connsiteY2" fmla="*/ 1272208 h 1765189"/>
                <a:gd name="connsiteX3" fmla="*/ 938254 w 1184745"/>
                <a:gd name="connsiteY3" fmla="*/ 1121133 h 1765189"/>
                <a:gd name="connsiteX4" fmla="*/ 803082 w 1184745"/>
                <a:gd name="connsiteY4" fmla="*/ 882594 h 1765189"/>
                <a:gd name="connsiteX5" fmla="*/ 620202 w 1184745"/>
                <a:gd name="connsiteY5" fmla="*/ 755373 h 1765189"/>
                <a:gd name="connsiteX6" fmla="*/ 373712 w 1184745"/>
                <a:gd name="connsiteY6" fmla="*/ 636104 h 1765189"/>
                <a:gd name="connsiteX7" fmla="*/ 127221 w 1184745"/>
                <a:gd name="connsiteY7" fmla="*/ 492980 h 1765189"/>
                <a:gd name="connsiteX8" fmla="*/ 71562 w 1184745"/>
                <a:gd name="connsiteY8" fmla="*/ 413467 h 1765189"/>
                <a:gd name="connsiteX9" fmla="*/ 7952 w 1184745"/>
                <a:gd name="connsiteY9" fmla="*/ 365760 h 1765189"/>
                <a:gd name="connsiteX10" fmla="*/ 7952 w 1184745"/>
                <a:gd name="connsiteY10" fmla="*/ 286246 h 1765189"/>
                <a:gd name="connsiteX11" fmla="*/ 0 w 1184745"/>
                <a:gd name="connsiteY11" fmla="*/ 0 h 1765189"/>
                <a:gd name="connsiteX12" fmla="*/ 0 w 1184745"/>
                <a:gd name="connsiteY12" fmla="*/ 0 h 1765189"/>
                <a:gd name="connsiteX13" fmla="*/ 0 w 1184745"/>
                <a:gd name="connsiteY13" fmla="*/ 0 h 1765189"/>
                <a:gd name="connsiteX14" fmla="*/ 0 w 1184745"/>
                <a:gd name="connsiteY14" fmla="*/ 0 h 1765189"/>
                <a:gd name="connsiteX0" fmla="*/ 1184745 w 1184745"/>
                <a:gd name="connsiteY0" fmla="*/ 1765189 h 1765189"/>
                <a:gd name="connsiteX1" fmla="*/ 1113183 w 1184745"/>
                <a:gd name="connsiteY1" fmla="*/ 1447137 h 1765189"/>
                <a:gd name="connsiteX2" fmla="*/ 1041621 w 1184745"/>
                <a:gd name="connsiteY2" fmla="*/ 1272208 h 1765189"/>
                <a:gd name="connsiteX3" fmla="*/ 938254 w 1184745"/>
                <a:gd name="connsiteY3" fmla="*/ 1121133 h 1765189"/>
                <a:gd name="connsiteX4" fmla="*/ 803082 w 1184745"/>
                <a:gd name="connsiteY4" fmla="*/ 882594 h 1765189"/>
                <a:gd name="connsiteX5" fmla="*/ 620202 w 1184745"/>
                <a:gd name="connsiteY5" fmla="*/ 755373 h 1765189"/>
                <a:gd name="connsiteX6" fmla="*/ 373712 w 1184745"/>
                <a:gd name="connsiteY6" fmla="*/ 636104 h 1765189"/>
                <a:gd name="connsiteX7" fmla="*/ 127221 w 1184745"/>
                <a:gd name="connsiteY7" fmla="*/ 492980 h 1765189"/>
                <a:gd name="connsiteX8" fmla="*/ 71562 w 1184745"/>
                <a:gd name="connsiteY8" fmla="*/ 413467 h 1765189"/>
                <a:gd name="connsiteX9" fmla="*/ 58752 w 1184745"/>
                <a:gd name="connsiteY9" fmla="*/ 348091 h 1765189"/>
                <a:gd name="connsiteX10" fmla="*/ 7952 w 1184745"/>
                <a:gd name="connsiteY10" fmla="*/ 286246 h 1765189"/>
                <a:gd name="connsiteX11" fmla="*/ 0 w 1184745"/>
                <a:gd name="connsiteY11" fmla="*/ 0 h 1765189"/>
                <a:gd name="connsiteX12" fmla="*/ 0 w 1184745"/>
                <a:gd name="connsiteY12" fmla="*/ 0 h 1765189"/>
                <a:gd name="connsiteX13" fmla="*/ 0 w 1184745"/>
                <a:gd name="connsiteY13" fmla="*/ 0 h 1765189"/>
                <a:gd name="connsiteX14" fmla="*/ 0 w 1184745"/>
                <a:gd name="connsiteY14" fmla="*/ 0 h 1765189"/>
                <a:gd name="connsiteX0" fmla="*/ 1184745 w 1184745"/>
                <a:gd name="connsiteY0" fmla="*/ 1765189 h 1765189"/>
                <a:gd name="connsiteX1" fmla="*/ 1113183 w 1184745"/>
                <a:gd name="connsiteY1" fmla="*/ 1447137 h 1765189"/>
                <a:gd name="connsiteX2" fmla="*/ 1041621 w 1184745"/>
                <a:gd name="connsiteY2" fmla="*/ 1272208 h 1765189"/>
                <a:gd name="connsiteX3" fmla="*/ 938254 w 1184745"/>
                <a:gd name="connsiteY3" fmla="*/ 1121133 h 1765189"/>
                <a:gd name="connsiteX4" fmla="*/ 803082 w 1184745"/>
                <a:gd name="connsiteY4" fmla="*/ 882594 h 1765189"/>
                <a:gd name="connsiteX5" fmla="*/ 620202 w 1184745"/>
                <a:gd name="connsiteY5" fmla="*/ 755373 h 1765189"/>
                <a:gd name="connsiteX6" fmla="*/ 373712 w 1184745"/>
                <a:gd name="connsiteY6" fmla="*/ 636104 h 1765189"/>
                <a:gd name="connsiteX7" fmla="*/ 127221 w 1184745"/>
                <a:gd name="connsiteY7" fmla="*/ 492980 h 1765189"/>
                <a:gd name="connsiteX8" fmla="*/ 142240 w 1184745"/>
                <a:gd name="connsiteY8" fmla="*/ 389171 h 1765189"/>
                <a:gd name="connsiteX9" fmla="*/ 58752 w 1184745"/>
                <a:gd name="connsiteY9" fmla="*/ 348091 h 1765189"/>
                <a:gd name="connsiteX10" fmla="*/ 7952 w 1184745"/>
                <a:gd name="connsiteY10" fmla="*/ 286246 h 1765189"/>
                <a:gd name="connsiteX11" fmla="*/ 0 w 1184745"/>
                <a:gd name="connsiteY11" fmla="*/ 0 h 1765189"/>
                <a:gd name="connsiteX12" fmla="*/ 0 w 1184745"/>
                <a:gd name="connsiteY12" fmla="*/ 0 h 1765189"/>
                <a:gd name="connsiteX13" fmla="*/ 0 w 1184745"/>
                <a:gd name="connsiteY13" fmla="*/ 0 h 1765189"/>
                <a:gd name="connsiteX14" fmla="*/ 0 w 1184745"/>
                <a:gd name="connsiteY14" fmla="*/ 0 h 1765189"/>
                <a:gd name="connsiteX0" fmla="*/ 1184745 w 1184745"/>
                <a:gd name="connsiteY0" fmla="*/ 1765189 h 1765189"/>
                <a:gd name="connsiteX1" fmla="*/ 1113183 w 1184745"/>
                <a:gd name="connsiteY1" fmla="*/ 1447137 h 1765189"/>
                <a:gd name="connsiteX2" fmla="*/ 1041621 w 1184745"/>
                <a:gd name="connsiteY2" fmla="*/ 1272208 h 1765189"/>
                <a:gd name="connsiteX3" fmla="*/ 938254 w 1184745"/>
                <a:gd name="connsiteY3" fmla="*/ 1121133 h 1765189"/>
                <a:gd name="connsiteX4" fmla="*/ 803082 w 1184745"/>
                <a:gd name="connsiteY4" fmla="*/ 882594 h 1765189"/>
                <a:gd name="connsiteX5" fmla="*/ 620202 w 1184745"/>
                <a:gd name="connsiteY5" fmla="*/ 755373 h 1765189"/>
                <a:gd name="connsiteX6" fmla="*/ 373712 w 1184745"/>
                <a:gd name="connsiteY6" fmla="*/ 636104 h 1765189"/>
                <a:gd name="connsiteX7" fmla="*/ 206734 w 1184745"/>
                <a:gd name="connsiteY7" fmla="*/ 479728 h 1765189"/>
                <a:gd name="connsiteX8" fmla="*/ 142240 w 1184745"/>
                <a:gd name="connsiteY8" fmla="*/ 389171 h 1765189"/>
                <a:gd name="connsiteX9" fmla="*/ 58752 w 1184745"/>
                <a:gd name="connsiteY9" fmla="*/ 348091 h 1765189"/>
                <a:gd name="connsiteX10" fmla="*/ 7952 w 1184745"/>
                <a:gd name="connsiteY10" fmla="*/ 286246 h 1765189"/>
                <a:gd name="connsiteX11" fmla="*/ 0 w 1184745"/>
                <a:gd name="connsiteY11" fmla="*/ 0 h 1765189"/>
                <a:gd name="connsiteX12" fmla="*/ 0 w 1184745"/>
                <a:gd name="connsiteY12" fmla="*/ 0 h 1765189"/>
                <a:gd name="connsiteX13" fmla="*/ 0 w 1184745"/>
                <a:gd name="connsiteY13" fmla="*/ 0 h 1765189"/>
                <a:gd name="connsiteX14" fmla="*/ 0 w 1184745"/>
                <a:gd name="connsiteY14" fmla="*/ 0 h 1765189"/>
                <a:gd name="connsiteX0" fmla="*/ 1184745 w 1184745"/>
                <a:gd name="connsiteY0" fmla="*/ 1765189 h 1765189"/>
                <a:gd name="connsiteX1" fmla="*/ 1113183 w 1184745"/>
                <a:gd name="connsiteY1" fmla="*/ 1447137 h 1765189"/>
                <a:gd name="connsiteX2" fmla="*/ 1041621 w 1184745"/>
                <a:gd name="connsiteY2" fmla="*/ 1272208 h 1765189"/>
                <a:gd name="connsiteX3" fmla="*/ 938254 w 1184745"/>
                <a:gd name="connsiteY3" fmla="*/ 1121133 h 1765189"/>
                <a:gd name="connsiteX4" fmla="*/ 803082 w 1184745"/>
                <a:gd name="connsiteY4" fmla="*/ 882594 h 1765189"/>
                <a:gd name="connsiteX5" fmla="*/ 620202 w 1184745"/>
                <a:gd name="connsiteY5" fmla="*/ 755373 h 1765189"/>
                <a:gd name="connsiteX6" fmla="*/ 426721 w 1184745"/>
                <a:gd name="connsiteY6" fmla="*/ 596348 h 1765189"/>
                <a:gd name="connsiteX7" fmla="*/ 206734 w 1184745"/>
                <a:gd name="connsiteY7" fmla="*/ 479728 h 1765189"/>
                <a:gd name="connsiteX8" fmla="*/ 142240 w 1184745"/>
                <a:gd name="connsiteY8" fmla="*/ 389171 h 1765189"/>
                <a:gd name="connsiteX9" fmla="*/ 58752 w 1184745"/>
                <a:gd name="connsiteY9" fmla="*/ 348091 h 1765189"/>
                <a:gd name="connsiteX10" fmla="*/ 7952 w 1184745"/>
                <a:gd name="connsiteY10" fmla="*/ 286246 h 1765189"/>
                <a:gd name="connsiteX11" fmla="*/ 0 w 1184745"/>
                <a:gd name="connsiteY11" fmla="*/ 0 h 1765189"/>
                <a:gd name="connsiteX12" fmla="*/ 0 w 1184745"/>
                <a:gd name="connsiteY12" fmla="*/ 0 h 1765189"/>
                <a:gd name="connsiteX13" fmla="*/ 0 w 1184745"/>
                <a:gd name="connsiteY13" fmla="*/ 0 h 1765189"/>
                <a:gd name="connsiteX14" fmla="*/ 0 w 1184745"/>
                <a:gd name="connsiteY14" fmla="*/ 0 h 1765189"/>
                <a:gd name="connsiteX0" fmla="*/ 1184745 w 1184745"/>
                <a:gd name="connsiteY0" fmla="*/ 1765189 h 1765189"/>
                <a:gd name="connsiteX1" fmla="*/ 1113183 w 1184745"/>
                <a:gd name="connsiteY1" fmla="*/ 1447137 h 1765189"/>
                <a:gd name="connsiteX2" fmla="*/ 1041621 w 1184745"/>
                <a:gd name="connsiteY2" fmla="*/ 1272208 h 1765189"/>
                <a:gd name="connsiteX3" fmla="*/ 938254 w 1184745"/>
                <a:gd name="connsiteY3" fmla="*/ 1121133 h 1765189"/>
                <a:gd name="connsiteX4" fmla="*/ 803082 w 1184745"/>
                <a:gd name="connsiteY4" fmla="*/ 882594 h 1765189"/>
                <a:gd name="connsiteX5" fmla="*/ 620202 w 1184745"/>
                <a:gd name="connsiteY5" fmla="*/ 755373 h 1765189"/>
                <a:gd name="connsiteX6" fmla="*/ 426721 w 1184745"/>
                <a:gd name="connsiteY6" fmla="*/ 596348 h 1765189"/>
                <a:gd name="connsiteX7" fmla="*/ 215569 w 1184745"/>
                <a:gd name="connsiteY7" fmla="*/ 470893 h 1765189"/>
                <a:gd name="connsiteX8" fmla="*/ 142240 w 1184745"/>
                <a:gd name="connsiteY8" fmla="*/ 389171 h 1765189"/>
                <a:gd name="connsiteX9" fmla="*/ 58752 w 1184745"/>
                <a:gd name="connsiteY9" fmla="*/ 348091 h 1765189"/>
                <a:gd name="connsiteX10" fmla="*/ 7952 w 1184745"/>
                <a:gd name="connsiteY10" fmla="*/ 286246 h 1765189"/>
                <a:gd name="connsiteX11" fmla="*/ 0 w 1184745"/>
                <a:gd name="connsiteY11" fmla="*/ 0 h 1765189"/>
                <a:gd name="connsiteX12" fmla="*/ 0 w 1184745"/>
                <a:gd name="connsiteY12" fmla="*/ 0 h 1765189"/>
                <a:gd name="connsiteX13" fmla="*/ 0 w 1184745"/>
                <a:gd name="connsiteY13" fmla="*/ 0 h 1765189"/>
                <a:gd name="connsiteX14" fmla="*/ 0 w 1184745"/>
                <a:gd name="connsiteY14" fmla="*/ 0 h 176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84745" h="1765189">
                  <a:moveTo>
                    <a:pt x="1184745" y="1765189"/>
                  </a:moveTo>
                  <a:lnTo>
                    <a:pt x="1113183" y="1447137"/>
                  </a:lnTo>
                  <a:lnTo>
                    <a:pt x="1041621" y="1272208"/>
                  </a:lnTo>
                  <a:lnTo>
                    <a:pt x="938254" y="1121133"/>
                  </a:lnTo>
                  <a:lnTo>
                    <a:pt x="803082" y="882594"/>
                  </a:lnTo>
                  <a:lnTo>
                    <a:pt x="620202" y="755373"/>
                  </a:lnTo>
                  <a:lnTo>
                    <a:pt x="426721" y="596348"/>
                  </a:lnTo>
                  <a:lnTo>
                    <a:pt x="215569" y="470893"/>
                  </a:lnTo>
                  <a:lnTo>
                    <a:pt x="142240" y="389171"/>
                  </a:lnTo>
                  <a:lnTo>
                    <a:pt x="58752" y="348091"/>
                  </a:lnTo>
                  <a:lnTo>
                    <a:pt x="7952" y="28624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8819E7B-FE18-A9E0-2AFC-3EFBF4EA7F92}"/>
                </a:ext>
              </a:extLst>
            </p:cNvPr>
            <p:cNvSpPr/>
            <p:nvPr/>
          </p:nvSpPr>
          <p:spPr>
            <a:xfrm>
              <a:off x="4508827" y="4575330"/>
              <a:ext cx="2291608" cy="935893"/>
            </a:xfrm>
            <a:custGeom>
              <a:avLst/>
              <a:gdLst>
                <a:gd name="connsiteX0" fmla="*/ 2408464 w 2408464"/>
                <a:gd name="connsiteY0" fmla="*/ 1004207 h 1004207"/>
                <a:gd name="connsiteX1" fmla="*/ 2363561 w 2408464"/>
                <a:gd name="connsiteY1" fmla="*/ 889907 h 1004207"/>
                <a:gd name="connsiteX2" fmla="*/ 2343150 w 2408464"/>
                <a:gd name="connsiteY2" fmla="*/ 881743 h 1004207"/>
                <a:gd name="connsiteX3" fmla="*/ 2302329 w 2408464"/>
                <a:gd name="connsiteY3" fmla="*/ 840921 h 1004207"/>
                <a:gd name="connsiteX4" fmla="*/ 2228850 w 2408464"/>
                <a:gd name="connsiteY4" fmla="*/ 808264 h 1004207"/>
                <a:gd name="connsiteX5" fmla="*/ 2085975 w 2408464"/>
                <a:gd name="connsiteY5" fmla="*/ 714375 h 1004207"/>
                <a:gd name="connsiteX6" fmla="*/ 1992086 w 2408464"/>
                <a:gd name="connsiteY6" fmla="*/ 644978 h 1004207"/>
                <a:gd name="connsiteX7" fmla="*/ 1975757 w 2408464"/>
                <a:gd name="connsiteY7" fmla="*/ 608239 h 1004207"/>
                <a:gd name="connsiteX8" fmla="*/ 1951264 w 2408464"/>
                <a:gd name="connsiteY8" fmla="*/ 542925 h 1004207"/>
                <a:gd name="connsiteX9" fmla="*/ 1873704 w 2408464"/>
                <a:gd name="connsiteY9" fmla="*/ 375557 h 1004207"/>
                <a:gd name="connsiteX10" fmla="*/ 1804307 w 2408464"/>
                <a:gd name="connsiteY10" fmla="*/ 273503 h 1004207"/>
                <a:gd name="connsiteX11" fmla="*/ 1645104 w 2408464"/>
                <a:gd name="connsiteY11" fmla="*/ 151039 h 1004207"/>
                <a:gd name="connsiteX12" fmla="*/ 1477736 w 2408464"/>
                <a:gd name="connsiteY12" fmla="*/ 32657 h 1004207"/>
                <a:gd name="connsiteX13" fmla="*/ 1298121 w 2408464"/>
                <a:gd name="connsiteY13" fmla="*/ 0 h 1004207"/>
                <a:gd name="connsiteX14" fmla="*/ 1208314 w 2408464"/>
                <a:gd name="connsiteY14" fmla="*/ 24493 h 1004207"/>
                <a:gd name="connsiteX15" fmla="*/ 1081768 w 2408464"/>
                <a:gd name="connsiteY15" fmla="*/ 36739 h 1004207"/>
                <a:gd name="connsiteX16" fmla="*/ 1057275 w 2408464"/>
                <a:gd name="connsiteY16" fmla="*/ 48985 h 1004207"/>
                <a:gd name="connsiteX17" fmla="*/ 951139 w 2408464"/>
                <a:gd name="connsiteY17" fmla="*/ 69396 h 1004207"/>
                <a:gd name="connsiteX18" fmla="*/ 640896 w 2408464"/>
                <a:gd name="connsiteY18" fmla="*/ 57150 h 1004207"/>
                <a:gd name="connsiteX19" fmla="*/ 502104 w 2408464"/>
                <a:gd name="connsiteY19" fmla="*/ 65314 h 1004207"/>
                <a:gd name="connsiteX20" fmla="*/ 424543 w 2408464"/>
                <a:gd name="connsiteY20" fmla="*/ 65314 h 1004207"/>
                <a:gd name="connsiteX21" fmla="*/ 257175 w 2408464"/>
                <a:gd name="connsiteY21" fmla="*/ 61232 h 1004207"/>
                <a:gd name="connsiteX22" fmla="*/ 0 w 2408464"/>
                <a:gd name="connsiteY22" fmla="*/ 142875 h 1004207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228850 w 2408464"/>
                <a:gd name="connsiteY4" fmla="*/ 783771 h 979714"/>
                <a:gd name="connsiteX5" fmla="*/ 2085975 w 2408464"/>
                <a:gd name="connsiteY5" fmla="*/ 689882 h 979714"/>
                <a:gd name="connsiteX6" fmla="*/ 1992086 w 2408464"/>
                <a:gd name="connsiteY6" fmla="*/ 620485 h 979714"/>
                <a:gd name="connsiteX7" fmla="*/ 1975757 w 2408464"/>
                <a:gd name="connsiteY7" fmla="*/ 583746 h 979714"/>
                <a:gd name="connsiteX8" fmla="*/ 1951264 w 2408464"/>
                <a:gd name="connsiteY8" fmla="*/ 518432 h 979714"/>
                <a:gd name="connsiteX9" fmla="*/ 1873704 w 2408464"/>
                <a:gd name="connsiteY9" fmla="*/ 351064 h 979714"/>
                <a:gd name="connsiteX10" fmla="*/ 1804307 w 2408464"/>
                <a:gd name="connsiteY10" fmla="*/ 249010 h 979714"/>
                <a:gd name="connsiteX11" fmla="*/ 1645104 w 2408464"/>
                <a:gd name="connsiteY11" fmla="*/ 126546 h 979714"/>
                <a:gd name="connsiteX12" fmla="*/ 1477736 w 2408464"/>
                <a:gd name="connsiteY12" fmla="*/ 8164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228850 w 2408464"/>
                <a:gd name="connsiteY4" fmla="*/ 783771 h 979714"/>
                <a:gd name="connsiteX5" fmla="*/ 2085975 w 2408464"/>
                <a:gd name="connsiteY5" fmla="*/ 689882 h 979714"/>
                <a:gd name="connsiteX6" fmla="*/ 1992086 w 2408464"/>
                <a:gd name="connsiteY6" fmla="*/ 620485 h 979714"/>
                <a:gd name="connsiteX7" fmla="*/ 1975757 w 2408464"/>
                <a:gd name="connsiteY7" fmla="*/ 583746 h 979714"/>
                <a:gd name="connsiteX8" fmla="*/ 1951264 w 2408464"/>
                <a:gd name="connsiteY8" fmla="*/ 518432 h 979714"/>
                <a:gd name="connsiteX9" fmla="*/ 1873704 w 2408464"/>
                <a:gd name="connsiteY9" fmla="*/ 351064 h 979714"/>
                <a:gd name="connsiteX10" fmla="*/ 1804307 w 2408464"/>
                <a:gd name="connsiteY10" fmla="*/ 249010 h 979714"/>
                <a:gd name="connsiteX11" fmla="*/ 1645104 w 2408464"/>
                <a:gd name="connsiteY11" fmla="*/ 126546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228850 w 2408464"/>
                <a:gd name="connsiteY4" fmla="*/ 783771 h 979714"/>
                <a:gd name="connsiteX5" fmla="*/ 2085975 w 2408464"/>
                <a:gd name="connsiteY5" fmla="*/ 689882 h 979714"/>
                <a:gd name="connsiteX6" fmla="*/ 1992086 w 2408464"/>
                <a:gd name="connsiteY6" fmla="*/ 620485 h 979714"/>
                <a:gd name="connsiteX7" fmla="*/ 1975757 w 2408464"/>
                <a:gd name="connsiteY7" fmla="*/ 583746 h 979714"/>
                <a:gd name="connsiteX8" fmla="*/ 1951264 w 2408464"/>
                <a:gd name="connsiteY8" fmla="*/ 518432 h 979714"/>
                <a:gd name="connsiteX9" fmla="*/ 1873704 w 2408464"/>
                <a:gd name="connsiteY9" fmla="*/ 351064 h 979714"/>
                <a:gd name="connsiteX10" fmla="*/ 1804307 w 2408464"/>
                <a:gd name="connsiteY10" fmla="*/ 249010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228850 w 2408464"/>
                <a:gd name="connsiteY4" fmla="*/ 783771 h 979714"/>
                <a:gd name="connsiteX5" fmla="*/ 2085975 w 2408464"/>
                <a:gd name="connsiteY5" fmla="*/ 689882 h 979714"/>
                <a:gd name="connsiteX6" fmla="*/ 1992086 w 2408464"/>
                <a:gd name="connsiteY6" fmla="*/ 620485 h 979714"/>
                <a:gd name="connsiteX7" fmla="*/ 1975757 w 2408464"/>
                <a:gd name="connsiteY7" fmla="*/ 583746 h 979714"/>
                <a:gd name="connsiteX8" fmla="*/ 1951264 w 2408464"/>
                <a:gd name="connsiteY8" fmla="*/ 518432 h 979714"/>
                <a:gd name="connsiteX9" fmla="*/ 1873704 w 2408464"/>
                <a:gd name="connsiteY9" fmla="*/ 351064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228850 w 2408464"/>
                <a:gd name="connsiteY4" fmla="*/ 783771 h 979714"/>
                <a:gd name="connsiteX5" fmla="*/ 2085975 w 2408464"/>
                <a:gd name="connsiteY5" fmla="*/ 689882 h 979714"/>
                <a:gd name="connsiteX6" fmla="*/ 1992086 w 2408464"/>
                <a:gd name="connsiteY6" fmla="*/ 620485 h 979714"/>
                <a:gd name="connsiteX7" fmla="*/ 1975757 w 2408464"/>
                <a:gd name="connsiteY7" fmla="*/ 583746 h 979714"/>
                <a:gd name="connsiteX8" fmla="*/ 1951264 w 2408464"/>
                <a:gd name="connsiteY8" fmla="*/ 518432 h 979714"/>
                <a:gd name="connsiteX9" fmla="*/ 1788983 w 2408464"/>
                <a:gd name="connsiteY9" fmla="*/ 462078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228850 w 2408464"/>
                <a:gd name="connsiteY4" fmla="*/ 783771 h 979714"/>
                <a:gd name="connsiteX5" fmla="*/ 2085975 w 2408464"/>
                <a:gd name="connsiteY5" fmla="*/ 689882 h 979714"/>
                <a:gd name="connsiteX6" fmla="*/ 1992086 w 2408464"/>
                <a:gd name="connsiteY6" fmla="*/ 620485 h 979714"/>
                <a:gd name="connsiteX7" fmla="*/ 1975757 w 2408464"/>
                <a:gd name="connsiteY7" fmla="*/ 583746 h 979714"/>
                <a:gd name="connsiteX8" fmla="*/ 1866543 w 2408464"/>
                <a:gd name="connsiteY8" fmla="*/ 603153 h 979714"/>
                <a:gd name="connsiteX9" fmla="*/ 1788983 w 2408464"/>
                <a:gd name="connsiteY9" fmla="*/ 462078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228850 w 2408464"/>
                <a:gd name="connsiteY4" fmla="*/ 783771 h 979714"/>
                <a:gd name="connsiteX5" fmla="*/ 2085975 w 2408464"/>
                <a:gd name="connsiteY5" fmla="*/ 689882 h 979714"/>
                <a:gd name="connsiteX6" fmla="*/ 1992086 w 2408464"/>
                <a:gd name="connsiteY6" fmla="*/ 620485 h 979714"/>
                <a:gd name="connsiteX7" fmla="*/ 1940700 w 2408464"/>
                <a:gd name="connsiteY7" fmla="*/ 627567 h 979714"/>
                <a:gd name="connsiteX8" fmla="*/ 1866543 w 2408464"/>
                <a:gd name="connsiteY8" fmla="*/ 603153 h 979714"/>
                <a:gd name="connsiteX9" fmla="*/ 1788983 w 2408464"/>
                <a:gd name="connsiteY9" fmla="*/ 462078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228850 w 2408464"/>
                <a:gd name="connsiteY4" fmla="*/ 783771 h 979714"/>
                <a:gd name="connsiteX5" fmla="*/ 2085975 w 2408464"/>
                <a:gd name="connsiteY5" fmla="*/ 689882 h 979714"/>
                <a:gd name="connsiteX6" fmla="*/ 1933658 w 2408464"/>
                <a:gd name="connsiteY6" fmla="*/ 716892 h 979714"/>
                <a:gd name="connsiteX7" fmla="*/ 1940700 w 2408464"/>
                <a:gd name="connsiteY7" fmla="*/ 627567 h 979714"/>
                <a:gd name="connsiteX8" fmla="*/ 1866543 w 2408464"/>
                <a:gd name="connsiteY8" fmla="*/ 603153 h 979714"/>
                <a:gd name="connsiteX9" fmla="*/ 1788983 w 2408464"/>
                <a:gd name="connsiteY9" fmla="*/ 462078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228850 w 2408464"/>
                <a:gd name="connsiteY4" fmla="*/ 783771 h 979714"/>
                <a:gd name="connsiteX5" fmla="*/ 2085975 w 2408464"/>
                <a:gd name="connsiteY5" fmla="*/ 689882 h 979714"/>
                <a:gd name="connsiteX6" fmla="*/ 1933658 w 2408464"/>
                <a:gd name="connsiteY6" fmla="*/ 716892 h 979714"/>
                <a:gd name="connsiteX7" fmla="*/ 1893958 w 2408464"/>
                <a:gd name="connsiteY7" fmla="*/ 659703 h 979714"/>
                <a:gd name="connsiteX8" fmla="*/ 1866543 w 2408464"/>
                <a:gd name="connsiteY8" fmla="*/ 603153 h 979714"/>
                <a:gd name="connsiteX9" fmla="*/ 1788983 w 2408464"/>
                <a:gd name="connsiteY9" fmla="*/ 462078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228850 w 2408464"/>
                <a:gd name="connsiteY4" fmla="*/ 783771 h 979714"/>
                <a:gd name="connsiteX5" fmla="*/ 2077211 w 2408464"/>
                <a:gd name="connsiteY5" fmla="*/ 748310 h 979714"/>
                <a:gd name="connsiteX6" fmla="*/ 1933658 w 2408464"/>
                <a:gd name="connsiteY6" fmla="*/ 716892 h 979714"/>
                <a:gd name="connsiteX7" fmla="*/ 1893958 w 2408464"/>
                <a:gd name="connsiteY7" fmla="*/ 659703 h 979714"/>
                <a:gd name="connsiteX8" fmla="*/ 1866543 w 2408464"/>
                <a:gd name="connsiteY8" fmla="*/ 603153 h 979714"/>
                <a:gd name="connsiteX9" fmla="*/ 1788983 w 2408464"/>
                <a:gd name="connsiteY9" fmla="*/ 462078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228850 w 2408464"/>
                <a:gd name="connsiteY4" fmla="*/ 783771 h 979714"/>
                <a:gd name="connsiteX5" fmla="*/ 2030468 w 2408464"/>
                <a:gd name="connsiteY5" fmla="*/ 765838 h 979714"/>
                <a:gd name="connsiteX6" fmla="*/ 1933658 w 2408464"/>
                <a:gd name="connsiteY6" fmla="*/ 716892 h 979714"/>
                <a:gd name="connsiteX7" fmla="*/ 1893958 w 2408464"/>
                <a:gd name="connsiteY7" fmla="*/ 659703 h 979714"/>
                <a:gd name="connsiteX8" fmla="*/ 1866543 w 2408464"/>
                <a:gd name="connsiteY8" fmla="*/ 603153 h 979714"/>
                <a:gd name="connsiteX9" fmla="*/ 1788983 w 2408464"/>
                <a:gd name="connsiteY9" fmla="*/ 462078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109073 w 2408464"/>
                <a:gd name="connsiteY4" fmla="*/ 821749 h 979714"/>
                <a:gd name="connsiteX5" fmla="*/ 2030468 w 2408464"/>
                <a:gd name="connsiteY5" fmla="*/ 765838 h 979714"/>
                <a:gd name="connsiteX6" fmla="*/ 1933658 w 2408464"/>
                <a:gd name="connsiteY6" fmla="*/ 716892 h 979714"/>
                <a:gd name="connsiteX7" fmla="*/ 1893958 w 2408464"/>
                <a:gd name="connsiteY7" fmla="*/ 659703 h 979714"/>
                <a:gd name="connsiteX8" fmla="*/ 1866543 w 2408464"/>
                <a:gd name="connsiteY8" fmla="*/ 603153 h 979714"/>
                <a:gd name="connsiteX9" fmla="*/ 1788983 w 2408464"/>
                <a:gd name="connsiteY9" fmla="*/ 462078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223451 w 2408464"/>
                <a:gd name="connsiteY3" fmla="*/ 857328 h 979714"/>
                <a:gd name="connsiteX4" fmla="*/ 2109073 w 2408464"/>
                <a:gd name="connsiteY4" fmla="*/ 821749 h 979714"/>
                <a:gd name="connsiteX5" fmla="*/ 2030468 w 2408464"/>
                <a:gd name="connsiteY5" fmla="*/ 765838 h 979714"/>
                <a:gd name="connsiteX6" fmla="*/ 1933658 w 2408464"/>
                <a:gd name="connsiteY6" fmla="*/ 716892 h 979714"/>
                <a:gd name="connsiteX7" fmla="*/ 1893958 w 2408464"/>
                <a:gd name="connsiteY7" fmla="*/ 659703 h 979714"/>
                <a:gd name="connsiteX8" fmla="*/ 1866543 w 2408464"/>
                <a:gd name="connsiteY8" fmla="*/ 603153 h 979714"/>
                <a:gd name="connsiteX9" fmla="*/ 1788983 w 2408464"/>
                <a:gd name="connsiteY9" fmla="*/ 462078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232136 w 2408464"/>
                <a:gd name="connsiteY2" fmla="*/ 880621 h 979714"/>
                <a:gd name="connsiteX3" fmla="*/ 2223451 w 2408464"/>
                <a:gd name="connsiteY3" fmla="*/ 857328 h 979714"/>
                <a:gd name="connsiteX4" fmla="*/ 2109073 w 2408464"/>
                <a:gd name="connsiteY4" fmla="*/ 821749 h 979714"/>
                <a:gd name="connsiteX5" fmla="*/ 2030468 w 2408464"/>
                <a:gd name="connsiteY5" fmla="*/ 765838 h 979714"/>
                <a:gd name="connsiteX6" fmla="*/ 1933658 w 2408464"/>
                <a:gd name="connsiteY6" fmla="*/ 716892 h 979714"/>
                <a:gd name="connsiteX7" fmla="*/ 1893958 w 2408464"/>
                <a:gd name="connsiteY7" fmla="*/ 659703 h 979714"/>
                <a:gd name="connsiteX8" fmla="*/ 1866543 w 2408464"/>
                <a:gd name="connsiteY8" fmla="*/ 603153 h 979714"/>
                <a:gd name="connsiteX9" fmla="*/ 1788983 w 2408464"/>
                <a:gd name="connsiteY9" fmla="*/ 462078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264233 w 2408464"/>
                <a:gd name="connsiteY1" fmla="*/ 903393 h 979714"/>
                <a:gd name="connsiteX2" fmla="*/ 2232136 w 2408464"/>
                <a:gd name="connsiteY2" fmla="*/ 880621 h 979714"/>
                <a:gd name="connsiteX3" fmla="*/ 2223451 w 2408464"/>
                <a:gd name="connsiteY3" fmla="*/ 857328 h 979714"/>
                <a:gd name="connsiteX4" fmla="*/ 2109073 w 2408464"/>
                <a:gd name="connsiteY4" fmla="*/ 821749 h 979714"/>
                <a:gd name="connsiteX5" fmla="*/ 2030468 w 2408464"/>
                <a:gd name="connsiteY5" fmla="*/ 765838 h 979714"/>
                <a:gd name="connsiteX6" fmla="*/ 1933658 w 2408464"/>
                <a:gd name="connsiteY6" fmla="*/ 716892 h 979714"/>
                <a:gd name="connsiteX7" fmla="*/ 1893958 w 2408464"/>
                <a:gd name="connsiteY7" fmla="*/ 659703 h 979714"/>
                <a:gd name="connsiteX8" fmla="*/ 1866543 w 2408464"/>
                <a:gd name="connsiteY8" fmla="*/ 603153 h 979714"/>
                <a:gd name="connsiteX9" fmla="*/ 1788983 w 2408464"/>
                <a:gd name="connsiteY9" fmla="*/ 462078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291608 w 2291608"/>
                <a:gd name="connsiteY0" fmla="*/ 935893 h 935893"/>
                <a:gd name="connsiteX1" fmla="*/ 2264233 w 2291608"/>
                <a:gd name="connsiteY1" fmla="*/ 903393 h 935893"/>
                <a:gd name="connsiteX2" fmla="*/ 2232136 w 2291608"/>
                <a:gd name="connsiteY2" fmla="*/ 880621 h 935893"/>
                <a:gd name="connsiteX3" fmla="*/ 2223451 w 2291608"/>
                <a:gd name="connsiteY3" fmla="*/ 857328 h 935893"/>
                <a:gd name="connsiteX4" fmla="*/ 2109073 w 2291608"/>
                <a:gd name="connsiteY4" fmla="*/ 821749 h 935893"/>
                <a:gd name="connsiteX5" fmla="*/ 2030468 w 2291608"/>
                <a:gd name="connsiteY5" fmla="*/ 765838 h 935893"/>
                <a:gd name="connsiteX6" fmla="*/ 1933658 w 2291608"/>
                <a:gd name="connsiteY6" fmla="*/ 716892 h 935893"/>
                <a:gd name="connsiteX7" fmla="*/ 1893958 w 2291608"/>
                <a:gd name="connsiteY7" fmla="*/ 659703 h 935893"/>
                <a:gd name="connsiteX8" fmla="*/ 1866543 w 2291608"/>
                <a:gd name="connsiteY8" fmla="*/ 603153 h 935893"/>
                <a:gd name="connsiteX9" fmla="*/ 1788983 w 2291608"/>
                <a:gd name="connsiteY9" fmla="*/ 462078 h 935893"/>
                <a:gd name="connsiteX10" fmla="*/ 1731271 w 2291608"/>
                <a:gd name="connsiteY10" fmla="*/ 357102 h 935893"/>
                <a:gd name="connsiteX11" fmla="*/ 1645104 w 2291608"/>
                <a:gd name="connsiteY11" fmla="*/ 220031 h 935893"/>
                <a:gd name="connsiteX12" fmla="*/ 1477736 w 2291608"/>
                <a:gd name="connsiteY12" fmla="*/ 81199 h 935893"/>
                <a:gd name="connsiteX13" fmla="*/ 1298121 w 2291608"/>
                <a:gd name="connsiteY13" fmla="*/ 13485 h 935893"/>
                <a:gd name="connsiteX14" fmla="*/ 1208314 w 2291608"/>
                <a:gd name="connsiteY14" fmla="*/ 0 h 935893"/>
                <a:gd name="connsiteX15" fmla="*/ 1081768 w 2291608"/>
                <a:gd name="connsiteY15" fmla="*/ 12246 h 935893"/>
                <a:gd name="connsiteX16" fmla="*/ 1057275 w 2291608"/>
                <a:gd name="connsiteY16" fmla="*/ 24492 h 935893"/>
                <a:gd name="connsiteX17" fmla="*/ 951139 w 2291608"/>
                <a:gd name="connsiteY17" fmla="*/ 44903 h 935893"/>
                <a:gd name="connsiteX18" fmla="*/ 640896 w 2291608"/>
                <a:gd name="connsiteY18" fmla="*/ 32657 h 935893"/>
                <a:gd name="connsiteX19" fmla="*/ 502104 w 2291608"/>
                <a:gd name="connsiteY19" fmla="*/ 40821 h 935893"/>
                <a:gd name="connsiteX20" fmla="*/ 424543 w 2291608"/>
                <a:gd name="connsiteY20" fmla="*/ 40821 h 935893"/>
                <a:gd name="connsiteX21" fmla="*/ 257175 w 2291608"/>
                <a:gd name="connsiteY21" fmla="*/ 36739 h 935893"/>
                <a:gd name="connsiteX22" fmla="*/ 0 w 2291608"/>
                <a:gd name="connsiteY22" fmla="*/ 118382 h 935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91608" h="935893">
                  <a:moveTo>
                    <a:pt x="2291608" y="935893"/>
                  </a:moveTo>
                  <a:lnTo>
                    <a:pt x="2264233" y="903393"/>
                  </a:lnTo>
                  <a:lnTo>
                    <a:pt x="2232136" y="880621"/>
                  </a:lnTo>
                  <a:lnTo>
                    <a:pt x="2223451" y="857328"/>
                  </a:lnTo>
                  <a:lnTo>
                    <a:pt x="2109073" y="821749"/>
                  </a:lnTo>
                  <a:lnTo>
                    <a:pt x="2030468" y="765838"/>
                  </a:lnTo>
                  <a:lnTo>
                    <a:pt x="1933658" y="716892"/>
                  </a:lnTo>
                  <a:lnTo>
                    <a:pt x="1893958" y="659703"/>
                  </a:lnTo>
                  <a:lnTo>
                    <a:pt x="1866543" y="603153"/>
                  </a:lnTo>
                  <a:lnTo>
                    <a:pt x="1788983" y="462078"/>
                  </a:lnTo>
                  <a:lnTo>
                    <a:pt x="1731271" y="357102"/>
                  </a:lnTo>
                  <a:lnTo>
                    <a:pt x="1645104" y="220031"/>
                  </a:lnTo>
                  <a:lnTo>
                    <a:pt x="1477736" y="81199"/>
                  </a:lnTo>
                  <a:lnTo>
                    <a:pt x="1298121" y="13485"/>
                  </a:lnTo>
                  <a:lnTo>
                    <a:pt x="1208314" y="0"/>
                  </a:lnTo>
                  <a:lnTo>
                    <a:pt x="1081768" y="12246"/>
                  </a:lnTo>
                  <a:lnTo>
                    <a:pt x="1057275" y="24492"/>
                  </a:lnTo>
                  <a:lnTo>
                    <a:pt x="951139" y="44903"/>
                  </a:lnTo>
                  <a:lnTo>
                    <a:pt x="640896" y="32657"/>
                  </a:lnTo>
                  <a:lnTo>
                    <a:pt x="502104" y="40821"/>
                  </a:lnTo>
                  <a:lnTo>
                    <a:pt x="424543" y="40821"/>
                  </a:lnTo>
                  <a:lnTo>
                    <a:pt x="257175" y="36739"/>
                  </a:lnTo>
                  <a:lnTo>
                    <a:pt x="0" y="118382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DA44823-3A82-6FC0-5C84-2B7989F287F3}"/>
                </a:ext>
              </a:extLst>
            </p:cNvPr>
            <p:cNvSpPr/>
            <p:nvPr/>
          </p:nvSpPr>
          <p:spPr>
            <a:xfrm>
              <a:off x="3776904" y="4036215"/>
              <a:ext cx="865867" cy="766970"/>
            </a:xfrm>
            <a:custGeom>
              <a:avLst/>
              <a:gdLst>
                <a:gd name="connsiteX0" fmla="*/ 710292 w 967467"/>
                <a:gd name="connsiteY0" fmla="*/ 0 h 800100"/>
                <a:gd name="connsiteX1" fmla="*/ 812346 w 967467"/>
                <a:gd name="connsiteY1" fmla="*/ 142875 h 800100"/>
                <a:gd name="connsiteX2" fmla="*/ 873578 w 967467"/>
                <a:gd name="connsiteY2" fmla="*/ 220436 h 800100"/>
                <a:gd name="connsiteX3" fmla="*/ 926646 w 967467"/>
                <a:gd name="connsiteY3" fmla="*/ 281668 h 800100"/>
                <a:gd name="connsiteX4" fmla="*/ 967467 w 967467"/>
                <a:gd name="connsiteY4" fmla="*/ 318407 h 800100"/>
                <a:gd name="connsiteX5" fmla="*/ 955221 w 967467"/>
                <a:gd name="connsiteY5" fmla="*/ 359229 h 800100"/>
                <a:gd name="connsiteX6" fmla="*/ 934810 w 967467"/>
                <a:gd name="connsiteY6" fmla="*/ 400050 h 800100"/>
                <a:gd name="connsiteX7" fmla="*/ 898071 w 967467"/>
                <a:gd name="connsiteY7" fmla="*/ 457200 h 800100"/>
                <a:gd name="connsiteX8" fmla="*/ 873578 w 967467"/>
                <a:gd name="connsiteY8" fmla="*/ 457200 h 800100"/>
                <a:gd name="connsiteX9" fmla="*/ 873578 w 967467"/>
                <a:gd name="connsiteY9" fmla="*/ 510268 h 800100"/>
                <a:gd name="connsiteX10" fmla="*/ 865414 w 967467"/>
                <a:gd name="connsiteY10" fmla="*/ 698047 h 800100"/>
                <a:gd name="connsiteX11" fmla="*/ 669471 w 967467"/>
                <a:gd name="connsiteY11" fmla="*/ 763361 h 800100"/>
                <a:gd name="connsiteX12" fmla="*/ 457200 w 967467"/>
                <a:gd name="connsiteY12" fmla="*/ 783772 h 800100"/>
                <a:gd name="connsiteX13" fmla="*/ 322489 w 967467"/>
                <a:gd name="connsiteY13" fmla="*/ 800100 h 800100"/>
                <a:gd name="connsiteX14" fmla="*/ 297996 w 967467"/>
                <a:gd name="connsiteY14" fmla="*/ 787854 h 800100"/>
                <a:gd name="connsiteX15" fmla="*/ 297996 w 967467"/>
                <a:gd name="connsiteY15" fmla="*/ 747032 h 800100"/>
                <a:gd name="connsiteX16" fmla="*/ 216353 w 967467"/>
                <a:gd name="connsiteY16" fmla="*/ 689882 h 800100"/>
                <a:gd name="connsiteX17" fmla="*/ 134710 w 967467"/>
                <a:gd name="connsiteY17" fmla="*/ 563336 h 800100"/>
                <a:gd name="connsiteX18" fmla="*/ 0 w 967467"/>
                <a:gd name="connsiteY18" fmla="*/ 432707 h 800100"/>
                <a:gd name="connsiteX19" fmla="*/ 8164 w 967467"/>
                <a:gd name="connsiteY19" fmla="*/ 338818 h 800100"/>
                <a:gd name="connsiteX20" fmla="*/ 8164 w 967467"/>
                <a:gd name="connsiteY20" fmla="*/ 338818 h 800100"/>
                <a:gd name="connsiteX21" fmla="*/ 69396 w 967467"/>
                <a:gd name="connsiteY21" fmla="*/ 244929 h 800100"/>
                <a:gd name="connsiteX22" fmla="*/ 146957 w 967467"/>
                <a:gd name="connsiteY22" fmla="*/ 163286 h 800100"/>
                <a:gd name="connsiteX23" fmla="*/ 228600 w 967467"/>
                <a:gd name="connsiteY23" fmla="*/ 73479 h 800100"/>
                <a:gd name="connsiteX24" fmla="*/ 244928 w 967467"/>
                <a:gd name="connsiteY24" fmla="*/ 57150 h 800100"/>
                <a:gd name="connsiteX25" fmla="*/ 355146 w 967467"/>
                <a:gd name="connsiteY25" fmla="*/ 8165 h 800100"/>
                <a:gd name="connsiteX26" fmla="*/ 481692 w 967467"/>
                <a:gd name="connsiteY26" fmla="*/ 28575 h 800100"/>
                <a:gd name="connsiteX27" fmla="*/ 640896 w 967467"/>
                <a:gd name="connsiteY27" fmla="*/ 12247 h 800100"/>
                <a:gd name="connsiteX28" fmla="*/ 710292 w 967467"/>
                <a:gd name="connsiteY28" fmla="*/ 0 h 800100"/>
                <a:gd name="connsiteX0" fmla="*/ 702128 w 959303"/>
                <a:gd name="connsiteY0" fmla="*/ 0 h 800100"/>
                <a:gd name="connsiteX1" fmla="*/ 804182 w 959303"/>
                <a:gd name="connsiteY1" fmla="*/ 142875 h 800100"/>
                <a:gd name="connsiteX2" fmla="*/ 865414 w 959303"/>
                <a:gd name="connsiteY2" fmla="*/ 220436 h 800100"/>
                <a:gd name="connsiteX3" fmla="*/ 918482 w 959303"/>
                <a:gd name="connsiteY3" fmla="*/ 281668 h 800100"/>
                <a:gd name="connsiteX4" fmla="*/ 959303 w 959303"/>
                <a:gd name="connsiteY4" fmla="*/ 318407 h 800100"/>
                <a:gd name="connsiteX5" fmla="*/ 947057 w 959303"/>
                <a:gd name="connsiteY5" fmla="*/ 359229 h 800100"/>
                <a:gd name="connsiteX6" fmla="*/ 926646 w 959303"/>
                <a:gd name="connsiteY6" fmla="*/ 400050 h 800100"/>
                <a:gd name="connsiteX7" fmla="*/ 889907 w 959303"/>
                <a:gd name="connsiteY7" fmla="*/ 457200 h 800100"/>
                <a:gd name="connsiteX8" fmla="*/ 865414 w 959303"/>
                <a:gd name="connsiteY8" fmla="*/ 457200 h 800100"/>
                <a:gd name="connsiteX9" fmla="*/ 865414 w 959303"/>
                <a:gd name="connsiteY9" fmla="*/ 510268 h 800100"/>
                <a:gd name="connsiteX10" fmla="*/ 857250 w 959303"/>
                <a:gd name="connsiteY10" fmla="*/ 698047 h 800100"/>
                <a:gd name="connsiteX11" fmla="*/ 661307 w 959303"/>
                <a:gd name="connsiteY11" fmla="*/ 763361 h 800100"/>
                <a:gd name="connsiteX12" fmla="*/ 449036 w 959303"/>
                <a:gd name="connsiteY12" fmla="*/ 783772 h 800100"/>
                <a:gd name="connsiteX13" fmla="*/ 314325 w 959303"/>
                <a:gd name="connsiteY13" fmla="*/ 800100 h 800100"/>
                <a:gd name="connsiteX14" fmla="*/ 289832 w 959303"/>
                <a:gd name="connsiteY14" fmla="*/ 787854 h 800100"/>
                <a:gd name="connsiteX15" fmla="*/ 289832 w 959303"/>
                <a:gd name="connsiteY15" fmla="*/ 747032 h 800100"/>
                <a:gd name="connsiteX16" fmla="*/ 208189 w 959303"/>
                <a:gd name="connsiteY16" fmla="*/ 689882 h 800100"/>
                <a:gd name="connsiteX17" fmla="*/ 126546 w 959303"/>
                <a:gd name="connsiteY17" fmla="*/ 563336 h 800100"/>
                <a:gd name="connsiteX18" fmla="*/ 93436 w 959303"/>
                <a:gd name="connsiteY18" fmla="*/ 448168 h 800100"/>
                <a:gd name="connsiteX19" fmla="*/ 0 w 959303"/>
                <a:gd name="connsiteY19" fmla="*/ 338818 h 800100"/>
                <a:gd name="connsiteX20" fmla="*/ 0 w 959303"/>
                <a:gd name="connsiteY20" fmla="*/ 338818 h 800100"/>
                <a:gd name="connsiteX21" fmla="*/ 61232 w 959303"/>
                <a:gd name="connsiteY21" fmla="*/ 244929 h 800100"/>
                <a:gd name="connsiteX22" fmla="*/ 138793 w 959303"/>
                <a:gd name="connsiteY22" fmla="*/ 163286 h 800100"/>
                <a:gd name="connsiteX23" fmla="*/ 220436 w 959303"/>
                <a:gd name="connsiteY23" fmla="*/ 73479 h 800100"/>
                <a:gd name="connsiteX24" fmla="*/ 236764 w 959303"/>
                <a:gd name="connsiteY24" fmla="*/ 57150 h 800100"/>
                <a:gd name="connsiteX25" fmla="*/ 346982 w 959303"/>
                <a:gd name="connsiteY25" fmla="*/ 8165 h 800100"/>
                <a:gd name="connsiteX26" fmla="*/ 473528 w 959303"/>
                <a:gd name="connsiteY26" fmla="*/ 28575 h 800100"/>
                <a:gd name="connsiteX27" fmla="*/ 632732 w 959303"/>
                <a:gd name="connsiteY27" fmla="*/ 12247 h 800100"/>
                <a:gd name="connsiteX28" fmla="*/ 702128 w 959303"/>
                <a:gd name="connsiteY28" fmla="*/ 0 h 800100"/>
                <a:gd name="connsiteX0" fmla="*/ 702128 w 959303"/>
                <a:gd name="connsiteY0" fmla="*/ 0 h 800100"/>
                <a:gd name="connsiteX1" fmla="*/ 804182 w 959303"/>
                <a:gd name="connsiteY1" fmla="*/ 142875 h 800100"/>
                <a:gd name="connsiteX2" fmla="*/ 865414 w 959303"/>
                <a:gd name="connsiteY2" fmla="*/ 220436 h 800100"/>
                <a:gd name="connsiteX3" fmla="*/ 918482 w 959303"/>
                <a:gd name="connsiteY3" fmla="*/ 281668 h 800100"/>
                <a:gd name="connsiteX4" fmla="*/ 959303 w 959303"/>
                <a:gd name="connsiteY4" fmla="*/ 318407 h 800100"/>
                <a:gd name="connsiteX5" fmla="*/ 947057 w 959303"/>
                <a:gd name="connsiteY5" fmla="*/ 359229 h 800100"/>
                <a:gd name="connsiteX6" fmla="*/ 926646 w 959303"/>
                <a:gd name="connsiteY6" fmla="*/ 400050 h 800100"/>
                <a:gd name="connsiteX7" fmla="*/ 889907 w 959303"/>
                <a:gd name="connsiteY7" fmla="*/ 457200 h 800100"/>
                <a:gd name="connsiteX8" fmla="*/ 865414 w 959303"/>
                <a:gd name="connsiteY8" fmla="*/ 457200 h 800100"/>
                <a:gd name="connsiteX9" fmla="*/ 865414 w 959303"/>
                <a:gd name="connsiteY9" fmla="*/ 510268 h 800100"/>
                <a:gd name="connsiteX10" fmla="*/ 857250 w 959303"/>
                <a:gd name="connsiteY10" fmla="*/ 698047 h 800100"/>
                <a:gd name="connsiteX11" fmla="*/ 661307 w 959303"/>
                <a:gd name="connsiteY11" fmla="*/ 763361 h 800100"/>
                <a:gd name="connsiteX12" fmla="*/ 449036 w 959303"/>
                <a:gd name="connsiteY12" fmla="*/ 783772 h 800100"/>
                <a:gd name="connsiteX13" fmla="*/ 314325 w 959303"/>
                <a:gd name="connsiteY13" fmla="*/ 800100 h 800100"/>
                <a:gd name="connsiteX14" fmla="*/ 289832 w 959303"/>
                <a:gd name="connsiteY14" fmla="*/ 787854 h 800100"/>
                <a:gd name="connsiteX15" fmla="*/ 289832 w 959303"/>
                <a:gd name="connsiteY15" fmla="*/ 747032 h 800100"/>
                <a:gd name="connsiteX16" fmla="*/ 208189 w 959303"/>
                <a:gd name="connsiteY16" fmla="*/ 689882 h 800100"/>
                <a:gd name="connsiteX17" fmla="*/ 126546 w 959303"/>
                <a:gd name="connsiteY17" fmla="*/ 563336 h 800100"/>
                <a:gd name="connsiteX18" fmla="*/ 93436 w 959303"/>
                <a:gd name="connsiteY18" fmla="*/ 448168 h 800100"/>
                <a:gd name="connsiteX19" fmla="*/ 0 w 959303"/>
                <a:gd name="connsiteY19" fmla="*/ 338818 h 800100"/>
                <a:gd name="connsiteX20" fmla="*/ 106017 w 959303"/>
                <a:gd name="connsiteY20" fmla="*/ 349862 h 800100"/>
                <a:gd name="connsiteX21" fmla="*/ 61232 w 959303"/>
                <a:gd name="connsiteY21" fmla="*/ 244929 h 800100"/>
                <a:gd name="connsiteX22" fmla="*/ 138793 w 959303"/>
                <a:gd name="connsiteY22" fmla="*/ 163286 h 800100"/>
                <a:gd name="connsiteX23" fmla="*/ 220436 w 959303"/>
                <a:gd name="connsiteY23" fmla="*/ 73479 h 800100"/>
                <a:gd name="connsiteX24" fmla="*/ 236764 w 959303"/>
                <a:gd name="connsiteY24" fmla="*/ 57150 h 800100"/>
                <a:gd name="connsiteX25" fmla="*/ 346982 w 959303"/>
                <a:gd name="connsiteY25" fmla="*/ 8165 h 800100"/>
                <a:gd name="connsiteX26" fmla="*/ 473528 w 959303"/>
                <a:gd name="connsiteY26" fmla="*/ 28575 h 800100"/>
                <a:gd name="connsiteX27" fmla="*/ 632732 w 959303"/>
                <a:gd name="connsiteY27" fmla="*/ 12247 h 800100"/>
                <a:gd name="connsiteX28" fmla="*/ 702128 w 959303"/>
                <a:gd name="connsiteY28" fmla="*/ 0 h 800100"/>
                <a:gd name="connsiteX0" fmla="*/ 640896 w 898071"/>
                <a:gd name="connsiteY0" fmla="*/ 0 h 800100"/>
                <a:gd name="connsiteX1" fmla="*/ 742950 w 898071"/>
                <a:gd name="connsiteY1" fmla="*/ 142875 h 800100"/>
                <a:gd name="connsiteX2" fmla="*/ 804182 w 898071"/>
                <a:gd name="connsiteY2" fmla="*/ 220436 h 800100"/>
                <a:gd name="connsiteX3" fmla="*/ 857250 w 898071"/>
                <a:gd name="connsiteY3" fmla="*/ 281668 h 800100"/>
                <a:gd name="connsiteX4" fmla="*/ 898071 w 898071"/>
                <a:gd name="connsiteY4" fmla="*/ 318407 h 800100"/>
                <a:gd name="connsiteX5" fmla="*/ 885825 w 898071"/>
                <a:gd name="connsiteY5" fmla="*/ 359229 h 800100"/>
                <a:gd name="connsiteX6" fmla="*/ 865414 w 898071"/>
                <a:gd name="connsiteY6" fmla="*/ 400050 h 800100"/>
                <a:gd name="connsiteX7" fmla="*/ 828675 w 898071"/>
                <a:gd name="connsiteY7" fmla="*/ 457200 h 800100"/>
                <a:gd name="connsiteX8" fmla="*/ 804182 w 898071"/>
                <a:gd name="connsiteY8" fmla="*/ 457200 h 800100"/>
                <a:gd name="connsiteX9" fmla="*/ 804182 w 898071"/>
                <a:gd name="connsiteY9" fmla="*/ 510268 h 800100"/>
                <a:gd name="connsiteX10" fmla="*/ 796018 w 898071"/>
                <a:gd name="connsiteY10" fmla="*/ 698047 h 800100"/>
                <a:gd name="connsiteX11" fmla="*/ 600075 w 898071"/>
                <a:gd name="connsiteY11" fmla="*/ 763361 h 800100"/>
                <a:gd name="connsiteX12" fmla="*/ 387804 w 898071"/>
                <a:gd name="connsiteY12" fmla="*/ 783772 h 800100"/>
                <a:gd name="connsiteX13" fmla="*/ 253093 w 898071"/>
                <a:gd name="connsiteY13" fmla="*/ 800100 h 800100"/>
                <a:gd name="connsiteX14" fmla="*/ 228600 w 898071"/>
                <a:gd name="connsiteY14" fmla="*/ 787854 h 800100"/>
                <a:gd name="connsiteX15" fmla="*/ 228600 w 898071"/>
                <a:gd name="connsiteY15" fmla="*/ 747032 h 800100"/>
                <a:gd name="connsiteX16" fmla="*/ 146957 w 898071"/>
                <a:gd name="connsiteY16" fmla="*/ 689882 h 800100"/>
                <a:gd name="connsiteX17" fmla="*/ 65314 w 898071"/>
                <a:gd name="connsiteY17" fmla="*/ 563336 h 800100"/>
                <a:gd name="connsiteX18" fmla="*/ 32204 w 898071"/>
                <a:gd name="connsiteY18" fmla="*/ 448168 h 800100"/>
                <a:gd name="connsiteX19" fmla="*/ 33741 w 898071"/>
                <a:gd name="connsiteY19" fmla="*/ 405079 h 800100"/>
                <a:gd name="connsiteX20" fmla="*/ 44785 w 898071"/>
                <a:gd name="connsiteY20" fmla="*/ 349862 h 800100"/>
                <a:gd name="connsiteX21" fmla="*/ 0 w 898071"/>
                <a:gd name="connsiteY21" fmla="*/ 244929 h 800100"/>
                <a:gd name="connsiteX22" fmla="*/ 77561 w 898071"/>
                <a:gd name="connsiteY22" fmla="*/ 163286 h 800100"/>
                <a:gd name="connsiteX23" fmla="*/ 159204 w 898071"/>
                <a:gd name="connsiteY23" fmla="*/ 73479 h 800100"/>
                <a:gd name="connsiteX24" fmla="*/ 175532 w 898071"/>
                <a:gd name="connsiteY24" fmla="*/ 57150 h 800100"/>
                <a:gd name="connsiteX25" fmla="*/ 285750 w 898071"/>
                <a:gd name="connsiteY25" fmla="*/ 8165 h 800100"/>
                <a:gd name="connsiteX26" fmla="*/ 412296 w 898071"/>
                <a:gd name="connsiteY26" fmla="*/ 28575 h 800100"/>
                <a:gd name="connsiteX27" fmla="*/ 571500 w 898071"/>
                <a:gd name="connsiteY27" fmla="*/ 12247 h 800100"/>
                <a:gd name="connsiteX28" fmla="*/ 640896 w 898071"/>
                <a:gd name="connsiteY28" fmla="*/ 0 h 800100"/>
                <a:gd name="connsiteX0" fmla="*/ 608692 w 865867"/>
                <a:gd name="connsiteY0" fmla="*/ 0 h 800100"/>
                <a:gd name="connsiteX1" fmla="*/ 710746 w 865867"/>
                <a:gd name="connsiteY1" fmla="*/ 142875 h 800100"/>
                <a:gd name="connsiteX2" fmla="*/ 771978 w 865867"/>
                <a:gd name="connsiteY2" fmla="*/ 220436 h 800100"/>
                <a:gd name="connsiteX3" fmla="*/ 825046 w 865867"/>
                <a:gd name="connsiteY3" fmla="*/ 281668 h 800100"/>
                <a:gd name="connsiteX4" fmla="*/ 865867 w 865867"/>
                <a:gd name="connsiteY4" fmla="*/ 318407 h 800100"/>
                <a:gd name="connsiteX5" fmla="*/ 853621 w 865867"/>
                <a:gd name="connsiteY5" fmla="*/ 359229 h 800100"/>
                <a:gd name="connsiteX6" fmla="*/ 833210 w 865867"/>
                <a:gd name="connsiteY6" fmla="*/ 400050 h 800100"/>
                <a:gd name="connsiteX7" fmla="*/ 796471 w 865867"/>
                <a:gd name="connsiteY7" fmla="*/ 457200 h 800100"/>
                <a:gd name="connsiteX8" fmla="*/ 771978 w 865867"/>
                <a:gd name="connsiteY8" fmla="*/ 457200 h 800100"/>
                <a:gd name="connsiteX9" fmla="*/ 771978 w 865867"/>
                <a:gd name="connsiteY9" fmla="*/ 510268 h 800100"/>
                <a:gd name="connsiteX10" fmla="*/ 763814 w 865867"/>
                <a:gd name="connsiteY10" fmla="*/ 698047 h 800100"/>
                <a:gd name="connsiteX11" fmla="*/ 567871 w 865867"/>
                <a:gd name="connsiteY11" fmla="*/ 763361 h 800100"/>
                <a:gd name="connsiteX12" fmla="*/ 355600 w 865867"/>
                <a:gd name="connsiteY12" fmla="*/ 783772 h 800100"/>
                <a:gd name="connsiteX13" fmla="*/ 220889 w 865867"/>
                <a:gd name="connsiteY13" fmla="*/ 800100 h 800100"/>
                <a:gd name="connsiteX14" fmla="*/ 196396 w 865867"/>
                <a:gd name="connsiteY14" fmla="*/ 787854 h 800100"/>
                <a:gd name="connsiteX15" fmla="*/ 196396 w 865867"/>
                <a:gd name="connsiteY15" fmla="*/ 747032 h 800100"/>
                <a:gd name="connsiteX16" fmla="*/ 114753 w 865867"/>
                <a:gd name="connsiteY16" fmla="*/ 689882 h 800100"/>
                <a:gd name="connsiteX17" fmla="*/ 33110 w 865867"/>
                <a:gd name="connsiteY17" fmla="*/ 563336 h 800100"/>
                <a:gd name="connsiteX18" fmla="*/ 0 w 865867"/>
                <a:gd name="connsiteY18" fmla="*/ 448168 h 800100"/>
                <a:gd name="connsiteX19" fmla="*/ 1537 w 865867"/>
                <a:gd name="connsiteY19" fmla="*/ 405079 h 800100"/>
                <a:gd name="connsiteX20" fmla="*/ 12581 w 865867"/>
                <a:gd name="connsiteY20" fmla="*/ 349862 h 800100"/>
                <a:gd name="connsiteX21" fmla="*/ 53935 w 865867"/>
                <a:gd name="connsiteY21" fmla="*/ 258181 h 800100"/>
                <a:gd name="connsiteX22" fmla="*/ 45357 w 865867"/>
                <a:gd name="connsiteY22" fmla="*/ 163286 h 800100"/>
                <a:gd name="connsiteX23" fmla="*/ 127000 w 865867"/>
                <a:gd name="connsiteY23" fmla="*/ 73479 h 800100"/>
                <a:gd name="connsiteX24" fmla="*/ 143328 w 865867"/>
                <a:gd name="connsiteY24" fmla="*/ 57150 h 800100"/>
                <a:gd name="connsiteX25" fmla="*/ 253546 w 865867"/>
                <a:gd name="connsiteY25" fmla="*/ 8165 h 800100"/>
                <a:gd name="connsiteX26" fmla="*/ 380092 w 865867"/>
                <a:gd name="connsiteY26" fmla="*/ 28575 h 800100"/>
                <a:gd name="connsiteX27" fmla="*/ 539296 w 865867"/>
                <a:gd name="connsiteY27" fmla="*/ 12247 h 800100"/>
                <a:gd name="connsiteX28" fmla="*/ 608692 w 865867"/>
                <a:gd name="connsiteY28" fmla="*/ 0 h 800100"/>
                <a:gd name="connsiteX0" fmla="*/ 608692 w 865867"/>
                <a:gd name="connsiteY0" fmla="*/ 0 h 800100"/>
                <a:gd name="connsiteX1" fmla="*/ 710746 w 865867"/>
                <a:gd name="connsiteY1" fmla="*/ 142875 h 800100"/>
                <a:gd name="connsiteX2" fmla="*/ 771978 w 865867"/>
                <a:gd name="connsiteY2" fmla="*/ 220436 h 800100"/>
                <a:gd name="connsiteX3" fmla="*/ 825046 w 865867"/>
                <a:gd name="connsiteY3" fmla="*/ 281668 h 800100"/>
                <a:gd name="connsiteX4" fmla="*/ 865867 w 865867"/>
                <a:gd name="connsiteY4" fmla="*/ 318407 h 800100"/>
                <a:gd name="connsiteX5" fmla="*/ 853621 w 865867"/>
                <a:gd name="connsiteY5" fmla="*/ 359229 h 800100"/>
                <a:gd name="connsiteX6" fmla="*/ 833210 w 865867"/>
                <a:gd name="connsiteY6" fmla="*/ 400050 h 800100"/>
                <a:gd name="connsiteX7" fmla="*/ 796471 w 865867"/>
                <a:gd name="connsiteY7" fmla="*/ 457200 h 800100"/>
                <a:gd name="connsiteX8" fmla="*/ 771978 w 865867"/>
                <a:gd name="connsiteY8" fmla="*/ 457200 h 800100"/>
                <a:gd name="connsiteX9" fmla="*/ 771978 w 865867"/>
                <a:gd name="connsiteY9" fmla="*/ 510268 h 800100"/>
                <a:gd name="connsiteX10" fmla="*/ 763814 w 865867"/>
                <a:gd name="connsiteY10" fmla="*/ 698047 h 800100"/>
                <a:gd name="connsiteX11" fmla="*/ 567871 w 865867"/>
                <a:gd name="connsiteY11" fmla="*/ 763361 h 800100"/>
                <a:gd name="connsiteX12" fmla="*/ 355600 w 865867"/>
                <a:gd name="connsiteY12" fmla="*/ 783772 h 800100"/>
                <a:gd name="connsiteX13" fmla="*/ 220889 w 865867"/>
                <a:gd name="connsiteY13" fmla="*/ 800100 h 800100"/>
                <a:gd name="connsiteX14" fmla="*/ 196396 w 865867"/>
                <a:gd name="connsiteY14" fmla="*/ 787854 h 800100"/>
                <a:gd name="connsiteX15" fmla="*/ 196396 w 865867"/>
                <a:gd name="connsiteY15" fmla="*/ 747032 h 800100"/>
                <a:gd name="connsiteX16" fmla="*/ 114753 w 865867"/>
                <a:gd name="connsiteY16" fmla="*/ 689882 h 800100"/>
                <a:gd name="connsiteX17" fmla="*/ 33110 w 865867"/>
                <a:gd name="connsiteY17" fmla="*/ 563336 h 800100"/>
                <a:gd name="connsiteX18" fmla="*/ 0 w 865867"/>
                <a:gd name="connsiteY18" fmla="*/ 448168 h 800100"/>
                <a:gd name="connsiteX19" fmla="*/ 1537 w 865867"/>
                <a:gd name="connsiteY19" fmla="*/ 405079 h 800100"/>
                <a:gd name="connsiteX20" fmla="*/ 12581 w 865867"/>
                <a:gd name="connsiteY20" fmla="*/ 349862 h 800100"/>
                <a:gd name="connsiteX21" fmla="*/ 53935 w 865867"/>
                <a:gd name="connsiteY21" fmla="*/ 258181 h 800100"/>
                <a:gd name="connsiteX22" fmla="*/ 127078 w 865867"/>
                <a:gd name="connsiteY22" fmla="*/ 176538 h 800100"/>
                <a:gd name="connsiteX23" fmla="*/ 127000 w 865867"/>
                <a:gd name="connsiteY23" fmla="*/ 73479 h 800100"/>
                <a:gd name="connsiteX24" fmla="*/ 143328 w 865867"/>
                <a:gd name="connsiteY24" fmla="*/ 57150 h 800100"/>
                <a:gd name="connsiteX25" fmla="*/ 253546 w 865867"/>
                <a:gd name="connsiteY25" fmla="*/ 8165 h 800100"/>
                <a:gd name="connsiteX26" fmla="*/ 380092 w 865867"/>
                <a:gd name="connsiteY26" fmla="*/ 28575 h 800100"/>
                <a:gd name="connsiteX27" fmla="*/ 539296 w 865867"/>
                <a:gd name="connsiteY27" fmla="*/ 12247 h 800100"/>
                <a:gd name="connsiteX28" fmla="*/ 608692 w 865867"/>
                <a:gd name="connsiteY28" fmla="*/ 0 h 800100"/>
                <a:gd name="connsiteX0" fmla="*/ 608692 w 865867"/>
                <a:gd name="connsiteY0" fmla="*/ 0 h 800100"/>
                <a:gd name="connsiteX1" fmla="*/ 710746 w 865867"/>
                <a:gd name="connsiteY1" fmla="*/ 142875 h 800100"/>
                <a:gd name="connsiteX2" fmla="*/ 771978 w 865867"/>
                <a:gd name="connsiteY2" fmla="*/ 220436 h 800100"/>
                <a:gd name="connsiteX3" fmla="*/ 825046 w 865867"/>
                <a:gd name="connsiteY3" fmla="*/ 281668 h 800100"/>
                <a:gd name="connsiteX4" fmla="*/ 865867 w 865867"/>
                <a:gd name="connsiteY4" fmla="*/ 318407 h 800100"/>
                <a:gd name="connsiteX5" fmla="*/ 853621 w 865867"/>
                <a:gd name="connsiteY5" fmla="*/ 359229 h 800100"/>
                <a:gd name="connsiteX6" fmla="*/ 833210 w 865867"/>
                <a:gd name="connsiteY6" fmla="*/ 400050 h 800100"/>
                <a:gd name="connsiteX7" fmla="*/ 796471 w 865867"/>
                <a:gd name="connsiteY7" fmla="*/ 457200 h 800100"/>
                <a:gd name="connsiteX8" fmla="*/ 771978 w 865867"/>
                <a:gd name="connsiteY8" fmla="*/ 457200 h 800100"/>
                <a:gd name="connsiteX9" fmla="*/ 771978 w 865867"/>
                <a:gd name="connsiteY9" fmla="*/ 510268 h 800100"/>
                <a:gd name="connsiteX10" fmla="*/ 763814 w 865867"/>
                <a:gd name="connsiteY10" fmla="*/ 698047 h 800100"/>
                <a:gd name="connsiteX11" fmla="*/ 567871 w 865867"/>
                <a:gd name="connsiteY11" fmla="*/ 763361 h 800100"/>
                <a:gd name="connsiteX12" fmla="*/ 355600 w 865867"/>
                <a:gd name="connsiteY12" fmla="*/ 783772 h 800100"/>
                <a:gd name="connsiteX13" fmla="*/ 220889 w 865867"/>
                <a:gd name="connsiteY13" fmla="*/ 800100 h 800100"/>
                <a:gd name="connsiteX14" fmla="*/ 196396 w 865867"/>
                <a:gd name="connsiteY14" fmla="*/ 787854 h 800100"/>
                <a:gd name="connsiteX15" fmla="*/ 196396 w 865867"/>
                <a:gd name="connsiteY15" fmla="*/ 747032 h 800100"/>
                <a:gd name="connsiteX16" fmla="*/ 114753 w 865867"/>
                <a:gd name="connsiteY16" fmla="*/ 689882 h 800100"/>
                <a:gd name="connsiteX17" fmla="*/ 33110 w 865867"/>
                <a:gd name="connsiteY17" fmla="*/ 563336 h 800100"/>
                <a:gd name="connsiteX18" fmla="*/ 0 w 865867"/>
                <a:gd name="connsiteY18" fmla="*/ 448168 h 800100"/>
                <a:gd name="connsiteX19" fmla="*/ 1537 w 865867"/>
                <a:gd name="connsiteY19" fmla="*/ 405079 h 800100"/>
                <a:gd name="connsiteX20" fmla="*/ 12581 w 865867"/>
                <a:gd name="connsiteY20" fmla="*/ 349862 h 800100"/>
                <a:gd name="connsiteX21" fmla="*/ 53935 w 865867"/>
                <a:gd name="connsiteY21" fmla="*/ 258181 h 800100"/>
                <a:gd name="connsiteX22" fmla="*/ 127078 w 865867"/>
                <a:gd name="connsiteY22" fmla="*/ 176538 h 800100"/>
                <a:gd name="connsiteX23" fmla="*/ 182217 w 865867"/>
                <a:gd name="connsiteY23" fmla="*/ 117653 h 800100"/>
                <a:gd name="connsiteX24" fmla="*/ 143328 w 865867"/>
                <a:gd name="connsiteY24" fmla="*/ 57150 h 800100"/>
                <a:gd name="connsiteX25" fmla="*/ 253546 w 865867"/>
                <a:gd name="connsiteY25" fmla="*/ 8165 h 800100"/>
                <a:gd name="connsiteX26" fmla="*/ 380092 w 865867"/>
                <a:gd name="connsiteY26" fmla="*/ 28575 h 800100"/>
                <a:gd name="connsiteX27" fmla="*/ 539296 w 865867"/>
                <a:gd name="connsiteY27" fmla="*/ 12247 h 800100"/>
                <a:gd name="connsiteX28" fmla="*/ 608692 w 865867"/>
                <a:gd name="connsiteY28" fmla="*/ 0 h 800100"/>
                <a:gd name="connsiteX0" fmla="*/ 608692 w 865867"/>
                <a:gd name="connsiteY0" fmla="*/ 0 h 800100"/>
                <a:gd name="connsiteX1" fmla="*/ 710746 w 865867"/>
                <a:gd name="connsiteY1" fmla="*/ 142875 h 800100"/>
                <a:gd name="connsiteX2" fmla="*/ 771978 w 865867"/>
                <a:gd name="connsiteY2" fmla="*/ 220436 h 800100"/>
                <a:gd name="connsiteX3" fmla="*/ 825046 w 865867"/>
                <a:gd name="connsiteY3" fmla="*/ 281668 h 800100"/>
                <a:gd name="connsiteX4" fmla="*/ 865867 w 865867"/>
                <a:gd name="connsiteY4" fmla="*/ 318407 h 800100"/>
                <a:gd name="connsiteX5" fmla="*/ 853621 w 865867"/>
                <a:gd name="connsiteY5" fmla="*/ 359229 h 800100"/>
                <a:gd name="connsiteX6" fmla="*/ 833210 w 865867"/>
                <a:gd name="connsiteY6" fmla="*/ 400050 h 800100"/>
                <a:gd name="connsiteX7" fmla="*/ 796471 w 865867"/>
                <a:gd name="connsiteY7" fmla="*/ 457200 h 800100"/>
                <a:gd name="connsiteX8" fmla="*/ 771978 w 865867"/>
                <a:gd name="connsiteY8" fmla="*/ 457200 h 800100"/>
                <a:gd name="connsiteX9" fmla="*/ 771978 w 865867"/>
                <a:gd name="connsiteY9" fmla="*/ 510268 h 800100"/>
                <a:gd name="connsiteX10" fmla="*/ 763814 w 865867"/>
                <a:gd name="connsiteY10" fmla="*/ 698047 h 800100"/>
                <a:gd name="connsiteX11" fmla="*/ 567871 w 865867"/>
                <a:gd name="connsiteY11" fmla="*/ 763361 h 800100"/>
                <a:gd name="connsiteX12" fmla="*/ 355600 w 865867"/>
                <a:gd name="connsiteY12" fmla="*/ 783772 h 800100"/>
                <a:gd name="connsiteX13" fmla="*/ 220889 w 865867"/>
                <a:gd name="connsiteY13" fmla="*/ 800100 h 800100"/>
                <a:gd name="connsiteX14" fmla="*/ 196396 w 865867"/>
                <a:gd name="connsiteY14" fmla="*/ 787854 h 800100"/>
                <a:gd name="connsiteX15" fmla="*/ 196396 w 865867"/>
                <a:gd name="connsiteY15" fmla="*/ 747032 h 800100"/>
                <a:gd name="connsiteX16" fmla="*/ 114753 w 865867"/>
                <a:gd name="connsiteY16" fmla="*/ 689882 h 800100"/>
                <a:gd name="connsiteX17" fmla="*/ 33110 w 865867"/>
                <a:gd name="connsiteY17" fmla="*/ 563336 h 800100"/>
                <a:gd name="connsiteX18" fmla="*/ 0 w 865867"/>
                <a:gd name="connsiteY18" fmla="*/ 448168 h 800100"/>
                <a:gd name="connsiteX19" fmla="*/ 1537 w 865867"/>
                <a:gd name="connsiteY19" fmla="*/ 405079 h 800100"/>
                <a:gd name="connsiteX20" fmla="*/ 12581 w 865867"/>
                <a:gd name="connsiteY20" fmla="*/ 349862 h 800100"/>
                <a:gd name="connsiteX21" fmla="*/ 53935 w 865867"/>
                <a:gd name="connsiteY21" fmla="*/ 258181 h 800100"/>
                <a:gd name="connsiteX22" fmla="*/ 127078 w 865867"/>
                <a:gd name="connsiteY22" fmla="*/ 176538 h 800100"/>
                <a:gd name="connsiteX23" fmla="*/ 182217 w 865867"/>
                <a:gd name="connsiteY23" fmla="*/ 117653 h 800100"/>
                <a:gd name="connsiteX24" fmla="*/ 211798 w 865867"/>
                <a:gd name="connsiteY24" fmla="*/ 85863 h 800100"/>
                <a:gd name="connsiteX25" fmla="*/ 253546 w 865867"/>
                <a:gd name="connsiteY25" fmla="*/ 8165 h 800100"/>
                <a:gd name="connsiteX26" fmla="*/ 380092 w 865867"/>
                <a:gd name="connsiteY26" fmla="*/ 28575 h 800100"/>
                <a:gd name="connsiteX27" fmla="*/ 539296 w 865867"/>
                <a:gd name="connsiteY27" fmla="*/ 12247 h 800100"/>
                <a:gd name="connsiteX28" fmla="*/ 608692 w 865867"/>
                <a:gd name="connsiteY28" fmla="*/ 0 h 800100"/>
                <a:gd name="connsiteX0" fmla="*/ 608692 w 865867"/>
                <a:gd name="connsiteY0" fmla="*/ 0 h 800100"/>
                <a:gd name="connsiteX1" fmla="*/ 710746 w 865867"/>
                <a:gd name="connsiteY1" fmla="*/ 142875 h 800100"/>
                <a:gd name="connsiteX2" fmla="*/ 771978 w 865867"/>
                <a:gd name="connsiteY2" fmla="*/ 220436 h 800100"/>
                <a:gd name="connsiteX3" fmla="*/ 825046 w 865867"/>
                <a:gd name="connsiteY3" fmla="*/ 281668 h 800100"/>
                <a:gd name="connsiteX4" fmla="*/ 865867 w 865867"/>
                <a:gd name="connsiteY4" fmla="*/ 318407 h 800100"/>
                <a:gd name="connsiteX5" fmla="*/ 853621 w 865867"/>
                <a:gd name="connsiteY5" fmla="*/ 359229 h 800100"/>
                <a:gd name="connsiteX6" fmla="*/ 833210 w 865867"/>
                <a:gd name="connsiteY6" fmla="*/ 400050 h 800100"/>
                <a:gd name="connsiteX7" fmla="*/ 796471 w 865867"/>
                <a:gd name="connsiteY7" fmla="*/ 457200 h 800100"/>
                <a:gd name="connsiteX8" fmla="*/ 771978 w 865867"/>
                <a:gd name="connsiteY8" fmla="*/ 457200 h 800100"/>
                <a:gd name="connsiteX9" fmla="*/ 771978 w 865867"/>
                <a:gd name="connsiteY9" fmla="*/ 510268 h 800100"/>
                <a:gd name="connsiteX10" fmla="*/ 763814 w 865867"/>
                <a:gd name="connsiteY10" fmla="*/ 698047 h 800100"/>
                <a:gd name="connsiteX11" fmla="*/ 567871 w 865867"/>
                <a:gd name="connsiteY11" fmla="*/ 763361 h 800100"/>
                <a:gd name="connsiteX12" fmla="*/ 355600 w 865867"/>
                <a:gd name="connsiteY12" fmla="*/ 783772 h 800100"/>
                <a:gd name="connsiteX13" fmla="*/ 220889 w 865867"/>
                <a:gd name="connsiteY13" fmla="*/ 800100 h 800100"/>
                <a:gd name="connsiteX14" fmla="*/ 196396 w 865867"/>
                <a:gd name="connsiteY14" fmla="*/ 787854 h 800100"/>
                <a:gd name="connsiteX15" fmla="*/ 196396 w 865867"/>
                <a:gd name="connsiteY15" fmla="*/ 747032 h 800100"/>
                <a:gd name="connsiteX16" fmla="*/ 114753 w 865867"/>
                <a:gd name="connsiteY16" fmla="*/ 689882 h 800100"/>
                <a:gd name="connsiteX17" fmla="*/ 33110 w 865867"/>
                <a:gd name="connsiteY17" fmla="*/ 563336 h 800100"/>
                <a:gd name="connsiteX18" fmla="*/ 0 w 865867"/>
                <a:gd name="connsiteY18" fmla="*/ 448168 h 800100"/>
                <a:gd name="connsiteX19" fmla="*/ 1537 w 865867"/>
                <a:gd name="connsiteY19" fmla="*/ 405079 h 800100"/>
                <a:gd name="connsiteX20" fmla="*/ 12581 w 865867"/>
                <a:gd name="connsiteY20" fmla="*/ 349862 h 800100"/>
                <a:gd name="connsiteX21" fmla="*/ 53935 w 865867"/>
                <a:gd name="connsiteY21" fmla="*/ 258181 h 800100"/>
                <a:gd name="connsiteX22" fmla="*/ 127078 w 865867"/>
                <a:gd name="connsiteY22" fmla="*/ 176538 h 800100"/>
                <a:gd name="connsiteX23" fmla="*/ 182217 w 865867"/>
                <a:gd name="connsiteY23" fmla="*/ 117653 h 800100"/>
                <a:gd name="connsiteX24" fmla="*/ 211798 w 865867"/>
                <a:gd name="connsiteY24" fmla="*/ 85863 h 800100"/>
                <a:gd name="connsiteX25" fmla="*/ 271216 w 865867"/>
                <a:gd name="connsiteY25" fmla="*/ 36878 h 800100"/>
                <a:gd name="connsiteX26" fmla="*/ 380092 w 865867"/>
                <a:gd name="connsiteY26" fmla="*/ 28575 h 800100"/>
                <a:gd name="connsiteX27" fmla="*/ 539296 w 865867"/>
                <a:gd name="connsiteY27" fmla="*/ 12247 h 800100"/>
                <a:gd name="connsiteX28" fmla="*/ 608692 w 865867"/>
                <a:gd name="connsiteY28" fmla="*/ 0 h 800100"/>
                <a:gd name="connsiteX0" fmla="*/ 608692 w 865867"/>
                <a:gd name="connsiteY0" fmla="*/ 0 h 800100"/>
                <a:gd name="connsiteX1" fmla="*/ 710746 w 865867"/>
                <a:gd name="connsiteY1" fmla="*/ 142875 h 800100"/>
                <a:gd name="connsiteX2" fmla="*/ 771978 w 865867"/>
                <a:gd name="connsiteY2" fmla="*/ 220436 h 800100"/>
                <a:gd name="connsiteX3" fmla="*/ 825046 w 865867"/>
                <a:gd name="connsiteY3" fmla="*/ 281668 h 800100"/>
                <a:gd name="connsiteX4" fmla="*/ 865867 w 865867"/>
                <a:gd name="connsiteY4" fmla="*/ 318407 h 800100"/>
                <a:gd name="connsiteX5" fmla="*/ 853621 w 865867"/>
                <a:gd name="connsiteY5" fmla="*/ 359229 h 800100"/>
                <a:gd name="connsiteX6" fmla="*/ 833210 w 865867"/>
                <a:gd name="connsiteY6" fmla="*/ 400050 h 800100"/>
                <a:gd name="connsiteX7" fmla="*/ 796471 w 865867"/>
                <a:gd name="connsiteY7" fmla="*/ 457200 h 800100"/>
                <a:gd name="connsiteX8" fmla="*/ 771978 w 865867"/>
                <a:gd name="connsiteY8" fmla="*/ 457200 h 800100"/>
                <a:gd name="connsiteX9" fmla="*/ 771978 w 865867"/>
                <a:gd name="connsiteY9" fmla="*/ 510268 h 800100"/>
                <a:gd name="connsiteX10" fmla="*/ 763814 w 865867"/>
                <a:gd name="connsiteY10" fmla="*/ 698047 h 800100"/>
                <a:gd name="connsiteX11" fmla="*/ 567871 w 865867"/>
                <a:gd name="connsiteY11" fmla="*/ 763361 h 800100"/>
                <a:gd name="connsiteX12" fmla="*/ 355600 w 865867"/>
                <a:gd name="connsiteY12" fmla="*/ 783772 h 800100"/>
                <a:gd name="connsiteX13" fmla="*/ 220889 w 865867"/>
                <a:gd name="connsiteY13" fmla="*/ 800100 h 800100"/>
                <a:gd name="connsiteX14" fmla="*/ 196396 w 865867"/>
                <a:gd name="connsiteY14" fmla="*/ 787854 h 800100"/>
                <a:gd name="connsiteX15" fmla="*/ 196396 w 865867"/>
                <a:gd name="connsiteY15" fmla="*/ 747032 h 800100"/>
                <a:gd name="connsiteX16" fmla="*/ 114753 w 865867"/>
                <a:gd name="connsiteY16" fmla="*/ 689882 h 800100"/>
                <a:gd name="connsiteX17" fmla="*/ 97162 w 865867"/>
                <a:gd name="connsiteY17" fmla="*/ 530205 h 800100"/>
                <a:gd name="connsiteX18" fmla="*/ 0 w 865867"/>
                <a:gd name="connsiteY18" fmla="*/ 448168 h 800100"/>
                <a:gd name="connsiteX19" fmla="*/ 1537 w 865867"/>
                <a:gd name="connsiteY19" fmla="*/ 405079 h 800100"/>
                <a:gd name="connsiteX20" fmla="*/ 12581 w 865867"/>
                <a:gd name="connsiteY20" fmla="*/ 349862 h 800100"/>
                <a:gd name="connsiteX21" fmla="*/ 53935 w 865867"/>
                <a:gd name="connsiteY21" fmla="*/ 258181 h 800100"/>
                <a:gd name="connsiteX22" fmla="*/ 127078 w 865867"/>
                <a:gd name="connsiteY22" fmla="*/ 176538 h 800100"/>
                <a:gd name="connsiteX23" fmla="*/ 182217 w 865867"/>
                <a:gd name="connsiteY23" fmla="*/ 117653 h 800100"/>
                <a:gd name="connsiteX24" fmla="*/ 211798 w 865867"/>
                <a:gd name="connsiteY24" fmla="*/ 85863 h 800100"/>
                <a:gd name="connsiteX25" fmla="*/ 271216 w 865867"/>
                <a:gd name="connsiteY25" fmla="*/ 36878 h 800100"/>
                <a:gd name="connsiteX26" fmla="*/ 380092 w 865867"/>
                <a:gd name="connsiteY26" fmla="*/ 28575 h 800100"/>
                <a:gd name="connsiteX27" fmla="*/ 539296 w 865867"/>
                <a:gd name="connsiteY27" fmla="*/ 12247 h 800100"/>
                <a:gd name="connsiteX28" fmla="*/ 608692 w 865867"/>
                <a:gd name="connsiteY28" fmla="*/ 0 h 800100"/>
                <a:gd name="connsiteX0" fmla="*/ 608692 w 865867"/>
                <a:gd name="connsiteY0" fmla="*/ 0 h 800100"/>
                <a:gd name="connsiteX1" fmla="*/ 710746 w 865867"/>
                <a:gd name="connsiteY1" fmla="*/ 142875 h 800100"/>
                <a:gd name="connsiteX2" fmla="*/ 771978 w 865867"/>
                <a:gd name="connsiteY2" fmla="*/ 220436 h 800100"/>
                <a:gd name="connsiteX3" fmla="*/ 825046 w 865867"/>
                <a:gd name="connsiteY3" fmla="*/ 281668 h 800100"/>
                <a:gd name="connsiteX4" fmla="*/ 865867 w 865867"/>
                <a:gd name="connsiteY4" fmla="*/ 318407 h 800100"/>
                <a:gd name="connsiteX5" fmla="*/ 853621 w 865867"/>
                <a:gd name="connsiteY5" fmla="*/ 359229 h 800100"/>
                <a:gd name="connsiteX6" fmla="*/ 833210 w 865867"/>
                <a:gd name="connsiteY6" fmla="*/ 400050 h 800100"/>
                <a:gd name="connsiteX7" fmla="*/ 796471 w 865867"/>
                <a:gd name="connsiteY7" fmla="*/ 457200 h 800100"/>
                <a:gd name="connsiteX8" fmla="*/ 771978 w 865867"/>
                <a:gd name="connsiteY8" fmla="*/ 457200 h 800100"/>
                <a:gd name="connsiteX9" fmla="*/ 771978 w 865867"/>
                <a:gd name="connsiteY9" fmla="*/ 510268 h 800100"/>
                <a:gd name="connsiteX10" fmla="*/ 763814 w 865867"/>
                <a:gd name="connsiteY10" fmla="*/ 698047 h 800100"/>
                <a:gd name="connsiteX11" fmla="*/ 567871 w 865867"/>
                <a:gd name="connsiteY11" fmla="*/ 763361 h 800100"/>
                <a:gd name="connsiteX12" fmla="*/ 355600 w 865867"/>
                <a:gd name="connsiteY12" fmla="*/ 783772 h 800100"/>
                <a:gd name="connsiteX13" fmla="*/ 220889 w 865867"/>
                <a:gd name="connsiteY13" fmla="*/ 800100 h 800100"/>
                <a:gd name="connsiteX14" fmla="*/ 196396 w 865867"/>
                <a:gd name="connsiteY14" fmla="*/ 787854 h 800100"/>
                <a:gd name="connsiteX15" fmla="*/ 196396 w 865867"/>
                <a:gd name="connsiteY15" fmla="*/ 747032 h 800100"/>
                <a:gd name="connsiteX16" fmla="*/ 194266 w 865867"/>
                <a:gd name="connsiteY16" fmla="*/ 636873 h 800100"/>
                <a:gd name="connsiteX17" fmla="*/ 97162 w 865867"/>
                <a:gd name="connsiteY17" fmla="*/ 530205 h 800100"/>
                <a:gd name="connsiteX18" fmla="*/ 0 w 865867"/>
                <a:gd name="connsiteY18" fmla="*/ 448168 h 800100"/>
                <a:gd name="connsiteX19" fmla="*/ 1537 w 865867"/>
                <a:gd name="connsiteY19" fmla="*/ 405079 h 800100"/>
                <a:gd name="connsiteX20" fmla="*/ 12581 w 865867"/>
                <a:gd name="connsiteY20" fmla="*/ 349862 h 800100"/>
                <a:gd name="connsiteX21" fmla="*/ 53935 w 865867"/>
                <a:gd name="connsiteY21" fmla="*/ 258181 h 800100"/>
                <a:gd name="connsiteX22" fmla="*/ 127078 w 865867"/>
                <a:gd name="connsiteY22" fmla="*/ 176538 h 800100"/>
                <a:gd name="connsiteX23" fmla="*/ 182217 w 865867"/>
                <a:gd name="connsiteY23" fmla="*/ 117653 h 800100"/>
                <a:gd name="connsiteX24" fmla="*/ 211798 w 865867"/>
                <a:gd name="connsiteY24" fmla="*/ 85863 h 800100"/>
                <a:gd name="connsiteX25" fmla="*/ 271216 w 865867"/>
                <a:gd name="connsiteY25" fmla="*/ 36878 h 800100"/>
                <a:gd name="connsiteX26" fmla="*/ 380092 w 865867"/>
                <a:gd name="connsiteY26" fmla="*/ 28575 h 800100"/>
                <a:gd name="connsiteX27" fmla="*/ 539296 w 865867"/>
                <a:gd name="connsiteY27" fmla="*/ 12247 h 800100"/>
                <a:gd name="connsiteX28" fmla="*/ 608692 w 865867"/>
                <a:gd name="connsiteY28" fmla="*/ 0 h 800100"/>
                <a:gd name="connsiteX0" fmla="*/ 608692 w 865867"/>
                <a:gd name="connsiteY0" fmla="*/ 0 h 800100"/>
                <a:gd name="connsiteX1" fmla="*/ 710746 w 865867"/>
                <a:gd name="connsiteY1" fmla="*/ 142875 h 800100"/>
                <a:gd name="connsiteX2" fmla="*/ 771978 w 865867"/>
                <a:gd name="connsiteY2" fmla="*/ 220436 h 800100"/>
                <a:gd name="connsiteX3" fmla="*/ 825046 w 865867"/>
                <a:gd name="connsiteY3" fmla="*/ 281668 h 800100"/>
                <a:gd name="connsiteX4" fmla="*/ 865867 w 865867"/>
                <a:gd name="connsiteY4" fmla="*/ 318407 h 800100"/>
                <a:gd name="connsiteX5" fmla="*/ 853621 w 865867"/>
                <a:gd name="connsiteY5" fmla="*/ 359229 h 800100"/>
                <a:gd name="connsiteX6" fmla="*/ 833210 w 865867"/>
                <a:gd name="connsiteY6" fmla="*/ 400050 h 800100"/>
                <a:gd name="connsiteX7" fmla="*/ 796471 w 865867"/>
                <a:gd name="connsiteY7" fmla="*/ 457200 h 800100"/>
                <a:gd name="connsiteX8" fmla="*/ 771978 w 865867"/>
                <a:gd name="connsiteY8" fmla="*/ 457200 h 800100"/>
                <a:gd name="connsiteX9" fmla="*/ 771978 w 865867"/>
                <a:gd name="connsiteY9" fmla="*/ 510268 h 800100"/>
                <a:gd name="connsiteX10" fmla="*/ 763814 w 865867"/>
                <a:gd name="connsiteY10" fmla="*/ 698047 h 800100"/>
                <a:gd name="connsiteX11" fmla="*/ 567871 w 865867"/>
                <a:gd name="connsiteY11" fmla="*/ 763361 h 800100"/>
                <a:gd name="connsiteX12" fmla="*/ 355600 w 865867"/>
                <a:gd name="connsiteY12" fmla="*/ 783772 h 800100"/>
                <a:gd name="connsiteX13" fmla="*/ 220889 w 865867"/>
                <a:gd name="connsiteY13" fmla="*/ 800100 h 800100"/>
                <a:gd name="connsiteX14" fmla="*/ 196396 w 865867"/>
                <a:gd name="connsiteY14" fmla="*/ 787854 h 800100"/>
                <a:gd name="connsiteX15" fmla="*/ 269283 w 865867"/>
                <a:gd name="connsiteY15" fmla="*/ 718319 h 800100"/>
                <a:gd name="connsiteX16" fmla="*/ 194266 w 865867"/>
                <a:gd name="connsiteY16" fmla="*/ 636873 h 800100"/>
                <a:gd name="connsiteX17" fmla="*/ 97162 w 865867"/>
                <a:gd name="connsiteY17" fmla="*/ 530205 h 800100"/>
                <a:gd name="connsiteX18" fmla="*/ 0 w 865867"/>
                <a:gd name="connsiteY18" fmla="*/ 448168 h 800100"/>
                <a:gd name="connsiteX19" fmla="*/ 1537 w 865867"/>
                <a:gd name="connsiteY19" fmla="*/ 405079 h 800100"/>
                <a:gd name="connsiteX20" fmla="*/ 12581 w 865867"/>
                <a:gd name="connsiteY20" fmla="*/ 349862 h 800100"/>
                <a:gd name="connsiteX21" fmla="*/ 53935 w 865867"/>
                <a:gd name="connsiteY21" fmla="*/ 258181 h 800100"/>
                <a:gd name="connsiteX22" fmla="*/ 127078 w 865867"/>
                <a:gd name="connsiteY22" fmla="*/ 176538 h 800100"/>
                <a:gd name="connsiteX23" fmla="*/ 182217 w 865867"/>
                <a:gd name="connsiteY23" fmla="*/ 117653 h 800100"/>
                <a:gd name="connsiteX24" fmla="*/ 211798 w 865867"/>
                <a:gd name="connsiteY24" fmla="*/ 85863 h 800100"/>
                <a:gd name="connsiteX25" fmla="*/ 271216 w 865867"/>
                <a:gd name="connsiteY25" fmla="*/ 36878 h 800100"/>
                <a:gd name="connsiteX26" fmla="*/ 380092 w 865867"/>
                <a:gd name="connsiteY26" fmla="*/ 28575 h 800100"/>
                <a:gd name="connsiteX27" fmla="*/ 539296 w 865867"/>
                <a:gd name="connsiteY27" fmla="*/ 12247 h 800100"/>
                <a:gd name="connsiteX28" fmla="*/ 608692 w 865867"/>
                <a:gd name="connsiteY28" fmla="*/ 0 h 800100"/>
                <a:gd name="connsiteX0" fmla="*/ 608692 w 865867"/>
                <a:gd name="connsiteY0" fmla="*/ 0 h 800100"/>
                <a:gd name="connsiteX1" fmla="*/ 710746 w 865867"/>
                <a:gd name="connsiteY1" fmla="*/ 142875 h 800100"/>
                <a:gd name="connsiteX2" fmla="*/ 771978 w 865867"/>
                <a:gd name="connsiteY2" fmla="*/ 220436 h 800100"/>
                <a:gd name="connsiteX3" fmla="*/ 825046 w 865867"/>
                <a:gd name="connsiteY3" fmla="*/ 281668 h 800100"/>
                <a:gd name="connsiteX4" fmla="*/ 865867 w 865867"/>
                <a:gd name="connsiteY4" fmla="*/ 318407 h 800100"/>
                <a:gd name="connsiteX5" fmla="*/ 853621 w 865867"/>
                <a:gd name="connsiteY5" fmla="*/ 359229 h 800100"/>
                <a:gd name="connsiteX6" fmla="*/ 833210 w 865867"/>
                <a:gd name="connsiteY6" fmla="*/ 400050 h 800100"/>
                <a:gd name="connsiteX7" fmla="*/ 796471 w 865867"/>
                <a:gd name="connsiteY7" fmla="*/ 457200 h 800100"/>
                <a:gd name="connsiteX8" fmla="*/ 771978 w 865867"/>
                <a:gd name="connsiteY8" fmla="*/ 457200 h 800100"/>
                <a:gd name="connsiteX9" fmla="*/ 771978 w 865867"/>
                <a:gd name="connsiteY9" fmla="*/ 510268 h 800100"/>
                <a:gd name="connsiteX10" fmla="*/ 763814 w 865867"/>
                <a:gd name="connsiteY10" fmla="*/ 698047 h 800100"/>
                <a:gd name="connsiteX11" fmla="*/ 567871 w 865867"/>
                <a:gd name="connsiteY11" fmla="*/ 763361 h 800100"/>
                <a:gd name="connsiteX12" fmla="*/ 355600 w 865867"/>
                <a:gd name="connsiteY12" fmla="*/ 783772 h 800100"/>
                <a:gd name="connsiteX13" fmla="*/ 220889 w 865867"/>
                <a:gd name="connsiteY13" fmla="*/ 800100 h 800100"/>
                <a:gd name="connsiteX14" fmla="*/ 297996 w 865867"/>
                <a:gd name="connsiteY14" fmla="*/ 763559 h 800100"/>
                <a:gd name="connsiteX15" fmla="*/ 269283 w 865867"/>
                <a:gd name="connsiteY15" fmla="*/ 718319 h 800100"/>
                <a:gd name="connsiteX16" fmla="*/ 194266 w 865867"/>
                <a:gd name="connsiteY16" fmla="*/ 636873 h 800100"/>
                <a:gd name="connsiteX17" fmla="*/ 97162 w 865867"/>
                <a:gd name="connsiteY17" fmla="*/ 530205 h 800100"/>
                <a:gd name="connsiteX18" fmla="*/ 0 w 865867"/>
                <a:gd name="connsiteY18" fmla="*/ 448168 h 800100"/>
                <a:gd name="connsiteX19" fmla="*/ 1537 w 865867"/>
                <a:gd name="connsiteY19" fmla="*/ 405079 h 800100"/>
                <a:gd name="connsiteX20" fmla="*/ 12581 w 865867"/>
                <a:gd name="connsiteY20" fmla="*/ 349862 h 800100"/>
                <a:gd name="connsiteX21" fmla="*/ 53935 w 865867"/>
                <a:gd name="connsiteY21" fmla="*/ 258181 h 800100"/>
                <a:gd name="connsiteX22" fmla="*/ 127078 w 865867"/>
                <a:gd name="connsiteY22" fmla="*/ 176538 h 800100"/>
                <a:gd name="connsiteX23" fmla="*/ 182217 w 865867"/>
                <a:gd name="connsiteY23" fmla="*/ 117653 h 800100"/>
                <a:gd name="connsiteX24" fmla="*/ 211798 w 865867"/>
                <a:gd name="connsiteY24" fmla="*/ 85863 h 800100"/>
                <a:gd name="connsiteX25" fmla="*/ 271216 w 865867"/>
                <a:gd name="connsiteY25" fmla="*/ 36878 h 800100"/>
                <a:gd name="connsiteX26" fmla="*/ 380092 w 865867"/>
                <a:gd name="connsiteY26" fmla="*/ 28575 h 800100"/>
                <a:gd name="connsiteX27" fmla="*/ 539296 w 865867"/>
                <a:gd name="connsiteY27" fmla="*/ 12247 h 800100"/>
                <a:gd name="connsiteX28" fmla="*/ 608692 w 865867"/>
                <a:gd name="connsiteY28" fmla="*/ 0 h 800100"/>
                <a:gd name="connsiteX0" fmla="*/ 608692 w 865867"/>
                <a:gd name="connsiteY0" fmla="*/ 0 h 800100"/>
                <a:gd name="connsiteX1" fmla="*/ 710746 w 865867"/>
                <a:gd name="connsiteY1" fmla="*/ 142875 h 800100"/>
                <a:gd name="connsiteX2" fmla="*/ 771978 w 865867"/>
                <a:gd name="connsiteY2" fmla="*/ 220436 h 800100"/>
                <a:gd name="connsiteX3" fmla="*/ 825046 w 865867"/>
                <a:gd name="connsiteY3" fmla="*/ 281668 h 800100"/>
                <a:gd name="connsiteX4" fmla="*/ 865867 w 865867"/>
                <a:gd name="connsiteY4" fmla="*/ 318407 h 800100"/>
                <a:gd name="connsiteX5" fmla="*/ 853621 w 865867"/>
                <a:gd name="connsiteY5" fmla="*/ 359229 h 800100"/>
                <a:gd name="connsiteX6" fmla="*/ 833210 w 865867"/>
                <a:gd name="connsiteY6" fmla="*/ 400050 h 800100"/>
                <a:gd name="connsiteX7" fmla="*/ 796471 w 865867"/>
                <a:gd name="connsiteY7" fmla="*/ 457200 h 800100"/>
                <a:gd name="connsiteX8" fmla="*/ 771978 w 865867"/>
                <a:gd name="connsiteY8" fmla="*/ 457200 h 800100"/>
                <a:gd name="connsiteX9" fmla="*/ 771978 w 865867"/>
                <a:gd name="connsiteY9" fmla="*/ 510268 h 800100"/>
                <a:gd name="connsiteX10" fmla="*/ 763814 w 865867"/>
                <a:gd name="connsiteY10" fmla="*/ 698047 h 800100"/>
                <a:gd name="connsiteX11" fmla="*/ 567871 w 865867"/>
                <a:gd name="connsiteY11" fmla="*/ 763361 h 800100"/>
                <a:gd name="connsiteX12" fmla="*/ 468244 w 865867"/>
                <a:gd name="connsiteY12" fmla="*/ 750641 h 800100"/>
                <a:gd name="connsiteX13" fmla="*/ 220889 w 865867"/>
                <a:gd name="connsiteY13" fmla="*/ 800100 h 800100"/>
                <a:gd name="connsiteX14" fmla="*/ 297996 w 865867"/>
                <a:gd name="connsiteY14" fmla="*/ 763559 h 800100"/>
                <a:gd name="connsiteX15" fmla="*/ 269283 w 865867"/>
                <a:gd name="connsiteY15" fmla="*/ 718319 h 800100"/>
                <a:gd name="connsiteX16" fmla="*/ 194266 w 865867"/>
                <a:gd name="connsiteY16" fmla="*/ 636873 h 800100"/>
                <a:gd name="connsiteX17" fmla="*/ 97162 w 865867"/>
                <a:gd name="connsiteY17" fmla="*/ 530205 h 800100"/>
                <a:gd name="connsiteX18" fmla="*/ 0 w 865867"/>
                <a:gd name="connsiteY18" fmla="*/ 448168 h 800100"/>
                <a:gd name="connsiteX19" fmla="*/ 1537 w 865867"/>
                <a:gd name="connsiteY19" fmla="*/ 405079 h 800100"/>
                <a:gd name="connsiteX20" fmla="*/ 12581 w 865867"/>
                <a:gd name="connsiteY20" fmla="*/ 349862 h 800100"/>
                <a:gd name="connsiteX21" fmla="*/ 53935 w 865867"/>
                <a:gd name="connsiteY21" fmla="*/ 258181 h 800100"/>
                <a:gd name="connsiteX22" fmla="*/ 127078 w 865867"/>
                <a:gd name="connsiteY22" fmla="*/ 176538 h 800100"/>
                <a:gd name="connsiteX23" fmla="*/ 182217 w 865867"/>
                <a:gd name="connsiteY23" fmla="*/ 117653 h 800100"/>
                <a:gd name="connsiteX24" fmla="*/ 211798 w 865867"/>
                <a:gd name="connsiteY24" fmla="*/ 85863 h 800100"/>
                <a:gd name="connsiteX25" fmla="*/ 271216 w 865867"/>
                <a:gd name="connsiteY25" fmla="*/ 36878 h 800100"/>
                <a:gd name="connsiteX26" fmla="*/ 380092 w 865867"/>
                <a:gd name="connsiteY26" fmla="*/ 28575 h 800100"/>
                <a:gd name="connsiteX27" fmla="*/ 539296 w 865867"/>
                <a:gd name="connsiteY27" fmla="*/ 12247 h 800100"/>
                <a:gd name="connsiteX28" fmla="*/ 608692 w 865867"/>
                <a:gd name="connsiteY28" fmla="*/ 0 h 800100"/>
                <a:gd name="connsiteX0" fmla="*/ 608692 w 865867"/>
                <a:gd name="connsiteY0" fmla="*/ 0 h 766970"/>
                <a:gd name="connsiteX1" fmla="*/ 710746 w 865867"/>
                <a:gd name="connsiteY1" fmla="*/ 142875 h 766970"/>
                <a:gd name="connsiteX2" fmla="*/ 771978 w 865867"/>
                <a:gd name="connsiteY2" fmla="*/ 220436 h 766970"/>
                <a:gd name="connsiteX3" fmla="*/ 825046 w 865867"/>
                <a:gd name="connsiteY3" fmla="*/ 281668 h 766970"/>
                <a:gd name="connsiteX4" fmla="*/ 865867 w 865867"/>
                <a:gd name="connsiteY4" fmla="*/ 318407 h 766970"/>
                <a:gd name="connsiteX5" fmla="*/ 853621 w 865867"/>
                <a:gd name="connsiteY5" fmla="*/ 359229 h 766970"/>
                <a:gd name="connsiteX6" fmla="*/ 833210 w 865867"/>
                <a:gd name="connsiteY6" fmla="*/ 400050 h 766970"/>
                <a:gd name="connsiteX7" fmla="*/ 796471 w 865867"/>
                <a:gd name="connsiteY7" fmla="*/ 457200 h 766970"/>
                <a:gd name="connsiteX8" fmla="*/ 771978 w 865867"/>
                <a:gd name="connsiteY8" fmla="*/ 457200 h 766970"/>
                <a:gd name="connsiteX9" fmla="*/ 771978 w 865867"/>
                <a:gd name="connsiteY9" fmla="*/ 510268 h 766970"/>
                <a:gd name="connsiteX10" fmla="*/ 763814 w 865867"/>
                <a:gd name="connsiteY10" fmla="*/ 698047 h 766970"/>
                <a:gd name="connsiteX11" fmla="*/ 567871 w 865867"/>
                <a:gd name="connsiteY11" fmla="*/ 763361 h 766970"/>
                <a:gd name="connsiteX12" fmla="*/ 468244 w 865867"/>
                <a:gd name="connsiteY12" fmla="*/ 750641 h 766970"/>
                <a:gd name="connsiteX13" fmla="*/ 368872 w 865867"/>
                <a:gd name="connsiteY13" fmla="*/ 766970 h 766970"/>
                <a:gd name="connsiteX14" fmla="*/ 297996 w 865867"/>
                <a:gd name="connsiteY14" fmla="*/ 763559 h 766970"/>
                <a:gd name="connsiteX15" fmla="*/ 269283 w 865867"/>
                <a:gd name="connsiteY15" fmla="*/ 718319 h 766970"/>
                <a:gd name="connsiteX16" fmla="*/ 194266 w 865867"/>
                <a:gd name="connsiteY16" fmla="*/ 636873 h 766970"/>
                <a:gd name="connsiteX17" fmla="*/ 97162 w 865867"/>
                <a:gd name="connsiteY17" fmla="*/ 530205 h 766970"/>
                <a:gd name="connsiteX18" fmla="*/ 0 w 865867"/>
                <a:gd name="connsiteY18" fmla="*/ 448168 h 766970"/>
                <a:gd name="connsiteX19" fmla="*/ 1537 w 865867"/>
                <a:gd name="connsiteY19" fmla="*/ 405079 h 766970"/>
                <a:gd name="connsiteX20" fmla="*/ 12581 w 865867"/>
                <a:gd name="connsiteY20" fmla="*/ 349862 h 766970"/>
                <a:gd name="connsiteX21" fmla="*/ 53935 w 865867"/>
                <a:gd name="connsiteY21" fmla="*/ 258181 h 766970"/>
                <a:gd name="connsiteX22" fmla="*/ 127078 w 865867"/>
                <a:gd name="connsiteY22" fmla="*/ 176538 h 766970"/>
                <a:gd name="connsiteX23" fmla="*/ 182217 w 865867"/>
                <a:gd name="connsiteY23" fmla="*/ 117653 h 766970"/>
                <a:gd name="connsiteX24" fmla="*/ 211798 w 865867"/>
                <a:gd name="connsiteY24" fmla="*/ 85863 h 766970"/>
                <a:gd name="connsiteX25" fmla="*/ 271216 w 865867"/>
                <a:gd name="connsiteY25" fmla="*/ 36878 h 766970"/>
                <a:gd name="connsiteX26" fmla="*/ 380092 w 865867"/>
                <a:gd name="connsiteY26" fmla="*/ 28575 h 766970"/>
                <a:gd name="connsiteX27" fmla="*/ 539296 w 865867"/>
                <a:gd name="connsiteY27" fmla="*/ 12247 h 766970"/>
                <a:gd name="connsiteX28" fmla="*/ 608692 w 865867"/>
                <a:gd name="connsiteY28" fmla="*/ 0 h 766970"/>
                <a:gd name="connsiteX0" fmla="*/ 608692 w 865867"/>
                <a:gd name="connsiteY0" fmla="*/ 0 h 766970"/>
                <a:gd name="connsiteX1" fmla="*/ 710746 w 865867"/>
                <a:gd name="connsiteY1" fmla="*/ 142875 h 766970"/>
                <a:gd name="connsiteX2" fmla="*/ 771978 w 865867"/>
                <a:gd name="connsiteY2" fmla="*/ 220436 h 766970"/>
                <a:gd name="connsiteX3" fmla="*/ 825046 w 865867"/>
                <a:gd name="connsiteY3" fmla="*/ 281668 h 766970"/>
                <a:gd name="connsiteX4" fmla="*/ 865867 w 865867"/>
                <a:gd name="connsiteY4" fmla="*/ 318407 h 766970"/>
                <a:gd name="connsiteX5" fmla="*/ 853621 w 865867"/>
                <a:gd name="connsiteY5" fmla="*/ 359229 h 766970"/>
                <a:gd name="connsiteX6" fmla="*/ 833210 w 865867"/>
                <a:gd name="connsiteY6" fmla="*/ 400050 h 766970"/>
                <a:gd name="connsiteX7" fmla="*/ 796471 w 865867"/>
                <a:gd name="connsiteY7" fmla="*/ 457200 h 766970"/>
                <a:gd name="connsiteX8" fmla="*/ 771978 w 865867"/>
                <a:gd name="connsiteY8" fmla="*/ 457200 h 766970"/>
                <a:gd name="connsiteX9" fmla="*/ 771978 w 865867"/>
                <a:gd name="connsiteY9" fmla="*/ 510268 h 766970"/>
                <a:gd name="connsiteX10" fmla="*/ 763814 w 865867"/>
                <a:gd name="connsiteY10" fmla="*/ 698047 h 766970"/>
                <a:gd name="connsiteX11" fmla="*/ 581123 w 865867"/>
                <a:gd name="connsiteY11" fmla="*/ 739065 h 766970"/>
                <a:gd name="connsiteX12" fmla="*/ 468244 w 865867"/>
                <a:gd name="connsiteY12" fmla="*/ 750641 h 766970"/>
                <a:gd name="connsiteX13" fmla="*/ 368872 w 865867"/>
                <a:gd name="connsiteY13" fmla="*/ 766970 h 766970"/>
                <a:gd name="connsiteX14" fmla="*/ 297996 w 865867"/>
                <a:gd name="connsiteY14" fmla="*/ 763559 h 766970"/>
                <a:gd name="connsiteX15" fmla="*/ 269283 w 865867"/>
                <a:gd name="connsiteY15" fmla="*/ 718319 h 766970"/>
                <a:gd name="connsiteX16" fmla="*/ 194266 w 865867"/>
                <a:gd name="connsiteY16" fmla="*/ 636873 h 766970"/>
                <a:gd name="connsiteX17" fmla="*/ 97162 w 865867"/>
                <a:gd name="connsiteY17" fmla="*/ 530205 h 766970"/>
                <a:gd name="connsiteX18" fmla="*/ 0 w 865867"/>
                <a:gd name="connsiteY18" fmla="*/ 448168 h 766970"/>
                <a:gd name="connsiteX19" fmla="*/ 1537 w 865867"/>
                <a:gd name="connsiteY19" fmla="*/ 405079 h 766970"/>
                <a:gd name="connsiteX20" fmla="*/ 12581 w 865867"/>
                <a:gd name="connsiteY20" fmla="*/ 349862 h 766970"/>
                <a:gd name="connsiteX21" fmla="*/ 53935 w 865867"/>
                <a:gd name="connsiteY21" fmla="*/ 258181 h 766970"/>
                <a:gd name="connsiteX22" fmla="*/ 127078 w 865867"/>
                <a:gd name="connsiteY22" fmla="*/ 176538 h 766970"/>
                <a:gd name="connsiteX23" fmla="*/ 182217 w 865867"/>
                <a:gd name="connsiteY23" fmla="*/ 117653 h 766970"/>
                <a:gd name="connsiteX24" fmla="*/ 211798 w 865867"/>
                <a:gd name="connsiteY24" fmla="*/ 85863 h 766970"/>
                <a:gd name="connsiteX25" fmla="*/ 271216 w 865867"/>
                <a:gd name="connsiteY25" fmla="*/ 36878 h 766970"/>
                <a:gd name="connsiteX26" fmla="*/ 380092 w 865867"/>
                <a:gd name="connsiteY26" fmla="*/ 28575 h 766970"/>
                <a:gd name="connsiteX27" fmla="*/ 539296 w 865867"/>
                <a:gd name="connsiteY27" fmla="*/ 12247 h 766970"/>
                <a:gd name="connsiteX28" fmla="*/ 608692 w 865867"/>
                <a:gd name="connsiteY28" fmla="*/ 0 h 76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65867" h="766970">
                  <a:moveTo>
                    <a:pt x="608692" y="0"/>
                  </a:moveTo>
                  <a:lnTo>
                    <a:pt x="710746" y="142875"/>
                  </a:lnTo>
                  <a:lnTo>
                    <a:pt x="771978" y="220436"/>
                  </a:lnTo>
                  <a:lnTo>
                    <a:pt x="825046" y="281668"/>
                  </a:lnTo>
                  <a:lnTo>
                    <a:pt x="865867" y="318407"/>
                  </a:lnTo>
                  <a:lnTo>
                    <a:pt x="853621" y="359229"/>
                  </a:lnTo>
                  <a:lnTo>
                    <a:pt x="833210" y="400050"/>
                  </a:lnTo>
                  <a:lnTo>
                    <a:pt x="796471" y="457200"/>
                  </a:lnTo>
                  <a:lnTo>
                    <a:pt x="771978" y="457200"/>
                  </a:lnTo>
                  <a:lnTo>
                    <a:pt x="771978" y="510268"/>
                  </a:lnTo>
                  <a:lnTo>
                    <a:pt x="763814" y="698047"/>
                  </a:lnTo>
                  <a:lnTo>
                    <a:pt x="581123" y="739065"/>
                  </a:lnTo>
                  <a:lnTo>
                    <a:pt x="468244" y="750641"/>
                  </a:lnTo>
                  <a:lnTo>
                    <a:pt x="368872" y="766970"/>
                  </a:lnTo>
                  <a:lnTo>
                    <a:pt x="297996" y="763559"/>
                  </a:lnTo>
                  <a:lnTo>
                    <a:pt x="269283" y="718319"/>
                  </a:lnTo>
                  <a:lnTo>
                    <a:pt x="194266" y="636873"/>
                  </a:lnTo>
                  <a:lnTo>
                    <a:pt x="97162" y="530205"/>
                  </a:lnTo>
                  <a:lnTo>
                    <a:pt x="0" y="448168"/>
                  </a:lnTo>
                  <a:cubicBezTo>
                    <a:pt x="512" y="433805"/>
                    <a:pt x="1025" y="419442"/>
                    <a:pt x="1537" y="405079"/>
                  </a:cubicBezTo>
                  <a:lnTo>
                    <a:pt x="12581" y="349862"/>
                  </a:lnTo>
                  <a:lnTo>
                    <a:pt x="53935" y="258181"/>
                  </a:lnTo>
                  <a:lnTo>
                    <a:pt x="127078" y="176538"/>
                  </a:lnTo>
                  <a:lnTo>
                    <a:pt x="182217" y="117653"/>
                  </a:lnTo>
                  <a:lnTo>
                    <a:pt x="211798" y="85863"/>
                  </a:lnTo>
                  <a:lnTo>
                    <a:pt x="271216" y="36878"/>
                  </a:lnTo>
                  <a:lnTo>
                    <a:pt x="380092" y="28575"/>
                  </a:lnTo>
                  <a:lnTo>
                    <a:pt x="539296" y="12247"/>
                  </a:lnTo>
                  <a:lnTo>
                    <a:pt x="608692" y="0"/>
                  </a:lnTo>
                  <a:close/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5F11088-91EC-8BE4-58F1-43C1F7AAB87C}"/>
                </a:ext>
              </a:extLst>
            </p:cNvPr>
            <p:cNvSpPr/>
            <p:nvPr/>
          </p:nvSpPr>
          <p:spPr>
            <a:xfrm>
              <a:off x="2921774" y="4479061"/>
              <a:ext cx="854319" cy="1807866"/>
            </a:xfrm>
            <a:custGeom>
              <a:avLst/>
              <a:gdLst>
                <a:gd name="connsiteX0" fmla="*/ 0 w 971550"/>
                <a:gd name="connsiteY0" fmla="*/ 1600200 h 1600200"/>
                <a:gd name="connsiteX1" fmla="*/ 57150 w 971550"/>
                <a:gd name="connsiteY1" fmla="*/ 1510393 h 1600200"/>
                <a:gd name="connsiteX2" fmla="*/ 195943 w 971550"/>
                <a:gd name="connsiteY2" fmla="*/ 1069521 h 1600200"/>
                <a:gd name="connsiteX3" fmla="*/ 281668 w 971550"/>
                <a:gd name="connsiteY3" fmla="*/ 849086 h 1600200"/>
                <a:gd name="connsiteX4" fmla="*/ 359229 w 971550"/>
                <a:gd name="connsiteY4" fmla="*/ 620486 h 1600200"/>
                <a:gd name="connsiteX5" fmla="*/ 559254 w 971550"/>
                <a:gd name="connsiteY5" fmla="*/ 465364 h 1600200"/>
                <a:gd name="connsiteX6" fmla="*/ 559254 w 971550"/>
                <a:gd name="connsiteY6" fmla="*/ 465364 h 1600200"/>
                <a:gd name="connsiteX7" fmla="*/ 559254 w 971550"/>
                <a:gd name="connsiteY7" fmla="*/ 457200 h 1600200"/>
                <a:gd name="connsiteX8" fmla="*/ 702129 w 971550"/>
                <a:gd name="connsiteY8" fmla="*/ 212271 h 1600200"/>
                <a:gd name="connsiteX9" fmla="*/ 763361 w 971550"/>
                <a:gd name="connsiteY9" fmla="*/ 151039 h 1600200"/>
                <a:gd name="connsiteX10" fmla="*/ 828675 w 971550"/>
                <a:gd name="connsiteY10" fmla="*/ 134711 h 1600200"/>
                <a:gd name="connsiteX11" fmla="*/ 877661 w 971550"/>
                <a:gd name="connsiteY11" fmla="*/ 97971 h 1600200"/>
                <a:gd name="connsiteX12" fmla="*/ 942975 w 971550"/>
                <a:gd name="connsiteY12" fmla="*/ 28575 h 1600200"/>
                <a:gd name="connsiteX13" fmla="*/ 971550 w 971550"/>
                <a:gd name="connsiteY13" fmla="*/ 0 h 1600200"/>
                <a:gd name="connsiteX0" fmla="*/ 0 w 971550"/>
                <a:gd name="connsiteY0" fmla="*/ 1600200 h 1600200"/>
                <a:gd name="connsiteX1" fmla="*/ 57150 w 971550"/>
                <a:gd name="connsiteY1" fmla="*/ 1510393 h 1600200"/>
                <a:gd name="connsiteX2" fmla="*/ 195943 w 971550"/>
                <a:gd name="connsiteY2" fmla="*/ 1069521 h 1600200"/>
                <a:gd name="connsiteX3" fmla="*/ 281668 w 971550"/>
                <a:gd name="connsiteY3" fmla="*/ 849086 h 1600200"/>
                <a:gd name="connsiteX4" fmla="*/ 432917 w 971550"/>
                <a:gd name="connsiteY4" fmla="*/ 633884 h 1600200"/>
                <a:gd name="connsiteX5" fmla="*/ 559254 w 971550"/>
                <a:gd name="connsiteY5" fmla="*/ 465364 h 1600200"/>
                <a:gd name="connsiteX6" fmla="*/ 559254 w 971550"/>
                <a:gd name="connsiteY6" fmla="*/ 465364 h 1600200"/>
                <a:gd name="connsiteX7" fmla="*/ 559254 w 971550"/>
                <a:gd name="connsiteY7" fmla="*/ 457200 h 1600200"/>
                <a:gd name="connsiteX8" fmla="*/ 702129 w 971550"/>
                <a:gd name="connsiteY8" fmla="*/ 212271 h 1600200"/>
                <a:gd name="connsiteX9" fmla="*/ 763361 w 971550"/>
                <a:gd name="connsiteY9" fmla="*/ 151039 h 1600200"/>
                <a:gd name="connsiteX10" fmla="*/ 828675 w 971550"/>
                <a:gd name="connsiteY10" fmla="*/ 134711 h 1600200"/>
                <a:gd name="connsiteX11" fmla="*/ 877661 w 971550"/>
                <a:gd name="connsiteY11" fmla="*/ 97971 h 1600200"/>
                <a:gd name="connsiteX12" fmla="*/ 942975 w 971550"/>
                <a:gd name="connsiteY12" fmla="*/ 28575 h 1600200"/>
                <a:gd name="connsiteX13" fmla="*/ 971550 w 971550"/>
                <a:gd name="connsiteY13" fmla="*/ 0 h 1600200"/>
                <a:gd name="connsiteX0" fmla="*/ 0 w 971550"/>
                <a:gd name="connsiteY0" fmla="*/ 1600200 h 1600200"/>
                <a:gd name="connsiteX1" fmla="*/ 57150 w 971550"/>
                <a:gd name="connsiteY1" fmla="*/ 1510393 h 1600200"/>
                <a:gd name="connsiteX2" fmla="*/ 195943 w 971550"/>
                <a:gd name="connsiteY2" fmla="*/ 1069521 h 1600200"/>
                <a:gd name="connsiteX3" fmla="*/ 281668 w 971550"/>
                <a:gd name="connsiteY3" fmla="*/ 849086 h 1600200"/>
                <a:gd name="connsiteX4" fmla="*/ 432917 w 971550"/>
                <a:gd name="connsiteY4" fmla="*/ 633884 h 1600200"/>
                <a:gd name="connsiteX5" fmla="*/ 559254 w 971550"/>
                <a:gd name="connsiteY5" fmla="*/ 465364 h 1600200"/>
                <a:gd name="connsiteX6" fmla="*/ 559254 w 971550"/>
                <a:gd name="connsiteY6" fmla="*/ 465364 h 1600200"/>
                <a:gd name="connsiteX7" fmla="*/ 559254 w 971550"/>
                <a:gd name="connsiteY7" fmla="*/ 457200 h 1600200"/>
                <a:gd name="connsiteX8" fmla="*/ 702129 w 971550"/>
                <a:gd name="connsiteY8" fmla="*/ 212271 h 1600200"/>
                <a:gd name="connsiteX9" fmla="*/ 763361 w 971550"/>
                <a:gd name="connsiteY9" fmla="*/ 151039 h 1600200"/>
                <a:gd name="connsiteX10" fmla="*/ 828675 w 971550"/>
                <a:gd name="connsiteY10" fmla="*/ 134711 h 1600200"/>
                <a:gd name="connsiteX11" fmla="*/ 877661 w 971550"/>
                <a:gd name="connsiteY11" fmla="*/ 97971 h 1600200"/>
                <a:gd name="connsiteX12" fmla="*/ 942975 w 971550"/>
                <a:gd name="connsiteY12" fmla="*/ 28575 h 1600200"/>
                <a:gd name="connsiteX13" fmla="*/ 971550 w 971550"/>
                <a:gd name="connsiteY13" fmla="*/ 0 h 1600200"/>
                <a:gd name="connsiteX0" fmla="*/ 0 w 971550"/>
                <a:gd name="connsiteY0" fmla="*/ 1600200 h 1600200"/>
                <a:gd name="connsiteX1" fmla="*/ 57150 w 971550"/>
                <a:gd name="connsiteY1" fmla="*/ 1510393 h 1600200"/>
                <a:gd name="connsiteX2" fmla="*/ 195943 w 971550"/>
                <a:gd name="connsiteY2" fmla="*/ 1069521 h 1600200"/>
                <a:gd name="connsiteX3" fmla="*/ 382152 w 971550"/>
                <a:gd name="connsiteY3" fmla="*/ 919425 h 1600200"/>
                <a:gd name="connsiteX4" fmla="*/ 432917 w 971550"/>
                <a:gd name="connsiteY4" fmla="*/ 633884 h 1600200"/>
                <a:gd name="connsiteX5" fmla="*/ 559254 w 971550"/>
                <a:gd name="connsiteY5" fmla="*/ 465364 h 1600200"/>
                <a:gd name="connsiteX6" fmla="*/ 559254 w 971550"/>
                <a:gd name="connsiteY6" fmla="*/ 465364 h 1600200"/>
                <a:gd name="connsiteX7" fmla="*/ 559254 w 971550"/>
                <a:gd name="connsiteY7" fmla="*/ 457200 h 1600200"/>
                <a:gd name="connsiteX8" fmla="*/ 702129 w 971550"/>
                <a:gd name="connsiteY8" fmla="*/ 212271 h 1600200"/>
                <a:gd name="connsiteX9" fmla="*/ 763361 w 971550"/>
                <a:gd name="connsiteY9" fmla="*/ 151039 h 1600200"/>
                <a:gd name="connsiteX10" fmla="*/ 828675 w 971550"/>
                <a:gd name="connsiteY10" fmla="*/ 134711 h 1600200"/>
                <a:gd name="connsiteX11" fmla="*/ 877661 w 971550"/>
                <a:gd name="connsiteY11" fmla="*/ 97971 h 1600200"/>
                <a:gd name="connsiteX12" fmla="*/ 942975 w 971550"/>
                <a:gd name="connsiteY12" fmla="*/ 28575 h 1600200"/>
                <a:gd name="connsiteX13" fmla="*/ 971550 w 971550"/>
                <a:gd name="connsiteY13" fmla="*/ 0 h 1600200"/>
                <a:gd name="connsiteX0" fmla="*/ 0 w 971550"/>
                <a:gd name="connsiteY0" fmla="*/ 1600200 h 1600200"/>
                <a:gd name="connsiteX1" fmla="*/ 57150 w 971550"/>
                <a:gd name="connsiteY1" fmla="*/ 1510393 h 1600200"/>
                <a:gd name="connsiteX2" fmla="*/ 316523 w 971550"/>
                <a:gd name="connsiteY2" fmla="*/ 1220246 h 1600200"/>
                <a:gd name="connsiteX3" fmla="*/ 382152 w 971550"/>
                <a:gd name="connsiteY3" fmla="*/ 919425 h 1600200"/>
                <a:gd name="connsiteX4" fmla="*/ 432917 w 971550"/>
                <a:gd name="connsiteY4" fmla="*/ 633884 h 1600200"/>
                <a:gd name="connsiteX5" fmla="*/ 559254 w 971550"/>
                <a:gd name="connsiteY5" fmla="*/ 465364 h 1600200"/>
                <a:gd name="connsiteX6" fmla="*/ 559254 w 971550"/>
                <a:gd name="connsiteY6" fmla="*/ 465364 h 1600200"/>
                <a:gd name="connsiteX7" fmla="*/ 559254 w 971550"/>
                <a:gd name="connsiteY7" fmla="*/ 457200 h 1600200"/>
                <a:gd name="connsiteX8" fmla="*/ 702129 w 971550"/>
                <a:gd name="connsiteY8" fmla="*/ 212271 h 1600200"/>
                <a:gd name="connsiteX9" fmla="*/ 763361 w 971550"/>
                <a:gd name="connsiteY9" fmla="*/ 151039 h 1600200"/>
                <a:gd name="connsiteX10" fmla="*/ 828675 w 971550"/>
                <a:gd name="connsiteY10" fmla="*/ 134711 h 1600200"/>
                <a:gd name="connsiteX11" fmla="*/ 877661 w 971550"/>
                <a:gd name="connsiteY11" fmla="*/ 97971 h 1600200"/>
                <a:gd name="connsiteX12" fmla="*/ 942975 w 971550"/>
                <a:gd name="connsiteY12" fmla="*/ 28575 h 1600200"/>
                <a:gd name="connsiteX13" fmla="*/ 971550 w 971550"/>
                <a:gd name="connsiteY13" fmla="*/ 0 h 1600200"/>
                <a:gd name="connsiteX0" fmla="*/ 0 w 971550"/>
                <a:gd name="connsiteY0" fmla="*/ 1600200 h 1600200"/>
                <a:gd name="connsiteX1" fmla="*/ 191128 w 971550"/>
                <a:gd name="connsiteY1" fmla="*/ 1584081 h 1600200"/>
                <a:gd name="connsiteX2" fmla="*/ 316523 w 971550"/>
                <a:gd name="connsiteY2" fmla="*/ 1220246 h 1600200"/>
                <a:gd name="connsiteX3" fmla="*/ 382152 w 971550"/>
                <a:gd name="connsiteY3" fmla="*/ 919425 h 1600200"/>
                <a:gd name="connsiteX4" fmla="*/ 432917 w 971550"/>
                <a:gd name="connsiteY4" fmla="*/ 633884 h 1600200"/>
                <a:gd name="connsiteX5" fmla="*/ 559254 w 971550"/>
                <a:gd name="connsiteY5" fmla="*/ 465364 h 1600200"/>
                <a:gd name="connsiteX6" fmla="*/ 559254 w 971550"/>
                <a:gd name="connsiteY6" fmla="*/ 465364 h 1600200"/>
                <a:gd name="connsiteX7" fmla="*/ 559254 w 971550"/>
                <a:gd name="connsiteY7" fmla="*/ 457200 h 1600200"/>
                <a:gd name="connsiteX8" fmla="*/ 702129 w 971550"/>
                <a:gd name="connsiteY8" fmla="*/ 212271 h 1600200"/>
                <a:gd name="connsiteX9" fmla="*/ 763361 w 971550"/>
                <a:gd name="connsiteY9" fmla="*/ 151039 h 1600200"/>
                <a:gd name="connsiteX10" fmla="*/ 828675 w 971550"/>
                <a:gd name="connsiteY10" fmla="*/ 134711 h 1600200"/>
                <a:gd name="connsiteX11" fmla="*/ 877661 w 971550"/>
                <a:gd name="connsiteY11" fmla="*/ 97971 h 1600200"/>
                <a:gd name="connsiteX12" fmla="*/ 942975 w 971550"/>
                <a:gd name="connsiteY12" fmla="*/ 28575 h 1600200"/>
                <a:gd name="connsiteX13" fmla="*/ 971550 w 971550"/>
                <a:gd name="connsiteY13" fmla="*/ 0 h 1600200"/>
                <a:gd name="connsiteX0" fmla="*/ 0 w 854319"/>
                <a:gd name="connsiteY0" fmla="*/ 1807866 h 1807866"/>
                <a:gd name="connsiteX1" fmla="*/ 73897 w 854319"/>
                <a:gd name="connsiteY1" fmla="*/ 1584081 h 1807866"/>
                <a:gd name="connsiteX2" fmla="*/ 199292 w 854319"/>
                <a:gd name="connsiteY2" fmla="*/ 1220246 h 1807866"/>
                <a:gd name="connsiteX3" fmla="*/ 264921 w 854319"/>
                <a:gd name="connsiteY3" fmla="*/ 919425 h 1807866"/>
                <a:gd name="connsiteX4" fmla="*/ 315686 w 854319"/>
                <a:gd name="connsiteY4" fmla="*/ 633884 h 1807866"/>
                <a:gd name="connsiteX5" fmla="*/ 442023 w 854319"/>
                <a:gd name="connsiteY5" fmla="*/ 465364 h 1807866"/>
                <a:gd name="connsiteX6" fmla="*/ 442023 w 854319"/>
                <a:gd name="connsiteY6" fmla="*/ 465364 h 1807866"/>
                <a:gd name="connsiteX7" fmla="*/ 442023 w 854319"/>
                <a:gd name="connsiteY7" fmla="*/ 457200 h 1807866"/>
                <a:gd name="connsiteX8" fmla="*/ 584898 w 854319"/>
                <a:gd name="connsiteY8" fmla="*/ 212271 h 1807866"/>
                <a:gd name="connsiteX9" fmla="*/ 646130 w 854319"/>
                <a:gd name="connsiteY9" fmla="*/ 151039 h 1807866"/>
                <a:gd name="connsiteX10" fmla="*/ 711444 w 854319"/>
                <a:gd name="connsiteY10" fmla="*/ 134711 h 1807866"/>
                <a:gd name="connsiteX11" fmla="*/ 760430 w 854319"/>
                <a:gd name="connsiteY11" fmla="*/ 97971 h 1807866"/>
                <a:gd name="connsiteX12" fmla="*/ 825744 w 854319"/>
                <a:gd name="connsiteY12" fmla="*/ 28575 h 1807866"/>
                <a:gd name="connsiteX13" fmla="*/ 854319 w 854319"/>
                <a:gd name="connsiteY13" fmla="*/ 0 h 1807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4319" h="1807866">
                  <a:moveTo>
                    <a:pt x="0" y="1807866"/>
                  </a:moveTo>
                  <a:lnTo>
                    <a:pt x="73897" y="1584081"/>
                  </a:lnTo>
                  <a:lnTo>
                    <a:pt x="199292" y="1220246"/>
                  </a:lnTo>
                  <a:lnTo>
                    <a:pt x="264921" y="919425"/>
                  </a:lnTo>
                  <a:lnTo>
                    <a:pt x="315686" y="633884"/>
                  </a:lnTo>
                  <a:cubicBezTo>
                    <a:pt x="344400" y="530818"/>
                    <a:pt x="399911" y="521537"/>
                    <a:pt x="442023" y="465364"/>
                  </a:cubicBezTo>
                  <a:lnTo>
                    <a:pt x="442023" y="465364"/>
                  </a:lnTo>
                  <a:lnTo>
                    <a:pt x="442023" y="457200"/>
                  </a:lnTo>
                  <a:lnTo>
                    <a:pt x="584898" y="212271"/>
                  </a:lnTo>
                  <a:lnTo>
                    <a:pt x="646130" y="151039"/>
                  </a:lnTo>
                  <a:lnTo>
                    <a:pt x="711444" y="134711"/>
                  </a:lnTo>
                  <a:lnTo>
                    <a:pt x="760430" y="97971"/>
                  </a:lnTo>
                  <a:lnTo>
                    <a:pt x="825744" y="28575"/>
                  </a:lnTo>
                  <a:lnTo>
                    <a:pt x="854319" y="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6936C16-B27D-959F-5EC2-2814A3EEA328}"/>
                </a:ext>
              </a:extLst>
            </p:cNvPr>
            <p:cNvSpPr/>
            <p:nvPr/>
          </p:nvSpPr>
          <p:spPr>
            <a:xfrm>
              <a:off x="4397638" y="2617589"/>
              <a:ext cx="3532748" cy="1238502"/>
            </a:xfrm>
            <a:custGeom>
              <a:avLst/>
              <a:gdLst>
                <a:gd name="connsiteX0" fmla="*/ 0 w 3490128"/>
                <a:gd name="connsiteY0" fmla="*/ 1148861 h 1148861"/>
                <a:gd name="connsiteX1" fmla="*/ 36844 w 3490128"/>
                <a:gd name="connsiteY1" fmla="*/ 994786 h 1148861"/>
                <a:gd name="connsiteX2" fmla="*/ 70339 w 3490128"/>
                <a:gd name="connsiteY2" fmla="*/ 880905 h 1148861"/>
                <a:gd name="connsiteX3" fmla="*/ 66989 w 3490128"/>
                <a:gd name="connsiteY3" fmla="*/ 767024 h 1148861"/>
                <a:gd name="connsiteX4" fmla="*/ 97134 w 3490128"/>
                <a:gd name="connsiteY4" fmla="*/ 629696 h 1148861"/>
                <a:gd name="connsiteX5" fmla="*/ 264607 w 3490128"/>
                <a:gd name="connsiteY5" fmla="*/ 475621 h 1148861"/>
                <a:gd name="connsiteX6" fmla="*/ 388536 w 3490128"/>
                <a:gd name="connsiteY6" fmla="*/ 344993 h 1148861"/>
                <a:gd name="connsiteX7" fmla="*/ 542611 w 3490128"/>
                <a:gd name="connsiteY7" fmla="*/ 271305 h 1148861"/>
                <a:gd name="connsiteX8" fmla="*/ 693336 w 3490128"/>
                <a:gd name="connsiteY8" fmla="*/ 247859 h 1148861"/>
                <a:gd name="connsiteX9" fmla="*/ 847411 w 3490128"/>
                <a:gd name="connsiteY9" fmla="*/ 227762 h 1148861"/>
                <a:gd name="connsiteX10" fmla="*/ 904352 w 3490128"/>
                <a:gd name="connsiteY10" fmla="*/ 227762 h 1148861"/>
                <a:gd name="connsiteX11" fmla="*/ 1068475 w 3490128"/>
                <a:gd name="connsiteY11" fmla="*/ 241160 h 1148861"/>
                <a:gd name="connsiteX12" fmla="*/ 1199103 w 3490128"/>
                <a:gd name="connsiteY12" fmla="*/ 314848 h 1148861"/>
                <a:gd name="connsiteX13" fmla="*/ 1416818 w 3490128"/>
                <a:gd name="connsiteY13" fmla="*/ 371789 h 1148861"/>
                <a:gd name="connsiteX14" fmla="*/ 1487156 w 3490128"/>
                <a:gd name="connsiteY14" fmla="*/ 385186 h 1148861"/>
                <a:gd name="connsiteX15" fmla="*/ 1547446 w 3490128"/>
                <a:gd name="connsiteY15" fmla="*/ 378487 h 1148861"/>
                <a:gd name="connsiteX16" fmla="*/ 1728317 w 3490128"/>
                <a:gd name="connsiteY16" fmla="*/ 348342 h 1148861"/>
                <a:gd name="connsiteX17" fmla="*/ 1865644 w 3490128"/>
                <a:gd name="connsiteY17" fmla="*/ 321547 h 1148861"/>
                <a:gd name="connsiteX18" fmla="*/ 2043165 w 3490128"/>
                <a:gd name="connsiteY18" fmla="*/ 234461 h 1148861"/>
                <a:gd name="connsiteX19" fmla="*/ 2224035 w 3490128"/>
                <a:gd name="connsiteY19" fmla="*/ 150725 h 1148861"/>
                <a:gd name="connsiteX20" fmla="*/ 2331218 w 3490128"/>
                <a:gd name="connsiteY20" fmla="*/ 97134 h 1148861"/>
                <a:gd name="connsiteX21" fmla="*/ 2445099 w 3490128"/>
                <a:gd name="connsiteY21" fmla="*/ 66989 h 1148861"/>
                <a:gd name="connsiteX22" fmla="*/ 3490128 w 3490128"/>
                <a:gd name="connsiteY22" fmla="*/ 0 h 1148861"/>
                <a:gd name="connsiteX23" fmla="*/ 3490128 w 3490128"/>
                <a:gd name="connsiteY23" fmla="*/ 3349 h 1148861"/>
                <a:gd name="connsiteX24" fmla="*/ 3490128 w 3490128"/>
                <a:gd name="connsiteY24" fmla="*/ 3349 h 1148861"/>
                <a:gd name="connsiteX0" fmla="*/ 0 w 3490128"/>
                <a:gd name="connsiteY0" fmla="*/ 1148861 h 1148861"/>
                <a:gd name="connsiteX1" fmla="*/ 36844 w 3490128"/>
                <a:gd name="connsiteY1" fmla="*/ 994786 h 1148861"/>
                <a:gd name="connsiteX2" fmla="*/ 70339 w 3490128"/>
                <a:gd name="connsiteY2" fmla="*/ 880905 h 1148861"/>
                <a:gd name="connsiteX3" fmla="*/ 66989 w 3490128"/>
                <a:gd name="connsiteY3" fmla="*/ 767024 h 1148861"/>
                <a:gd name="connsiteX4" fmla="*/ 117231 w 3490128"/>
                <a:gd name="connsiteY4" fmla="*/ 622997 h 1148861"/>
                <a:gd name="connsiteX5" fmla="*/ 264607 w 3490128"/>
                <a:gd name="connsiteY5" fmla="*/ 475621 h 1148861"/>
                <a:gd name="connsiteX6" fmla="*/ 388536 w 3490128"/>
                <a:gd name="connsiteY6" fmla="*/ 344993 h 1148861"/>
                <a:gd name="connsiteX7" fmla="*/ 542611 w 3490128"/>
                <a:gd name="connsiteY7" fmla="*/ 271305 h 1148861"/>
                <a:gd name="connsiteX8" fmla="*/ 693336 w 3490128"/>
                <a:gd name="connsiteY8" fmla="*/ 247859 h 1148861"/>
                <a:gd name="connsiteX9" fmla="*/ 847411 w 3490128"/>
                <a:gd name="connsiteY9" fmla="*/ 227762 h 1148861"/>
                <a:gd name="connsiteX10" fmla="*/ 904352 w 3490128"/>
                <a:gd name="connsiteY10" fmla="*/ 227762 h 1148861"/>
                <a:gd name="connsiteX11" fmla="*/ 1068475 w 3490128"/>
                <a:gd name="connsiteY11" fmla="*/ 241160 h 1148861"/>
                <a:gd name="connsiteX12" fmla="*/ 1199103 w 3490128"/>
                <a:gd name="connsiteY12" fmla="*/ 314848 h 1148861"/>
                <a:gd name="connsiteX13" fmla="*/ 1416818 w 3490128"/>
                <a:gd name="connsiteY13" fmla="*/ 371789 h 1148861"/>
                <a:gd name="connsiteX14" fmla="*/ 1487156 w 3490128"/>
                <a:gd name="connsiteY14" fmla="*/ 385186 h 1148861"/>
                <a:gd name="connsiteX15" fmla="*/ 1547446 w 3490128"/>
                <a:gd name="connsiteY15" fmla="*/ 378487 h 1148861"/>
                <a:gd name="connsiteX16" fmla="*/ 1728317 w 3490128"/>
                <a:gd name="connsiteY16" fmla="*/ 348342 h 1148861"/>
                <a:gd name="connsiteX17" fmla="*/ 1865644 w 3490128"/>
                <a:gd name="connsiteY17" fmla="*/ 321547 h 1148861"/>
                <a:gd name="connsiteX18" fmla="*/ 2043165 w 3490128"/>
                <a:gd name="connsiteY18" fmla="*/ 234461 h 1148861"/>
                <a:gd name="connsiteX19" fmla="*/ 2224035 w 3490128"/>
                <a:gd name="connsiteY19" fmla="*/ 150725 h 1148861"/>
                <a:gd name="connsiteX20" fmla="*/ 2331218 w 3490128"/>
                <a:gd name="connsiteY20" fmla="*/ 97134 h 1148861"/>
                <a:gd name="connsiteX21" fmla="*/ 2445099 w 3490128"/>
                <a:gd name="connsiteY21" fmla="*/ 66989 h 1148861"/>
                <a:gd name="connsiteX22" fmla="*/ 3490128 w 3490128"/>
                <a:gd name="connsiteY22" fmla="*/ 0 h 1148861"/>
                <a:gd name="connsiteX23" fmla="*/ 3490128 w 3490128"/>
                <a:gd name="connsiteY23" fmla="*/ 3349 h 1148861"/>
                <a:gd name="connsiteX24" fmla="*/ 3490128 w 3490128"/>
                <a:gd name="connsiteY24" fmla="*/ 3349 h 1148861"/>
                <a:gd name="connsiteX0" fmla="*/ 0 w 3740038"/>
                <a:gd name="connsiteY0" fmla="*/ 1149386 h 1149386"/>
                <a:gd name="connsiteX1" fmla="*/ 36844 w 3740038"/>
                <a:gd name="connsiteY1" fmla="*/ 995311 h 1149386"/>
                <a:gd name="connsiteX2" fmla="*/ 70339 w 3740038"/>
                <a:gd name="connsiteY2" fmla="*/ 881430 h 1149386"/>
                <a:gd name="connsiteX3" fmla="*/ 66989 w 3740038"/>
                <a:gd name="connsiteY3" fmla="*/ 767549 h 1149386"/>
                <a:gd name="connsiteX4" fmla="*/ 117231 w 3740038"/>
                <a:gd name="connsiteY4" fmla="*/ 623522 h 1149386"/>
                <a:gd name="connsiteX5" fmla="*/ 264607 w 3740038"/>
                <a:gd name="connsiteY5" fmla="*/ 476146 h 1149386"/>
                <a:gd name="connsiteX6" fmla="*/ 388536 w 3740038"/>
                <a:gd name="connsiteY6" fmla="*/ 345518 h 1149386"/>
                <a:gd name="connsiteX7" fmla="*/ 542611 w 3740038"/>
                <a:gd name="connsiteY7" fmla="*/ 271830 h 1149386"/>
                <a:gd name="connsiteX8" fmla="*/ 693336 w 3740038"/>
                <a:gd name="connsiteY8" fmla="*/ 248384 h 1149386"/>
                <a:gd name="connsiteX9" fmla="*/ 847411 w 3740038"/>
                <a:gd name="connsiteY9" fmla="*/ 228287 h 1149386"/>
                <a:gd name="connsiteX10" fmla="*/ 904352 w 3740038"/>
                <a:gd name="connsiteY10" fmla="*/ 228287 h 1149386"/>
                <a:gd name="connsiteX11" fmla="*/ 1068475 w 3740038"/>
                <a:gd name="connsiteY11" fmla="*/ 241685 h 1149386"/>
                <a:gd name="connsiteX12" fmla="*/ 1199103 w 3740038"/>
                <a:gd name="connsiteY12" fmla="*/ 315373 h 1149386"/>
                <a:gd name="connsiteX13" fmla="*/ 1416818 w 3740038"/>
                <a:gd name="connsiteY13" fmla="*/ 372314 h 1149386"/>
                <a:gd name="connsiteX14" fmla="*/ 1487156 w 3740038"/>
                <a:gd name="connsiteY14" fmla="*/ 385711 h 1149386"/>
                <a:gd name="connsiteX15" fmla="*/ 1547446 w 3740038"/>
                <a:gd name="connsiteY15" fmla="*/ 379012 h 1149386"/>
                <a:gd name="connsiteX16" fmla="*/ 1728317 w 3740038"/>
                <a:gd name="connsiteY16" fmla="*/ 348867 h 1149386"/>
                <a:gd name="connsiteX17" fmla="*/ 1865644 w 3740038"/>
                <a:gd name="connsiteY17" fmla="*/ 322072 h 1149386"/>
                <a:gd name="connsiteX18" fmla="*/ 2043165 w 3740038"/>
                <a:gd name="connsiteY18" fmla="*/ 234986 h 1149386"/>
                <a:gd name="connsiteX19" fmla="*/ 2224035 w 3740038"/>
                <a:gd name="connsiteY19" fmla="*/ 151250 h 1149386"/>
                <a:gd name="connsiteX20" fmla="*/ 2331218 w 3740038"/>
                <a:gd name="connsiteY20" fmla="*/ 97659 h 1149386"/>
                <a:gd name="connsiteX21" fmla="*/ 2445099 w 3740038"/>
                <a:gd name="connsiteY21" fmla="*/ 67514 h 1149386"/>
                <a:gd name="connsiteX22" fmla="*/ 3490128 w 3740038"/>
                <a:gd name="connsiteY22" fmla="*/ 525 h 1149386"/>
                <a:gd name="connsiteX23" fmla="*/ 3490128 w 3740038"/>
                <a:gd name="connsiteY23" fmla="*/ 3874 h 1149386"/>
                <a:gd name="connsiteX24" fmla="*/ 3740038 w 3740038"/>
                <a:gd name="connsiteY24" fmla="*/ 0 h 1149386"/>
                <a:gd name="connsiteX0" fmla="*/ 0 w 3757474"/>
                <a:gd name="connsiteY0" fmla="*/ 1148861 h 1148861"/>
                <a:gd name="connsiteX1" fmla="*/ 36844 w 3757474"/>
                <a:gd name="connsiteY1" fmla="*/ 994786 h 1148861"/>
                <a:gd name="connsiteX2" fmla="*/ 70339 w 3757474"/>
                <a:gd name="connsiteY2" fmla="*/ 880905 h 1148861"/>
                <a:gd name="connsiteX3" fmla="*/ 66989 w 3757474"/>
                <a:gd name="connsiteY3" fmla="*/ 767024 h 1148861"/>
                <a:gd name="connsiteX4" fmla="*/ 117231 w 3757474"/>
                <a:gd name="connsiteY4" fmla="*/ 622997 h 1148861"/>
                <a:gd name="connsiteX5" fmla="*/ 264607 w 3757474"/>
                <a:gd name="connsiteY5" fmla="*/ 475621 h 1148861"/>
                <a:gd name="connsiteX6" fmla="*/ 388536 w 3757474"/>
                <a:gd name="connsiteY6" fmla="*/ 344993 h 1148861"/>
                <a:gd name="connsiteX7" fmla="*/ 542611 w 3757474"/>
                <a:gd name="connsiteY7" fmla="*/ 271305 h 1148861"/>
                <a:gd name="connsiteX8" fmla="*/ 693336 w 3757474"/>
                <a:gd name="connsiteY8" fmla="*/ 247859 h 1148861"/>
                <a:gd name="connsiteX9" fmla="*/ 847411 w 3757474"/>
                <a:gd name="connsiteY9" fmla="*/ 227762 h 1148861"/>
                <a:gd name="connsiteX10" fmla="*/ 904352 w 3757474"/>
                <a:gd name="connsiteY10" fmla="*/ 227762 h 1148861"/>
                <a:gd name="connsiteX11" fmla="*/ 1068475 w 3757474"/>
                <a:gd name="connsiteY11" fmla="*/ 241160 h 1148861"/>
                <a:gd name="connsiteX12" fmla="*/ 1199103 w 3757474"/>
                <a:gd name="connsiteY12" fmla="*/ 314848 h 1148861"/>
                <a:gd name="connsiteX13" fmla="*/ 1416818 w 3757474"/>
                <a:gd name="connsiteY13" fmla="*/ 371789 h 1148861"/>
                <a:gd name="connsiteX14" fmla="*/ 1487156 w 3757474"/>
                <a:gd name="connsiteY14" fmla="*/ 385186 h 1148861"/>
                <a:gd name="connsiteX15" fmla="*/ 1547446 w 3757474"/>
                <a:gd name="connsiteY15" fmla="*/ 378487 h 1148861"/>
                <a:gd name="connsiteX16" fmla="*/ 1728317 w 3757474"/>
                <a:gd name="connsiteY16" fmla="*/ 348342 h 1148861"/>
                <a:gd name="connsiteX17" fmla="*/ 1865644 w 3757474"/>
                <a:gd name="connsiteY17" fmla="*/ 321547 h 1148861"/>
                <a:gd name="connsiteX18" fmla="*/ 2043165 w 3757474"/>
                <a:gd name="connsiteY18" fmla="*/ 234461 h 1148861"/>
                <a:gd name="connsiteX19" fmla="*/ 2224035 w 3757474"/>
                <a:gd name="connsiteY19" fmla="*/ 150725 h 1148861"/>
                <a:gd name="connsiteX20" fmla="*/ 2331218 w 3757474"/>
                <a:gd name="connsiteY20" fmla="*/ 97134 h 1148861"/>
                <a:gd name="connsiteX21" fmla="*/ 2445099 w 3757474"/>
                <a:gd name="connsiteY21" fmla="*/ 66989 h 1148861"/>
                <a:gd name="connsiteX22" fmla="*/ 3490128 w 3757474"/>
                <a:gd name="connsiteY22" fmla="*/ 0 h 1148861"/>
                <a:gd name="connsiteX23" fmla="*/ 3490128 w 3757474"/>
                <a:gd name="connsiteY23" fmla="*/ 3349 h 1148861"/>
                <a:gd name="connsiteX24" fmla="*/ 3757474 w 3757474"/>
                <a:gd name="connsiteY24" fmla="*/ 249385 h 1148861"/>
                <a:gd name="connsiteX0" fmla="*/ 0 w 3757474"/>
                <a:gd name="connsiteY0" fmla="*/ 1252063 h 1252063"/>
                <a:gd name="connsiteX1" fmla="*/ 36844 w 3757474"/>
                <a:gd name="connsiteY1" fmla="*/ 1097988 h 1252063"/>
                <a:gd name="connsiteX2" fmla="*/ 70339 w 3757474"/>
                <a:gd name="connsiteY2" fmla="*/ 984107 h 1252063"/>
                <a:gd name="connsiteX3" fmla="*/ 66989 w 3757474"/>
                <a:gd name="connsiteY3" fmla="*/ 870226 h 1252063"/>
                <a:gd name="connsiteX4" fmla="*/ 117231 w 3757474"/>
                <a:gd name="connsiteY4" fmla="*/ 726199 h 1252063"/>
                <a:gd name="connsiteX5" fmla="*/ 264607 w 3757474"/>
                <a:gd name="connsiteY5" fmla="*/ 578823 h 1252063"/>
                <a:gd name="connsiteX6" fmla="*/ 388536 w 3757474"/>
                <a:gd name="connsiteY6" fmla="*/ 448195 h 1252063"/>
                <a:gd name="connsiteX7" fmla="*/ 542611 w 3757474"/>
                <a:gd name="connsiteY7" fmla="*/ 374507 h 1252063"/>
                <a:gd name="connsiteX8" fmla="*/ 693336 w 3757474"/>
                <a:gd name="connsiteY8" fmla="*/ 351061 h 1252063"/>
                <a:gd name="connsiteX9" fmla="*/ 847411 w 3757474"/>
                <a:gd name="connsiteY9" fmla="*/ 330964 h 1252063"/>
                <a:gd name="connsiteX10" fmla="*/ 904352 w 3757474"/>
                <a:gd name="connsiteY10" fmla="*/ 330964 h 1252063"/>
                <a:gd name="connsiteX11" fmla="*/ 1068475 w 3757474"/>
                <a:gd name="connsiteY11" fmla="*/ 344362 h 1252063"/>
                <a:gd name="connsiteX12" fmla="*/ 1199103 w 3757474"/>
                <a:gd name="connsiteY12" fmla="*/ 418050 h 1252063"/>
                <a:gd name="connsiteX13" fmla="*/ 1416818 w 3757474"/>
                <a:gd name="connsiteY13" fmla="*/ 474991 h 1252063"/>
                <a:gd name="connsiteX14" fmla="*/ 1487156 w 3757474"/>
                <a:gd name="connsiteY14" fmla="*/ 488388 h 1252063"/>
                <a:gd name="connsiteX15" fmla="*/ 1547446 w 3757474"/>
                <a:gd name="connsiteY15" fmla="*/ 481689 h 1252063"/>
                <a:gd name="connsiteX16" fmla="*/ 1728317 w 3757474"/>
                <a:gd name="connsiteY16" fmla="*/ 451544 h 1252063"/>
                <a:gd name="connsiteX17" fmla="*/ 1865644 w 3757474"/>
                <a:gd name="connsiteY17" fmla="*/ 424749 h 1252063"/>
                <a:gd name="connsiteX18" fmla="*/ 2043165 w 3757474"/>
                <a:gd name="connsiteY18" fmla="*/ 337663 h 1252063"/>
                <a:gd name="connsiteX19" fmla="*/ 2224035 w 3757474"/>
                <a:gd name="connsiteY19" fmla="*/ 253927 h 1252063"/>
                <a:gd name="connsiteX20" fmla="*/ 2331218 w 3757474"/>
                <a:gd name="connsiteY20" fmla="*/ 200336 h 1252063"/>
                <a:gd name="connsiteX21" fmla="*/ 2445099 w 3757474"/>
                <a:gd name="connsiteY21" fmla="*/ 170191 h 1252063"/>
                <a:gd name="connsiteX22" fmla="*/ 3490128 w 3757474"/>
                <a:gd name="connsiteY22" fmla="*/ 103202 h 1252063"/>
                <a:gd name="connsiteX23" fmla="*/ 3540497 w 3757474"/>
                <a:gd name="connsiteY23" fmla="*/ 0 h 1252063"/>
                <a:gd name="connsiteX24" fmla="*/ 3757474 w 3757474"/>
                <a:gd name="connsiteY24" fmla="*/ 352587 h 1252063"/>
                <a:gd name="connsiteX0" fmla="*/ 0 w 3757474"/>
                <a:gd name="connsiteY0" fmla="*/ 1252063 h 1252063"/>
                <a:gd name="connsiteX1" fmla="*/ 36844 w 3757474"/>
                <a:gd name="connsiteY1" fmla="*/ 1097988 h 1252063"/>
                <a:gd name="connsiteX2" fmla="*/ 70339 w 3757474"/>
                <a:gd name="connsiteY2" fmla="*/ 984107 h 1252063"/>
                <a:gd name="connsiteX3" fmla="*/ 66989 w 3757474"/>
                <a:gd name="connsiteY3" fmla="*/ 870226 h 1252063"/>
                <a:gd name="connsiteX4" fmla="*/ 117231 w 3757474"/>
                <a:gd name="connsiteY4" fmla="*/ 726199 h 1252063"/>
                <a:gd name="connsiteX5" fmla="*/ 264607 w 3757474"/>
                <a:gd name="connsiteY5" fmla="*/ 578823 h 1252063"/>
                <a:gd name="connsiteX6" fmla="*/ 388536 w 3757474"/>
                <a:gd name="connsiteY6" fmla="*/ 448195 h 1252063"/>
                <a:gd name="connsiteX7" fmla="*/ 542611 w 3757474"/>
                <a:gd name="connsiteY7" fmla="*/ 374507 h 1252063"/>
                <a:gd name="connsiteX8" fmla="*/ 693336 w 3757474"/>
                <a:gd name="connsiteY8" fmla="*/ 351061 h 1252063"/>
                <a:gd name="connsiteX9" fmla="*/ 847411 w 3757474"/>
                <a:gd name="connsiteY9" fmla="*/ 330964 h 1252063"/>
                <a:gd name="connsiteX10" fmla="*/ 904352 w 3757474"/>
                <a:gd name="connsiteY10" fmla="*/ 330964 h 1252063"/>
                <a:gd name="connsiteX11" fmla="*/ 1068475 w 3757474"/>
                <a:gd name="connsiteY11" fmla="*/ 344362 h 1252063"/>
                <a:gd name="connsiteX12" fmla="*/ 1199103 w 3757474"/>
                <a:gd name="connsiteY12" fmla="*/ 418050 h 1252063"/>
                <a:gd name="connsiteX13" fmla="*/ 1416818 w 3757474"/>
                <a:gd name="connsiteY13" fmla="*/ 474991 h 1252063"/>
                <a:gd name="connsiteX14" fmla="*/ 1487156 w 3757474"/>
                <a:gd name="connsiteY14" fmla="*/ 488388 h 1252063"/>
                <a:gd name="connsiteX15" fmla="*/ 1547446 w 3757474"/>
                <a:gd name="connsiteY15" fmla="*/ 481689 h 1252063"/>
                <a:gd name="connsiteX16" fmla="*/ 1728317 w 3757474"/>
                <a:gd name="connsiteY16" fmla="*/ 451544 h 1252063"/>
                <a:gd name="connsiteX17" fmla="*/ 1865644 w 3757474"/>
                <a:gd name="connsiteY17" fmla="*/ 424749 h 1252063"/>
                <a:gd name="connsiteX18" fmla="*/ 2043165 w 3757474"/>
                <a:gd name="connsiteY18" fmla="*/ 337663 h 1252063"/>
                <a:gd name="connsiteX19" fmla="*/ 2224035 w 3757474"/>
                <a:gd name="connsiteY19" fmla="*/ 253927 h 1252063"/>
                <a:gd name="connsiteX20" fmla="*/ 2331218 w 3757474"/>
                <a:gd name="connsiteY20" fmla="*/ 200336 h 1252063"/>
                <a:gd name="connsiteX21" fmla="*/ 2445099 w 3757474"/>
                <a:gd name="connsiteY21" fmla="*/ 170191 h 1252063"/>
                <a:gd name="connsiteX22" fmla="*/ 3511438 w 3757474"/>
                <a:gd name="connsiteY22" fmla="*/ 25710 h 1252063"/>
                <a:gd name="connsiteX23" fmla="*/ 3540497 w 3757474"/>
                <a:gd name="connsiteY23" fmla="*/ 0 h 1252063"/>
                <a:gd name="connsiteX24" fmla="*/ 3757474 w 3757474"/>
                <a:gd name="connsiteY24" fmla="*/ 352587 h 1252063"/>
                <a:gd name="connsiteX0" fmla="*/ 0 w 3757474"/>
                <a:gd name="connsiteY0" fmla="*/ 1252063 h 1252063"/>
                <a:gd name="connsiteX1" fmla="*/ 36844 w 3757474"/>
                <a:gd name="connsiteY1" fmla="*/ 1097988 h 1252063"/>
                <a:gd name="connsiteX2" fmla="*/ 70339 w 3757474"/>
                <a:gd name="connsiteY2" fmla="*/ 984107 h 1252063"/>
                <a:gd name="connsiteX3" fmla="*/ 66989 w 3757474"/>
                <a:gd name="connsiteY3" fmla="*/ 870226 h 1252063"/>
                <a:gd name="connsiteX4" fmla="*/ 117231 w 3757474"/>
                <a:gd name="connsiteY4" fmla="*/ 726199 h 1252063"/>
                <a:gd name="connsiteX5" fmla="*/ 264607 w 3757474"/>
                <a:gd name="connsiteY5" fmla="*/ 578823 h 1252063"/>
                <a:gd name="connsiteX6" fmla="*/ 388536 w 3757474"/>
                <a:gd name="connsiteY6" fmla="*/ 448195 h 1252063"/>
                <a:gd name="connsiteX7" fmla="*/ 542611 w 3757474"/>
                <a:gd name="connsiteY7" fmla="*/ 374507 h 1252063"/>
                <a:gd name="connsiteX8" fmla="*/ 693336 w 3757474"/>
                <a:gd name="connsiteY8" fmla="*/ 351061 h 1252063"/>
                <a:gd name="connsiteX9" fmla="*/ 847411 w 3757474"/>
                <a:gd name="connsiteY9" fmla="*/ 330964 h 1252063"/>
                <a:gd name="connsiteX10" fmla="*/ 904352 w 3757474"/>
                <a:gd name="connsiteY10" fmla="*/ 330964 h 1252063"/>
                <a:gd name="connsiteX11" fmla="*/ 1068475 w 3757474"/>
                <a:gd name="connsiteY11" fmla="*/ 344362 h 1252063"/>
                <a:gd name="connsiteX12" fmla="*/ 1199103 w 3757474"/>
                <a:gd name="connsiteY12" fmla="*/ 418050 h 1252063"/>
                <a:gd name="connsiteX13" fmla="*/ 1416818 w 3757474"/>
                <a:gd name="connsiteY13" fmla="*/ 474991 h 1252063"/>
                <a:gd name="connsiteX14" fmla="*/ 1487156 w 3757474"/>
                <a:gd name="connsiteY14" fmla="*/ 488388 h 1252063"/>
                <a:gd name="connsiteX15" fmla="*/ 1547446 w 3757474"/>
                <a:gd name="connsiteY15" fmla="*/ 481689 h 1252063"/>
                <a:gd name="connsiteX16" fmla="*/ 1728317 w 3757474"/>
                <a:gd name="connsiteY16" fmla="*/ 451544 h 1252063"/>
                <a:gd name="connsiteX17" fmla="*/ 1865644 w 3757474"/>
                <a:gd name="connsiteY17" fmla="*/ 424749 h 1252063"/>
                <a:gd name="connsiteX18" fmla="*/ 2043165 w 3757474"/>
                <a:gd name="connsiteY18" fmla="*/ 337663 h 1252063"/>
                <a:gd name="connsiteX19" fmla="*/ 2224035 w 3757474"/>
                <a:gd name="connsiteY19" fmla="*/ 253927 h 1252063"/>
                <a:gd name="connsiteX20" fmla="*/ 2331218 w 3757474"/>
                <a:gd name="connsiteY20" fmla="*/ 200336 h 1252063"/>
                <a:gd name="connsiteX21" fmla="*/ 2452848 w 3757474"/>
                <a:gd name="connsiteY21" fmla="*/ 156630 h 1252063"/>
                <a:gd name="connsiteX22" fmla="*/ 3511438 w 3757474"/>
                <a:gd name="connsiteY22" fmla="*/ 25710 h 1252063"/>
                <a:gd name="connsiteX23" fmla="*/ 3540497 w 3757474"/>
                <a:gd name="connsiteY23" fmla="*/ 0 h 1252063"/>
                <a:gd name="connsiteX24" fmla="*/ 3757474 w 3757474"/>
                <a:gd name="connsiteY24" fmla="*/ 352587 h 1252063"/>
                <a:gd name="connsiteX0" fmla="*/ 0 w 3757474"/>
                <a:gd name="connsiteY0" fmla="*/ 1238502 h 1238502"/>
                <a:gd name="connsiteX1" fmla="*/ 36844 w 3757474"/>
                <a:gd name="connsiteY1" fmla="*/ 1084427 h 1238502"/>
                <a:gd name="connsiteX2" fmla="*/ 70339 w 3757474"/>
                <a:gd name="connsiteY2" fmla="*/ 970546 h 1238502"/>
                <a:gd name="connsiteX3" fmla="*/ 66989 w 3757474"/>
                <a:gd name="connsiteY3" fmla="*/ 856665 h 1238502"/>
                <a:gd name="connsiteX4" fmla="*/ 117231 w 3757474"/>
                <a:gd name="connsiteY4" fmla="*/ 712638 h 1238502"/>
                <a:gd name="connsiteX5" fmla="*/ 264607 w 3757474"/>
                <a:gd name="connsiteY5" fmla="*/ 565262 h 1238502"/>
                <a:gd name="connsiteX6" fmla="*/ 388536 w 3757474"/>
                <a:gd name="connsiteY6" fmla="*/ 434634 h 1238502"/>
                <a:gd name="connsiteX7" fmla="*/ 542611 w 3757474"/>
                <a:gd name="connsiteY7" fmla="*/ 360946 h 1238502"/>
                <a:gd name="connsiteX8" fmla="*/ 693336 w 3757474"/>
                <a:gd name="connsiteY8" fmla="*/ 337500 h 1238502"/>
                <a:gd name="connsiteX9" fmla="*/ 847411 w 3757474"/>
                <a:gd name="connsiteY9" fmla="*/ 317403 h 1238502"/>
                <a:gd name="connsiteX10" fmla="*/ 904352 w 3757474"/>
                <a:gd name="connsiteY10" fmla="*/ 317403 h 1238502"/>
                <a:gd name="connsiteX11" fmla="*/ 1068475 w 3757474"/>
                <a:gd name="connsiteY11" fmla="*/ 330801 h 1238502"/>
                <a:gd name="connsiteX12" fmla="*/ 1199103 w 3757474"/>
                <a:gd name="connsiteY12" fmla="*/ 404489 h 1238502"/>
                <a:gd name="connsiteX13" fmla="*/ 1416818 w 3757474"/>
                <a:gd name="connsiteY13" fmla="*/ 461430 h 1238502"/>
                <a:gd name="connsiteX14" fmla="*/ 1487156 w 3757474"/>
                <a:gd name="connsiteY14" fmla="*/ 474827 h 1238502"/>
                <a:gd name="connsiteX15" fmla="*/ 1547446 w 3757474"/>
                <a:gd name="connsiteY15" fmla="*/ 468128 h 1238502"/>
                <a:gd name="connsiteX16" fmla="*/ 1728317 w 3757474"/>
                <a:gd name="connsiteY16" fmla="*/ 437983 h 1238502"/>
                <a:gd name="connsiteX17" fmla="*/ 1865644 w 3757474"/>
                <a:gd name="connsiteY17" fmla="*/ 411188 h 1238502"/>
                <a:gd name="connsiteX18" fmla="*/ 2043165 w 3757474"/>
                <a:gd name="connsiteY18" fmla="*/ 324102 h 1238502"/>
                <a:gd name="connsiteX19" fmla="*/ 2224035 w 3757474"/>
                <a:gd name="connsiteY19" fmla="*/ 240366 h 1238502"/>
                <a:gd name="connsiteX20" fmla="*/ 2331218 w 3757474"/>
                <a:gd name="connsiteY20" fmla="*/ 186775 h 1238502"/>
                <a:gd name="connsiteX21" fmla="*/ 2452848 w 3757474"/>
                <a:gd name="connsiteY21" fmla="*/ 143069 h 1238502"/>
                <a:gd name="connsiteX22" fmla="*/ 3511438 w 3757474"/>
                <a:gd name="connsiteY22" fmla="*/ 12149 h 1238502"/>
                <a:gd name="connsiteX23" fmla="*/ 3532748 w 3757474"/>
                <a:gd name="connsiteY23" fmla="*/ 0 h 1238502"/>
                <a:gd name="connsiteX24" fmla="*/ 3757474 w 3757474"/>
                <a:gd name="connsiteY24" fmla="*/ 339026 h 1238502"/>
                <a:gd name="connsiteX0" fmla="*/ 0 w 3532748"/>
                <a:gd name="connsiteY0" fmla="*/ 1238502 h 1238502"/>
                <a:gd name="connsiteX1" fmla="*/ 36844 w 3532748"/>
                <a:gd name="connsiteY1" fmla="*/ 1084427 h 1238502"/>
                <a:gd name="connsiteX2" fmla="*/ 70339 w 3532748"/>
                <a:gd name="connsiteY2" fmla="*/ 970546 h 1238502"/>
                <a:gd name="connsiteX3" fmla="*/ 66989 w 3532748"/>
                <a:gd name="connsiteY3" fmla="*/ 856665 h 1238502"/>
                <a:gd name="connsiteX4" fmla="*/ 117231 w 3532748"/>
                <a:gd name="connsiteY4" fmla="*/ 712638 h 1238502"/>
                <a:gd name="connsiteX5" fmla="*/ 264607 w 3532748"/>
                <a:gd name="connsiteY5" fmla="*/ 565262 h 1238502"/>
                <a:gd name="connsiteX6" fmla="*/ 388536 w 3532748"/>
                <a:gd name="connsiteY6" fmla="*/ 434634 h 1238502"/>
                <a:gd name="connsiteX7" fmla="*/ 542611 w 3532748"/>
                <a:gd name="connsiteY7" fmla="*/ 360946 h 1238502"/>
                <a:gd name="connsiteX8" fmla="*/ 693336 w 3532748"/>
                <a:gd name="connsiteY8" fmla="*/ 337500 h 1238502"/>
                <a:gd name="connsiteX9" fmla="*/ 847411 w 3532748"/>
                <a:gd name="connsiteY9" fmla="*/ 317403 h 1238502"/>
                <a:gd name="connsiteX10" fmla="*/ 904352 w 3532748"/>
                <a:gd name="connsiteY10" fmla="*/ 317403 h 1238502"/>
                <a:gd name="connsiteX11" fmla="*/ 1068475 w 3532748"/>
                <a:gd name="connsiteY11" fmla="*/ 330801 h 1238502"/>
                <a:gd name="connsiteX12" fmla="*/ 1199103 w 3532748"/>
                <a:gd name="connsiteY12" fmla="*/ 404489 h 1238502"/>
                <a:gd name="connsiteX13" fmla="*/ 1416818 w 3532748"/>
                <a:gd name="connsiteY13" fmla="*/ 461430 h 1238502"/>
                <a:gd name="connsiteX14" fmla="*/ 1487156 w 3532748"/>
                <a:gd name="connsiteY14" fmla="*/ 474827 h 1238502"/>
                <a:gd name="connsiteX15" fmla="*/ 1547446 w 3532748"/>
                <a:gd name="connsiteY15" fmla="*/ 468128 h 1238502"/>
                <a:gd name="connsiteX16" fmla="*/ 1728317 w 3532748"/>
                <a:gd name="connsiteY16" fmla="*/ 437983 h 1238502"/>
                <a:gd name="connsiteX17" fmla="*/ 1865644 w 3532748"/>
                <a:gd name="connsiteY17" fmla="*/ 411188 h 1238502"/>
                <a:gd name="connsiteX18" fmla="*/ 2043165 w 3532748"/>
                <a:gd name="connsiteY18" fmla="*/ 324102 h 1238502"/>
                <a:gd name="connsiteX19" fmla="*/ 2224035 w 3532748"/>
                <a:gd name="connsiteY19" fmla="*/ 240366 h 1238502"/>
                <a:gd name="connsiteX20" fmla="*/ 2331218 w 3532748"/>
                <a:gd name="connsiteY20" fmla="*/ 186775 h 1238502"/>
                <a:gd name="connsiteX21" fmla="*/ 2452848 w 3532748"/>
                <a:gd name="connsiteY21" fmla="*/ 143069 h 1238502"/>
                <a:gd name="connsiteX22" fmla="*/ 3511438 w 3532748"/>
                <a:gd name="connsiteY22" fmla="*/ 12149 h 1238502"/>
                <a:gd name="connsiteX23" fmla="*/ 3532748 w 3532748"/>
                <a:gd name="connsiteY23" fmla="*/ 0 h 1238502"/>
                <a:gd name="connsiteX24" fmla="*/ 3524999 w 3532748"/>
                <a:gd name="connsiteY24" fmla="*/ 9687 h 1238502"/>
                <a:gd name="connsiteX0" fmla="*/ 0 w 3532748"/>
                <a:gd name="connsiteY0" fmla="*/ 1238502 h 1238502"/>
                <a:gd name="connsiteX1" fmla="*/ 36844 w 3532748"/>
                <a:gd name="connsiteY1" fmla="*/ 1084427 h 1238502"/>
                <a:gd name="connsiteX2" fmla="*/ 70339 w 3532748"/>
                <a:gd name="connsiteY2" fmla="*/ 970546 h 1238502"/>
                <a:gd name="connsiteX3" fmla="*/ 66989 w 3532748"/>
                <a:gd name="connsiteY3" fmla="*/ 856665 h 1238502"/>
                <a:gd name="connsiteX4" fmla="*/ 117231 w 3532748"/>
                <a:gd name="connsiteY4" fmla="*/ 712638 h 1238502"/>
                <a:gd name="connsiteX5" fmla="*/ 264607 w 3532748"/>
                <a:gd name="connsiteY5" fmla="*/ 565262 h 1238502"/>
                <a:gd name="connsiteX6" fmla="*/ 388536 w 3532748"/>
                <a:gd name="connsiteY6" fmla="*/ 434634 h 1238502"/>
                <a:gd name="connsiteX7" fmla="*/ 542611 w 3532748"/>
                <a:gd name="connsiteY7" fmla="*/ 360946 h 1238502"/>
                <a:gd name="connsiteX8" fmla="*/ 693336 w 3532748"/>
                <a:gd name="connsiteY8" fmla="*/ 337500 h 1238502"/>
                <a:gd name="connsiteX9" fmla="*/ 847411 w 3532748"/>
                <a:gd name="connsiteY9" fmla="*/ 317403 h 1238502"/>
                <a:gd name="connsiteX10" fmla="*/ 904352 w 3532748"/>
                <a:gd name="connsiteY10" fmla="*/ 317403 h 1238502"/>
                <a:gd name="connsiteX11" fmla="*/ 1068475 w 3532748"/>
                <a:gd name="connsiteY11" fmla="*/ 354173 h 1238502"/>
                <a:gd name="connsiteX12" fmla="*/ 1199103 w 3532748"/>
                <a:gd name="connsiteY12" fmla="*/ 404489 h 1238502"/>
                <a:gd name="connsiteX13" fmla="*/ 1416818 w 3532748"/>
                <a:gd name="connsiteY13" fmla="*/ 461430 h 1238502"/>
                <a:gd name="connsiteX14" fmla="*/ 1487156 w 3532748"/>
                <a:gd name="connsiteY14" fmla="*/ 474827 h 1238502"/>
                <a:gd name="connsiteX15" fmla="*/ 1547446 w 3532748"/>
                <a:gd name="connsiteY15" fmla="*/ 468128 h 1238502"/>
                <a:gd name="connsiteX16" fmla="*/ 1728317 w 3532748"/>
                <a:gd name="connsiteY16" fmla="*/ 437983 h 1238502"/>
                <a:gd name="connsiteX17" fmla="*/ 1865644 w 3532748"/>
                <a:gd name="connsiteY17" fmla="*/ 411188 h 1238502"/>
                <a:gd name="connsiteX18" fmla="*/ 2043165 w 3532748"/>
                <a:gd name="connsiteY18" fmla="*/ 324102 h 1238502"/>
                <a:gd name="connsiteX19" fmla="*/ 2224035 w 3532748"/>
                <a:gd name="connsiteY19" fmla="*/ 240366 h 1238502"/>
                <a:gd name="connsiteX20" fmla="*/ 2331218 w 3532748"/>
                <a:gd name="connsiteY20" fmla="*/ 186775 h 1238502"/>
                <a:gd name="connsiteX21" fmla="*/ 2452848 w 3532748"/>
                <a:gd name="connsiteY21" fmla="*/ 143069 h 1238502"/>
                <a:gd name="connsiteX22" fmla="*/ 3511438 w 3532748"/>
                <a:gd name="connsiteY22" fmla="*/ 12149 h 1238502"/>
                <a:gd name="connsiteX23" fmla="*/ 3532748 w 3532748"/>
                <a:gd name="connsiteY23" fmla="*/ 0 h 1238502"/>
                <a:gd name="connsiteX24" fmla="*/ 3524999 w 3532748"/>
                <a:gd name="connsiteY24" fmla="*/ 9687 h 1238502"/>
                <a:gd name="connsiteX0" fmla="*/ 0 w 3532748"/>
                <a:gd name="connsiteY0" fmla="*/ 1238502 h 1238502"/>
                <a:gd name="connsiteX1" fmla="*/ 36844 w 3532748"/>
                <a:gd name="connsiteY1" fmla="*/ 1084427 h 1238502"/>
                <a:gd name="connsiteX2" fmla="*/ 70339 w 3532748"/>
                <a:gd name="connsiteY2" fmla="*/ 970546 h 1238502"/>
                <a:gd name="connsiteX3" fmla="*/ 66989 w 3532748"/>
                <a:gd name="connsiteY3" fmla="*/ 856665 h 1238502"/>
                <a:gd name="connsiteX4" fmla="*/ 117231 w 3532748"/>
                <a:gd name="connsiteY4" fmla="*/ 712638 h 1238502"/>
                <a:gd name="connsiteX5" fmla="*/ 264607 w 3532748"/>
                <a:gd name="connsiteY5" fmla="*/ 565262 h 1238502"/>
                <a:gd name="connsiteX6" fmla="*/ 388536 w 3532748"/>
                <a:gd name="connsiteY6" fmla="*/ 434634 h 1238502"/>
                <a:gd name="connsiteX7" fmla="*/ 542611 w 3532748"/>
                <a:gd name="connsiteY7" fmla="*/ 360946 h 1238502"/>
                <a:gd name="connsiteX8" fmla="*/ 693336 w 3532748"/>
                <a:gd name="connsiteY8" fmla="*/ 337500 h 1238502"/>
                <a:gd name="connsiteX9" fmla="*/ 847411 w 3532748"/>
                <a:gd name="connsiteY9" fmla="*/ 317403 h 1238502"/>
                <a:gd name="connsiteX10" fmla="*/ 904352 w 3532748"/>
                <a:gd name="connsiteY10" fmla="*/ 323246 h 1238502"/>
                <a:gd name="connsiteX11" fmla="*/ 1068475 w 3532748"/>
                <a:gd name="connsiteY11" fmla="*/ 354173 h 1238502"/>
                <a:gd name="connsiteX12" fmla="*/ 1199103 w 3532748"/>
                <a:gd name="connsiteY12" fmla="*/ 404489 h 1238502"/>
                <a:gd name="connsiteX13" fmla="*/ 1416818 w 3532748"/>
                <a:gd name="connsiteY13" fmla="*/ 461430 h 1238502"/>
                <a:gd name="connsiteX14" fmla="*/ 1487156 w 3532748"/>
                <a:gd name="connsiteY14" fmla="*/ 474827 h 1238502"/>
                <a:gd name="connsiteX15" fmla="*/ 1547446 w 3532748"/>
                <a:gd name="connsiteY15" fmla="*/ 468128 h 1238502"/>
                <a:gd name="connsiteX16" fmla="*/ 1728317 w 3532748"/>
                <a:gd name="connsiteY16" fmla="*/ 437983 h 1238502"/>
                <a:gd name="connsiteX17" fmla="*/ 1865644 w 3532748"/>
                <a:gd name="connsiteY17" fmla="*/ 411188 h 1238502"/>
                <a:gd name="connsiteX18" fmla="*/ 2043165 w 3532748"/>
                <a:gd name="connsiteY18" fmla="*/ 324102 h 1238502"/>
                <a:gd name="connsiteX19" fmla="*/ 2224035 w 3532748"/>
                <a:gd name="connsiteY19" fmla="*/ 240366 h 1238502"/>
                <a:gd name="connsiteX20" fmla="*/ 2331218 w 3532748"/>
                <a:gd name="connsiteY20" fmla="*/ 186775 h 1238502"/>
                <a:gd name="connsiteX21" fmla="*/ 2452848 w 3532748"/>
                <a:gd name="connsiteY21" fmla="*/ 143069 h 1238502"/>
                <a:gd name="connsiteX22" fmla="*/ 3511438 w 3532748"/>
                <a:gd name="connsiteY22" fmla="*/ 12149 h 1238502"/>
                <a:gd name="connsiteX23" fmla="*/ 3532748 w 3532748"/>
                <a:gd name="connsiteY23" fmla="*/ 0 h 1238502"/>
                <a:gd name="connsiteX24" fmla="*/ 3524999 w 3532748"/>
                <a:gd name="connsiteY24" fmla="*/ 9687 h 123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32748" h="1238502">
                  <a:moveTo>
                    <a:pt x="0" y="1238502"/>
                  </a:moveTo>
                  <a:lnTo>
                    <a:pt x="36844" y="1084427"/>
                  </a:lnTo>
                  <a:lnTo>
                    <a:pt x="70339" y="970546"/>
                  </a:lnTo>
                  <a:cubicBezTo>
                    <a:pt x="69222" y="932586"/>
                    <a:pt x="68106" y="894625"/>
                    <a:pt x="66989" y="856665"/>
                  </a:cubicBezTo>
                  <a:lnTo>
                    <a:pt x="117231" y="712638"/>
                  </a:lnTo>
                  <a:lnTo>
                    <a:pt x="264607" y="565262"/>
                  </a:lnTo>
                  <a:lnTo>
                    <a:pt x="388536" y="434634"/>
                  </a:lnTo>
                  <a:lnTo>
                    <a:pt x="542611" y="360946"/>
                  </a:lnTo>
                  <a:lnTo>
                    <a:pt x="693336" y="337500"/>
                  </a:lnTo>
                  <a:lnTo>
                    <a:pt x="847411" y="317403"/>
                  </a:lnTo>
                  <a:lnTo>
                    <a:pt x="904352" y="323246"/>
                  </a:lnTo>
                  <a:lnTo>
                    <a:pt x="1068475" y="354173"/>
                  </a:lnTo>
                  <a:lnTo>
                    <a:pt x="1199103" y="404489"/>
                  </a:lnTo>
                  <a:lnTo>
                    <a:pt x="1416818" y="461430"/>
                  </a:lnTo>
                  <a:lnTo>
                    <a:pt x="1487156" y="474827"/>
                  </a:lnTo>
                  <a:lnTo>
                    <a:pt x="1547446" y="468128"/>
                  </a:lnTo>
                  <a:lnTo>
                    <a:pt x="1728317" y="437983"/>
                  </a:lnTo>
                  <a:lnTo>
                    <a:pt x="1865644" y="411188"/>
                  </a:lnTo>
                  <a:lnTo>
                    <a:pt x="2043165" y="324102"/>
                  </a:lnTo>
                  <a:lnTo>
                    <a:pt x="2224035" y="240366"/>
                  </a:lnTo>
                  <a:lnTo>
                    <a:pt x="2331218" y="186775"/>
                  </a:lnTo>
                  <a:lnTo>
                    <a:pt x="2452848" y="143069"/>
                  </a:lnTo>
                  <a:lnTo>
                    <a:pt x="3511438" y="12149"/>
                  </a:lnTo>
                  <a:lnTo>
                    <a:pt x="3532748" y="0"/>
                  </a:lnTo>
                  <a:lnTo>
                    <a:pt x="3524999" y="9687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A672121-3370-A277-5FD9-D7A802F35861}"/>
                </a:ext>
              </a:extLst>
            </p:cNvPr>
            <p:cNvSpPr/>
            <p:nvPr/>
          </p:nvSpPr>
          <p:spPr>
            <a:xfrm>
              <a:off x="5606783" y="3088438"/>
              <a:ext cx="401934" cy="1500554"/>
            </a:xfrm>
            <a:custGeom>
              <a:avLst/>
              <a:gdLst>
                <a:gd name="connsiteX0" fmla="*/ 123929 w 401934"/>
                <a:gd name="connsiteY0" fmla="*/ 1500554 h 1500554"/>
                <a:gd name="connsiteX1" fmla="*/ 100483 w 401934"/>
                <a:gd name="connsiteY1" fmla="*/ 1349829 h 1500554"/>
                <a:gd name="connsiteX2" fmla="*/ 50242 w 401934"/>
                <a:gd name="connsiteY2" fmla="*/ 1195754 h 1500554"/>
                <a:gd name="connsiteX3" fmla="*/ 20097 w 401934"/>
                <a:gd name="connsiteY3" fmla="*/ 1078523 h 1500554"/>
                <a:gd name="connsiteX4" fmla="*/ 0 w 401934"/>
                <a:gd name="connsiteY4" fmla="*/ 907701 h 1500554"/>
                <a:gd name="connsiteX5" fmla="*/ 0 w 401934"/>
                <a:gd name="connsiteY5" fmla="*/ 756976 h 1500554"/>
                <a:gd name="connsiteX6" fmla="*/ 3349 w 401934"/>
                <a:gd name="connsiteY6" fmla="*/ 710084 h 1500554"/>
                <a:gd name="connsiteX7" fmla="*/ 117231 w 401934"/>
                <a:gd name="connsiteY7" fmla="*/ 750277 h 1500554"/>
                <a:gd name="connsiteX8" fmla="*/ 227762 w 401934"/>
                <a:gd name="connsiteY8" fmla="*/ 689987 h 1500554"/>
                <a:gd name="connsiteX9" fmla="*/ 284703 w 401934"/>
                <a:gd name="connsiteY9" fmla="*/ 572756 h 1500554"/>
                <a:gd name="connsiteX10" fmla="*/ 288053 w 401934"/>
                <a:gd name="connsiteY10" fmla="*/ 505767 h 1500554"/>
                <a:gd name="connsiteX11" fmla="*/ 274655 w 401934"/>
                <a:gd name="connsiteY11" fmla="*/ 452176 h 1500554"/>
                <a:gd name="connsiteX12" fmla="*/ 251209 w 401934"/>
                <a:gd name="connsiteY12" fmla="*/ 411983 h 1500554"/>
                <a:gd name="connsiteX13" fmla="*/ 291402 w 401934"/>
                <a:gd name="connsiteY13" fmla="*/ 211016 h 1500554"/>
                <a:gd name="connsiteX14" fmla="*/ 318198 w 401934"/>
                <a:gd name="connsiteY14" fmla="*/ 113882 h 1500554"/>
                <a:gd name="connsiteX15" fmla="*/ 401934 w 401934"/>
                <a:gd name="connsiteY15" fmla="*/ 0 h 150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1934" h="1500554">
                  <a:moveTo>
                    <a:pt x="123929" y="1500554"/>
                  </a:moveTo>
                  <a:lnTo>
                    <a:pt x="100483" y="1349829"/>
                  </a:lnTo>
                  <a:lnTo>
                    <a:pt x="50242" y="1195754"/>
                  </a:lnTo>
                  <a:lnTo>
                    <a:pt x="20097" y="1078523"/>
                  </a:lnTo>
                  <a:lnTo>
                    <a:pt x="0" y="907701"/>
                  </a:lnTo>
                  <a:lnTo>
                    <a:pt x="0" y="756976"/>
                  </a:lnTo>
                  <a:lnTo>
                    <a:pt x="3349" y="710084"/>
                  </a:lnTo>
                  <a:lnTo>
                    <a:pt x="117231" y="750277"/>
                  </a:lnTo>
                  <a:lnTo>
                    <a:pt x="227762" y="689987"/>
                  </a:lnTo>
                  <a:lnTo>
                    <a:pt x="284703" y="572756"/>
                  </a:lnTo>
                  <a:lnTo>
                    <a:pt x="288053" y="505767"/>
                  </a:lnTo>
                  <a:lnTo>
                    <a:pt x="274655" y="452176"/>
                  </a:lnTo>
                  <a:lnTo>
                    <a:pt x="251209" y="411983"/>
                  </a:lnTo>
                  <a:lnTo>
                    <a:pt x="291402" y="211016"/>
                  </a:lnTo>
                  <a:lnTo>
                    <a:pt x="318198" y="113882"/>
                  </a:lnTo>
                  <a:lnTo>
                    <a:pt x="401934" y="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D406EB9-B8CD-5517-F07F-61F77C9DCC3D}"/>
                </a:ext>
              </a:extLst>
            </p:cNvPr>
            <p:cNvSpPr/>
            <p:nvPr/>
          </p:nvSpPr>
          <p:spPr>
            <a:xfrm>
              <a:off x="6285788" y="3031499"/>
              <a:ext cx="847840" cy="962854"/>
            </a:xfrm>
            <a:custGeom>
              <a:avLst/>
              <a:gdLst>
                <a:gd name="connsiteX0" fmla="*/ 0 w 850761"/>
                <a:gd name="connsiteY0" fmla="*/ 0 h 927798"/>
                <a:gd name="connsiteX1" fmla="*/ 160774 w 850761"/>
                <a:gd name="connsiteY1" fmla="*/ 311499 h 927798"/>
                <a:gd name="connsiteX2" fmla="*/ 187569 w 850761"/>
                <a:gd name="connsiteY2" fmla="*/ 341644 h 927798"/>
                <a:gd name="connsiteX3" fmla="*/ 204317 w 850761"/>
                <a:gd name="connsiteY3" fmla="*/ 371789 h 927798"/>
                <a:gd name="connsiteX4" fmla="*/ 254558 w 850761"/>
                <a:gd name="connsiteY4" fmla="*/ 395235 h 927798"/>
                <a:gd name="connsiteX5" fmla="*/ 294752 w 850761"/>
                <a:gd name="connsiteY5" fmla="*/ 401934 h 927798"/>
                <a:gd name="connsiteX6" fmla="*/ 311499 w 850761"/>
                <a:gd name="connsiteY6" fmla="*/ 401934 h 927798"/>
                <a:gd name="connsiteX7" fmla="*/ 331596 w 850761"/>
                <a:gd name="connsiteY7" fmla="*/ 418681 h 927798"/>
                <a:gd name="connsiteX8" fmla="*/ 355042 w 850761"/>
                <a:gd name="connsiteY8" fmla="*/ 448826 h 927798"/>
                <a:gd name="connsiteX9" fmla="*/ 361741 w 850761"/>
                <a:gd name="connsiteY9" fmla="*/ 542611 h 927798"/>
                <a:gd name="connsiteX10" fmla="*/ 361741 w 850761"/>
                <a:gd name="connsiteY10" fmla="*/ 589503 h 927798"/>
                <a:gd name="connsiteX11" fmla="*/ 361741 w 850761"/>
                <a:gd name="connsiteY11" fmla="*/ 643094 h 927798"/>
                <a:gd name="connsiteX12" fmla="*/ 344994 w 850761"/>
                <a:gd name="connsiteY12" fmla="*/ 663191 h 927798"/>
                <a:gd name="connsiteX13" fmla="*/ 314849 w 850761"/>
                <a:gd name="connsiteY13" fmla="*/ 760325 h 927798"/>
                <a:gd name="connsiteX14" fmla="*/ 291402 w 850761"/>
                <a:gd name="connsiteY14" fmla="*/ 793819 h 927798"/>
                <a:gd name="connsiteX15" fmla="*/ 301451 w 850761"/>
                <a:gd name="connsiteY15" fmla="*/ 837362 h 927798"/>
                <a:gd name="connsiteX16" fmla="*/ 314849 w 850761"/>
                <a:gd name="connsiteY16" fmla="*/ 847411 h 927798"/>
                <a:gd name="connsiteX17" fmla="*/ 375139 w 850761"/>
                <a:gd name="connsiteY17" fmla="*/ 857459 h 927798"/>
                <a:gd name="connsiteX18" fmla="*/ 468923 w 850761"/>
                <a:gd name="connsiteY18" fmla="*/ 877556 h 927798"/>
                <a:gd name="connsiteX19" fmla="*/ 539262 w 850761"/>
                <a:gd name="connsiteY19" fmla="*/ 874206 h 927798"/>
                <a:gd name="connsiteX20" fmla="*/ 633046 w 850761"/>
                <a:gd name="connsiteY20" fmla="*/ 874206 h 927798"/>
                <a:gd name="connsiteX21" fmla="*/ 686638 w 850761"/>
                <a:gd name="connsiteY21" fmla="*/ 877556 h 927798"/>
                <a:gd name="connsiteX22" fmla="*/ 850761 w 850761"/>
                <a:gd name="connsiteY22" fmla="*/ 927798 h 927798"/>
                <a:gd name="connsiteX0" fmla="*/ 0 w 850761"/>
                <a:gd name="connsiteY0" fmla="*/ 0 h 927798"/>
                <a:gd name="connsiteX1" fmla="*/ 160774 w 850761"/>
                <a:gd name="connsiteY1" fmla="*/ 311499 h 927798"/>
                <a:gd name="connsiteX2" fmla="*/ 187569 w 850761"/>
                <a:gd name="connsiteY2" fmla="*/ 341644 h 927798"/>
                <a:gd name="connsiteX3" fmla="*/ 204317 w 850761"/>
                <a:gd name="connsiteY3" fmla="*/ 371789 h 927798"/>
                <a:gd name="connsiteX4" fmla="*/ 254558 w 850761"/>
                <a:gd name="connsiteY4" fmla="*/ 395235 h 927798"/>
                <a:gd name="connsiteX5" fmla="*/ 294752 w 850761"/>
                <a:gd name="connsiteY5" fmla="*/ 401934 h 927798"/>
                <a:gd name="connsiteX6" fmla="*/ 311499 w 850761"/>
                <a:gd name="connsiteY6" fmla="*/ 401934 h 927798"/>
                <a:gd name="connsiteX7" fmla="*/ 331596 w 850761"/>
                <a:gd name="connsiteY7" fmla="*/ 418681 h 927798"/>
                <a:gd name="connsiteX8" fmla="*/ 355042 w 850761"/>
                <a:gd name="connsiteY8" fmla="*/ 448826 h 927798"/>
                <a:gd name="connsiteX9" fmla="*/ 361741 w 850761"/>
                <a:gd name="connsiteY9" fmla="*/ 542611 h 927798"/>
                <a:gd name="connsiteX10" fmla="*/ 361741 w 850761"/>
                <a:gd name="connsiteY10" fmla="*/ 589503 h 927798"/>
                <a:gd name="connsiteX11" fmla="*/ 361741 w 850761"/>
                <a:gd name="connsiteY11" fmla="*/ 643094 h 927798"/>
                <a:gd name="connsiteX12" fmla="*/ 344994 w 850761"/>
                <a:gd name="connsiteY12" fmla="*/ 663191 h 927798"/>
                <a:gd name="connsiteX13" fmla="*/ 314849 w 850761"/>
                <a:gd name="connsiteY13" fmla="*/ 760325 h 927798"/>
                <a:gd name="connsiteX14" fmla="*/ 291402 w 850761"/>
                <a:gd name="connsiteY14" fmla="*/ 793819 h 927798"/>
                <a:gd name="connsiteX15" fmla="*/ 301451 w 850761"/>
                <a:gd name="connsiteY15" fmla="*/ 837362 h 927798"/>
                <a:gd name="connsiteX16" fmla="*/ 314849 w 850761"/>
                <a:gd name="connsiteY16" fmla="*/ 847411 h 927798"/>
                <a:gd name="connsiteX17" fmla="*/ 375139 w 850761"/>
                <a:gd name="connsiteY17" fmla="*/ 872066 h 927798"/>
                <a:gd name="connsiteX18" fmla="*/ 468923 w 850761"/>
                <a:gd name="connsiteY18" fmla="*/ 877556 h 927798"/>
                <a:gd name="connsiteX19" fmla="*/ 539262 w 850761"/>
                <a:gd name="connsiteY19" fmla="*/ 874206 h 927798"/>
                <a:gd name="connsiteX20" fmla="*/ 633046 w 850761"/>
                <a:gd name="connsiteY20" fmla="*/ 874206 h 927798"/>
                <a:gd name="connsiteX21" fmla="*/ 686638 w 850761"/>
                <a:gd name="connsiteY21" fmla="*/ 877556 h 927798"/>
                <a:gd name="connsiteX22" fmla="*/ 850761 w 850761"/>
                <a:gd name="connsiteY22" fmla="*/ 927798 h 927798"/>
                <a:gd name="connsiteX0" fmla="*/ 0 w 850761"/>
                <a:gd name="connsiteY0" fmla="*/ 0 h 927798"/>
                <a:gd name="connsiteX1" fmla="*/ 160774 w 850761"/>
                <a:gd name="connsiteY1" fmla="*/ 311499 h 927798"/>
                <a:gd name="connsiteX2" fmla="*/ 187569 w 850761"/>
                <a:gd name="connsiteY2" fmla="*/ 341644 h 927798"/>
                <a:gd name="connsiteX3" fmla="*/ 204317 w 850761"/>
                <a:gd name="connsiteY3" fmla="*/ 371789 h 927798"/>
                <a:gd name="connsiteX4" fmla="*/ 254558 w 850761"/>
                <a:gd name="connsiteY4" fmla="*/ 395235 h 927798"/>
                <a:gd name="connsiteX5" fmla="*/ 294752 w 850761"/>
                <a:gd name="connsiteY5" fmla="*/ 401934 h 927798"/>
                <a:gd name="connsiteX6" fmla="*/ 311499 w 850761"/>
                <a:gd name="connsiteY6" fmla="*/ 401934 h 927798"/>
                <a:gd name="connsiteX7" fmla="*/ 331596 w 850761"/>
                <a:gd name="connsiteY7" fmla="*/ 418681 h 927798"/>
                <a:gd name="connsiteX8" fmla="*/ 355042 w 850761"/>
                <a:gd name="connsiteY8" fmla="*/ 448826 h 927798"/>
                <a:gd name="connsiteX9" fmla="*/ 361741 w 850761"/>
                <a:gd name="connsiteY9" fmla="*/ 542611 h 927798"/>
                <a:gd name="connsiteX10" fmla="*/ 361741 w 850761"/>
                <a:gd name="connsiteY10" fmla="*/ 589503 h 927798"/>
                <a:gd name="connsiteX11" fmla="*/ 361741 w 850761"/>
                <a:gd name="connsiteY11" fmla="*/ 643094 h 927798"/>
                <a:gd name="connsiteX12" fmla="*/ 344994 w 850761"/>
                <a:gd name="connsiteY12" fmla="*/ 663191 h 927798"/>
                <a:gd name="connsiteX13" fmla="*/ 314849 w 850761"/>
                <a:gd name="connsiteY13" fmla="*/ 760325 h 927798"/>
                <a:gd name="connsiteX14" fmla="*/ 291402 w 850761"/>
                <a:gd name="connsiteY14" fmla="*/ 793819 h 927798"/>
                <a:gd name="connsiteX15" fmla="*/ 301451 w 850761"/>
                <a:gd name="connsiteY15" fmla="*/ 837362 h 927798"/>
                <a:gd name="connsiteX16" fmla="*/ 314849 w 850761"/>
                <a:gd name="connsiteY16" fmla="*/ 847411 h 927798"/>
                <a:gd name="connsiteX17" fmla="*/ 375139 w 850761"/>
                <a:gd name="connsiteY17" fmla="*/ 872066 h 927798"/>
                <a:gd name="connsiteX18" fmla="*/ 468923 w 850761"/>
                <a:gd name="connsiteY18" fmla="*/ 900927 h 927798"/>
                <a:gd name="connsiteX19" fmla="*/ 539262 w 850761"/>
                <a:gd name="connsiteY19" fmla="*/ 874206 h 927798"/>
                <a:gd name="connsiteX20" fmla="*/ 633046 w 850761"/>
                <a:gd name="connsiteY20" fmla="*/ 874206 h 927798"/>
                <a:gd name="connsiteX21" fmla="*/ 686638 w 850761"/>
                <a:gd name="connsiteY21" fmla="*/ 877556 h 927798"/>
                <a:gd name="connsiteX22" fmla="*/ 850761 w 850761"/>
                <a:gd name="connsiteY22" fmla="*/ 927798 h 927798"/>
                <a:gd name="connsiteX0" fmla="*/ 0 w 850761"/>
                <a:gd name="connsiteY0" fmla="*/ 0 h 927798"/>
                <a:gd name="connsiteX1" fmla="*/ 160774 w 850761"/>
                <a:gd name="connsiteY1" fmla="*/ 311499 h 927798"/>
                <a:gd name="connsiteX2" fmla="*/ 187569 w 850761"/>
                <a:gd name="connsiteY2" fmla="*/ 341644 h 927798"/>
                <a:gd name="connsiteX3" fmla="*/ 204317 w 850761"/>
                <a:gd name="connsiteY3" fmla="*/ 371789 h 927798"/>
                <a:gd name="connsiteX4" fmla="*/ 254558 w 850761"/>
                <a:gd name="connsiteY4" fmla="*/ 395235 h 927798"/>
                <a:gd name="connsiteX5" fmla="*/ 294752 w 850761"/>
                <a:gd name="connsiteY5" fmla="*/ 401934 h 927798"/>
                <a:gd name="connsiteX6" fmla="*/ 311499 w 850761"/>
                <a:gd name="connsiteY6" fmla="*/ 401934 h 927798"/>
                <a:gd name="connsiteX7" fmla="*/ 331596 w 850761"/>
                <a:gd name="connsiteY7" fmla="*/ 418681 h 927798"/>
                <a:gd name="connsiteX8" fmla="*/ 355042 w 850761"/>
                <a:gd name="connsiteY8" fmla="*/ 448826 h 927798"/>
                <a:gd name="connsiteX9" fmla="*/ 361741 w 850761"/>
                <a:gd name="connsiteY9" fmla="*/ 542611 h 927798"/>
                <a:gd name="connsiteX10" fmla="*/ 361741 w 850761"/>
                <a:gd name="connsiteY10" fmla="*/ 589503 h 927798"/>
                <a:gd name="connsiteX11" fmla="*/ 361741 w 850761"/>
                <a:gd name="connsiteY11" fmla="*/ 643094 h 927798"/>
                <a:gd name="connsiteX12" fmla="*/ 344994 w 850761"/>
                <a:gd name="connsiteY12" fmla="*/ 663191 h 927798"/>
                <a:gd name="connsiteX13" fmla="*/ 314849 w 850761"/>
                <a:gd name="connsiteY13" fmla="*/ 760325 h 927798"/>
                <a:gd name="connsiteX14" fmla="*/ 291402 w 850761"/>
                <a:gd name="connsiteY14" fmla="*/ 793819 h 927798"/>
                <a:gd name="connsiteX15" fmla="*/ 301451 w 850761"/>
                <a:gd name="connsiteY15" fmla="*/ 837362 h 927798"/>
                <a:gd name="connsiteX16" fmla="*/ 314849 w 850761"/>
                <a:gd name="connsiteY16" fmla="*/ 847411 h 927798"/>
                <a:gd name="connsiteX17" fmla="*/ 375139 w 850761"/>
                <a:gd name="connsiteY17" fmla="*/ 872066 h 927798"/>
                <a:gd name="connsiteX18" fmla="*/ 468923 w 850761"/>
                <a:gd name="connsiteY18" fmla="*/ 900927 h 927798"/>
                <a:gd name="connsiteX19" fmla="*/ 545105 w 850761"/>
                <a:gd name="connsiteY19" fmla="*/ 909263 h 927798"/>
                <a:gd name="connsiteX20" fmla="*/ 633046 w 850761"/>
                <a:gd name="connsiteY20" fmla="*/ 874206 h 927798"/>
                <a:gd name="connsiteX21" fmla="*/ 686638 w 850761"/>
                <a:gd name="connsiteY21" fmla="*/ 877556 h 927798"/>
                <a:gd name="connsiteX22" fmla="*/ 850761 w 850761"/>
                <a:gd name="connsiteY22" fmla="*/ 927798 h 927798"/>
                <a:gd name="connsiteX0" fmla="*/ 0 w 850761"/>
                <a:gd name="connsiteY0" fmla="*/ 0 h 927798"/>
                <a:gd name="connsiteX1" fmla="*/ 160774 w 850761"/>
                <a:gd name="connsiteY1" fmla="*/ 311499 h 927798"/>
                <a:gd name="connsiteX2" fmla="*/ 187569 w 850761"/>
                <a:gd name="connsiteY2" fmla="*/ 341644 h 927798"/>
                <a:gd name="connsiteX3" fmla="*/ 204317 w 850761"/>
                <a:gd name="connsiteY3" fmla="*/ 371789 h 927798"/>
                <a:gd name="connsiteX4" fmla="*/ 254558 w 850761"/>
                <a:gd name="connsiteY4" fmla="*/ 395235 h 927798"/>
                <a:gd name="connsiteX5" fmla="*/ 294752 w 850761"/>
                <a:gd name="connsiteY5" fmla="*/ 401934 h 927798"/>
                <a:gd name="connsiteX6" fmla="*/ 311499 w 850761"/>
                <a:gd name="connsiteY6" fmla="*/ 401934 h 927798"/>
                <a:gd name="connsiteX7" fmla="*/ 331596 w 850761"/>
                <a:gd name="connsiteY7" fmla="*/ 418681 h 927798"/>
                <a:gd name="connsiteX8" fmla="*/ 355042 w 850761"/>
                <a:gd name="connsiteY8" fmla="*/ 448826 h 927798"/>
                <a:gd name="connsiteX9" fmla="*/ 361741 w 850761"/>
                <a:gd name="connsiteY9" fmla="*/ 542611 h 927798"/>
                <a:gd name="connsiteX10" fmla="*/ 361741 w 850761"/>
                <a:gd name="connsiteY10" fmla="*/ 589503 h 927798"/>
                <a:gd name="connsiteX11" fmla="*/ 361741 w 850761"/>
                <a:gd name="connsiteY11" fmla="*/ 643094 h 927798"/>
                <a:gd name="connsiteX12" fmla="*/ 344994 w 850761"/>
                <a:gd name="connsiteY12" fmla="*/ 663191 h 927798"/>
                <a:gd name="connsiteX13" fmla="*/ 314849 w 850761"/>
                <a:gd name="connsiteY13" fmla="*/ 760325 h 927798"/>
                <a:gd name="connsiteX14" fmla="*/ 291402 w 850761"/>
                <a:gd name="connsiteY14" fmla="*/ 793819 h 927798"/>
                <a:gd name="connsiteX15" fmla="*/ 301451 w 850761"/>
                <a:gd name="connsiteY15" fmla="*/ 837362 h 927798"/>
                <a:gd name="connsiteX16" fmla="*/ 314849 w 850761"/>
                <a:gd name="connsiteY16" fmla="*/ 847411 h 927798"/>
                <a:gd name="connsiteX17" fmla="*/ 375139 w 850761"/>
                <a:gd name="connsiteY17" fmla="*/ 872066 h 927798"/>
                <a:gd name="connsiteX18" fmla="*/ 468923 w 850761"/>
                <a:gd name="connsiteY18" fmla="*/ 900927 h 927798"/>
                <a:gd name="connsiteX19" fmla="*/ 545105 w 850761"/>
                <a:gd name="connsiteY19" fmla="*/ 909263 h 927798"/>
                <a:gd name="connsiteX20" fmla="*/ 633046 w 850761"/>
                <a:gd name="connsiteY20" fmla="*/ 915106 h 927798"/>
                <a:gd name="connsiteX21" fmla="*/ 686638 w 850761"/>
                <a:gd name="connsiteY21" fmla="*/ 877556 h 927798"/>
                <a:gd name="connsiteX22" fmla="*/ 850761 w 850761"/>
                <a:gd name="connsiteY22" fmla="*/ 927798 h 927798"/>
                <a:gd name="connsiteX0" fmla="*/ 0 w 850761"/>
                <a:gd name="connsiteY0" fmla="*/ 0 h 933063"/>
                <a:gd name="connsiteX1" fmla="*/ 160774 w 850761"/>
                <a:gd name="connsiteY1" fmla="*/ 311499 h 933063"/>
                <a:gd name="connsiteX2" fmla="*/ 187569 w 850761"/>
                <a:gd name="connsiteY2" fmla="*/ 341644 h 933063"/>
                <a:gd name="connsiteX3" fmla="*/ 204317 w 850761"/>
                <a:gd name="connsiteY3" fmla="*/ 371789 h 933063"/>
                <a:gd name="connsiteX4" fmla="*/ 254558 w 850761"/>
                <a:gd name="connsiteY4" fmla="*/ 395235 h 933063"/>
                <a:gd name="connsiteX5" fmla="*/ 294752 w 850761"/>
                <a:gd name="connsiteY5" fmla="*/ 401934 h 933063"/>
                <a:gd name="connsiteX6" fmla="*/ 311499 w 850761"/>
                <a:gd name="connsiteY6" fmla="*/ 401934 h 933063"/>
                <a:gd name="connsiteX7" fmla="*/ 331596 w 850761"/>
                <a:gd name="connsiteY7" fmla="*/ 418681 h 933063"/>
                <a:gd name="connsiteX8" fmla="*/ 355042 w 850761"/>
                <a:gd name="connsiteY8" fmla="*/ 448826 h 933063"/>
                <a:gd name="connsiteX9" fmla="*/ 361741 w 850761"/>
                <a:gd name="connsiteY9" fmla="*/ 542611 h 933063"/>
                <a:gd name="connsiteX10" fmla="*/ 361741 w 850761"/>
                <a:gd name="connsiteY10" fmla="*/ 589503 h 933063"/>
                <a:gd name="connsiteX11" fmla="*/ 361741 w 850761"/>
                <a:gd name="connsiteY11" fmla="*/ 643094 h 933063"/>
                <a:gd name="connsiteX12" fmla="*/ 344994 w 850761"/>
                <a:gd name="connsiteY12" fmla="*/ 663191 h 933063"/>
                <a:gd name="connsiteX13" fmla="*/ 314849 w 850761"/>
                <a:gd name="connsiteY13" fmla="*/ 760325 h 933063"/>
                <a:gd name="connsiteX14" fmla="*/ 291402 w 850761"/>
                <a:gd name="connsiteY14" fmla="*/ 793819 h 933063"/>
                <a:gd name="connsiteX15" fmla="*/ 301451 w 850761"/>
                <a:gd name="connsiteY15" fmla="*/ 837362 h 933063"/>
                <a:gd name="connsiteX16" fmla="*/ 314849 w 850761"/>
                <a:gd name="connsiteY16" fmla="*/ 847411 h 933063"/>
                <a:gd name="connsiteX17" fmla="*/ 375139 w 850761"/>
                <a:gd name="connsiteY17" fmla="*/ 872066 h 933063"/>
                <a:gd name="connsiteX18" fmla="*/ 468923 w 850761"/>
                <a:gd name="connsiteY18" fmla="*/ 900927 h 933063"/>
                <a:gd name="connsiteX19" fmla="*/ 545105 w 850761"/>
                <a:gd name="connsiteY19" fmla="*/ 909263 h 933063"/>
                <a:gd name="connsiteX20" fmla="*/ 633046 w 850761"/>
                <a:gd name="connsiteY20" fmla="*/ 915106 h 933063"/>
                <a:gd name="connsiteX21" fmla="*/ 689559 w 850761"/>
                <a:gd name="connsiteY21" fmla="*/ 933063 h 933063"/>
                <a:gd name="connsiteX22" fmla="*/ 850761 w 850761"/>
                <a:gd name="connsiteY22" fmla="*/ 927798 h 933063"/>
                <a:gd name="connsiteX0" fmla="*/ 0 w 847840"/>
                <a:gd name="connsiteY0" fmla="*/ 0 h 962854"/>
                <a:gd name="connsiteX1" fmla="*/ 160774 w 847840"/>
                <a:gd name="connsiteY1" fmla="*/ 311499 h 962854"/>
                <a:gd name="connsiteX2" fmla="*/ 187569 w 847840"/>
                <a:gd name="connsiteY2" fmla="*/ 341644 h 962854"/>
                <a:gd name="connsiteX3" fmla="*/ 204317 w 847840"/>
                <a:gd name="connsiteY3" fmla="*/ 371789 h 962854"/>
                <a:gd name="connsiteX4" fmla="*/ 254558 w 847840"/>
                <a:gd name="connsiteY4" fmla="*/ 395235 h 962854"/>
                <a:gd name="connsiteX5" fmla="*/ 294752 w 847840"/>
                <a:gd name="connsiteY5" fmla="*/ 401934 h 962854"/>
                <a:gd name="connsiteX6" fmla="*/ 311499 w 847840"/>
                <a:gd name="connsiteY6" fmla="*/ 401934 h 962854"/>
                <a:gd name="connsiteX7" fmla="*/ 331596 w 847840"/>
                <a:gd name="connsiteY7" fmla="*/ 418681 h 962854"/>
                <a:gd name="connsiteX8" fmla="*/ 355042 w 847840"/>
                <a:gd name="connsiteY8" fmla="*/ 448826 h 962854"/>
                <a:gd name="connsiteX9" fmla="*/ 361741 w 847840"/>
                <a:gd name="connsiteY9" fmla="*/ 542611 h 962854"/>
                <a:gd name="connsiteX10" fmla="*/ 361741 w 847840"/>
                <a:gd name="connsiteY10" fmla="*/ 589503 h 962854"/>
                <a:gd name="connsiteX11" fmla="*/ 361741 w 847840"/>
                <a:gd name="connsiteY11" fmla="*/ 643094 h 962854"/>
                <a:gd name="connsiteX12" fmla="*/ 344994 w 847840"/>
                <a:gd name="connsiteY12" fmla="*/ 663191 h 962854"/>
                <a:gd name="connsiteX13" fmla="*/ 314849 w 847840"/>
                <a:gd name="connsiteY13" fmla="*/ 760325 h 962854"/>
                <a:gd name="connsiteX14" fmla="*/ 291402 w 847840"/>
                <a:gd name="connsiteY14" fmla="*/ 793819 h 962854"/>
                <a:gd name="connsiteX15" fmla="*/ 301451 w 847840"/>
                <a:gd name="connsiteY15" fmla="*/ 837362 h 962854"/>
                <a:gd name="connsiteX16" fmla="*/ 314849 w 847840"/>
                <a:gd name="connsiteY16" fmla="*/ 847411 h 962854"/>
                <a:gd name="connsiteX17" fmla="*/ 375139 w 847840"/>
                <a:gd name="connsiteY17" fmla="*/ 872066 h 962854"/>
                <a:gd name="connsiteX18" fmla="*/ 468923 w 847840"/>
                <a:gd name="connsiteY18" fmla="*/ 900927 h 962854"/>
                <a:gd name="connsiteX19" fmla="*/ 545105 w 847840"/>
                <a:gd name="connsiteY19" fmla="*/ 909263 h 962854"/>
                <a:gd name="connsiteX20" fmla="*/ 633046 w 847840"/>
                <a:gd name="connsiteY20" fmla="*/ 915106 h 962854"/>
                <a:gd name="connsiteX21" fmla="*/ 689559 w 847840"/>
                <a:gd name="connsiteY21" fmla="*/ 933063 h 962854"/>
                <a:gd name="connsiteX22" fmla="*/ 847840 w 847840"/>
                <a:gd name="connsiteY22" fmla="*/ 962854 h 962854"/>
                <a:gd name="connsiteX0" fmla="*/ 0 w 847840"/>
                <a:gd name="connsiteY0" fmla="*/ 0 h 962854"/>
                <a:gd name="connsiteX1" fmla="*/ 160774 w 847840"/>
                <a:gd name="connsiteY1" fmla="*/ 311499 h 962854"/>
                <a:gd name="connsiteX2" fmla="*/ 187569 w 847840"/>
                <a:gd name="connsiteY2" fmla="*/ 341644 h 962854"/>
                <a:gd name="connsiteX3" fmla="*/ 204317 w 847840"/>
                <a:gd name="connsiteY3" fmla="*/ 371789 h 962854"/>
                <a:gd name="connsiteX4" fmla="*/ 254558 w 847840"/>
                <a:gd name="connsiteY4" fmla="*/ 395235 h 962854"/>
                <a:gd name="connsiteX5" fmla="*/ 294752 w 847840"/>
                <a:gd name="connsiteY5" fmla="*/ 401934 h 962854"/>
                <a:gd name="connsiteX6" fmla="*/ 311499 w 847840"/>
                <a:gd name="connsiteY6" fmla="*/ 401934 h 962854"/>
                <a:gd name="connsiteX7" fmla="*/ 331596 w 847840"/>
                <a:gd name="connsiteY7" fmla="*/ 418681 h 962854"/>
                <a:gd name="connsiteX8" fmla="*/ 355042 w 847840"/>
                <a:gd name="connsiteY8" fmla="*/ 448826 h 962854"/>
                <a:gd name="connsiteX9" fmla="*/ 361741 w 847840"/>
                <a:gd name="connsiteY9" fmla="*/ 542611 h 962854"/>
                <a:gd name="connsiteX10" fmla="*/ 361741 w 847840"/>
                <a:gd name="connsiteY10" fmla="*/ 589503 h 962854"/>
                <a:gd name="connsiteX11" fmla="*/ 361741 w 847840"/>
                <a:gd name="connsiteY11" fmla="*/ 643094 h 962854"/>
                <a:gd name="connsiteX12" fmla="*/ 344994 w 847840"/>
                <a:gd name="connsiteY12" fmla="*/ 663191 h 962854"/>
                <a:gd name="connsiteX13" fmla="*/ 314849 w 847840"/>
                <a:gd name="connsiteY13" fmla="*/ 760325 h 962854"/>
                <a:gd name="connsiteX14" fmla="*/ 291402 w 847840"/>
                <a:gd name="connsiteY14" fmla="*/ 793819 h 962854"/>
                <a:gd name="connsiteX15" fmla="*/ 301451 w 847840"/>
                <a:gd name="connsiteY15" fmla="*/ 837362 h 962854"/>
                <a:gd name="connsiteX16" fmla="*/ 314849 w 847840"/>
                <a:gd name="connsiteY16" fmla="*/ 847411 h 962854"/>
                <a:gd name="connsiteX17" fmla="*/ 375139 w 847840"/>
                <a:gd name="connsiteY17" fmla="*/ 889594 h 962854"/>
                <a:gd name="connsiteX18" fmla="*/ 468923 w 847840"/>
                <a:gd name="connsiteY18" fmla="*/ 900927 h 962854"/>
                <a:gd name="connsiteX19" fmla="*/ 545105 w 847840"/>
                <a:gd name="connsiteY19" fmla="*/ 909263 h 962854"/>
                <a:gd name="connsiteX20" fmla="*/ 633046 w 847840"/>
                <a:gd name="connsiteY20" fmla="*/ 915106 h 962854"/>
                <a:gd name="connsiteX21" fmla="*/ 689559 w 847840"/>
                <a:gd name="connsiteY21" fmla="*/ 933063 h 962854"/>
                <a:gd name="connsiteX22" fmla="*/ 847840 w 847840"/>
                <a:gd name="connsiteY22" fmla="*/ 962854 h 962854"/>
                <a:gd name="connsiteX0" fmla="*/ 0 w 847840"/>
                <a:gd name="connsiteY0" fmla="*/ 0 h 962854"/>
                <a:gd name="connsiteX1" fmla="*/ 160774 w 847840"/>
                <a:gd name="connsiteY1" fmla="*/ 311499 h 962854"/>
                <a:gd name="connsiteX2" fmla="*/ 187569 w 847840"/>
                <a:gd name="connsiteY2" fmla="*/ 341644 h 962854"/>
                <a:gd name="connsiteX3" fmla="*/ 204317 w 847840"/>
                <a:gd name="connsiteY3" fmla="*/ 371789 h 962854"/>
                <a:gd name="connsiteX4" fmla="*/ 254558 w 847840"/>
                <a:gd name="connsiteY4" fmla="*/ 395235 h 962854"/>
                <a:gd name="connsiteX5" fmla="*/ 294752 w 847840"/>
                <a:gd name="connsiteY5" fmla="*/ 401934 h 962854"/>
                <a:gd name="connsiteX6" fmla="*/ 311499 w 847840"/>
                <a:gd name="connsiteY6" fmla="*/ 401934 h 962854"/>
                <a:gd name="connsiteX7" fmla="*/ 331596 w 847840"/>
                <a:gd name="connsiteY7" fmla="*/ 418681 h 962854"/>
                <a:gd name="connsiteX8" fmla="*/ 355042 w 847840"/>
                <a:gd name="connsiteY8" fmla="*/ 448826 h 962854"/>
                <a:gd name="connsiteX9" fmla="*/ 361741 w 847840"/>
                <a:gd name="connsiteY9" fmla="*/ 542611 h 962854"/>
                <a:gd name="connsiteX10" fmla="*/ 361741 w 847840"/>
                <a:gd name="connsiteY10" fmla="*/ 589503 h 962854"/>
                <a:gd name="connsiteX11" fmla="*/ 361741 w 847840"/>
                <a:gd name="connsiteY11" fmla="*/ 643094 h 962854"/>
                <a:gd name="connsiteX12" fmla="*/ 344994 w 847840"/>
                <a:gd name="connsiteY12" fmla="*/ 663191 h 962854"/>
                <a:gd name="connsiteX13" fmla="*/ 314849 w 847840"/>
                <a:gd name="connsiteY13" fmla="*/ 760325 h 962854"/>
                <a:gd name="connsiteX14" fmla="*/ 291402 w 847840"/>
                <a:gd name="connsiteY14" fmla="*/ 793819 h 962854"/>
                <a:gd name="connsiteX15" fmla="*/ 301451 w 847840"/>
                <a:gd name="connsiteY15" fmla="*/ 837362 h 962854"/>
                <a:gd name="connsiteX16" fmla="*/ 314849 w 847840"/>
                <a:gd name="connsiteY16" fmla="*/ 850332 h 962854"/>
                <a:gd name="connsiteX17" fmla="*/ 375139 w 847840"/>
                <a:gd name="connsiteY17" fmla="*/ 889594 h 962854"/>
                <a:gd name="connsiteX18" fmla="*/ 468923 w 847840"/>
                <a:gd name="connsiteY18" fmla="*/ 900927 h 962854"/>
                <a:gd name="connsiteX19" fmla="*/ 545105 w 847840"/>
                <a:gd name="connsiteY19" fmla="*/ 909263 h 962854"/>
                <a:gd name="connsiteX20" fmla="*/ 633046 w 847840"/>
                <a:gd name="connsiteY20" fmla="*/ 915106 h 962854"/>
                <a:gd name="connsiteX21" fmla="*/ 689559 w 847840"/>
                <a:gd name="connsiteY21" fmla="*/ 933063 h 962854"/>
                <a:gd name="connsiteX22" fmla="*/ 847840 w 847840"/>
                <a:gd name="connsiteY22" fmla="*/ 962854 h 96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47840" h="962854">
                  <a:moveTo>
                    <a:pt x="0" y="0"/>
                  </a:moveTo>
                  <a:lnTo>
                    <a:pt x="160774" y="311499"/>
                  </a:lnTo>
                  <a:lnTo>
                    <a:pt x="187569" y="341644"/>
                  </a:lnTo>
                  <a:lnTo>
                    <a:pt x="204317" y="371789"/>
                  </a:lnTo>
                  <a:lnTo>
                    <a:pt x="254558" y="395235"/>
                  </a:lnTo>
                  <a:lnTo>
                    <a:pt x="294752" y="401934"/>
                  </a:lnTo>
                  <a:lnTo>
                    <a:pt x="311499" y="401934"/>
                  </a:lnTo>
                  <a:lnTo>
                    <a:pt x="331596" y="418681"/>
                  </a:lnTo>
                  <a:lnTo>
                    <a:pt x="355042" y="448826"/>
                  </a:lnTo>
                  <a:lnTo>
                    <a:pt x="361741" y="542611"/>
                  </a:lnTo>
                  <a:lnTo>
                    <a:pt x="361741" y="589503"/>
                  </a:lnTo>
                  <a:lnTo>
                    <a:pt x="361741" y="643094"/>
                  </a:lnTo>
                  <a:lnTo>
                    <a:pt x="344994" y="663191"/>
                  </a:lnTo>
                  <a:lnTo>
                    <a:pt x="314849" y="760325"/>
                  </a:lnTo>
                  <a:lnTo>
                    <a:pt x="291402" y="793819"/>
                  </a:lnTo>
                  <a:lnTo>
                    <a:pt x="301451" y="837362"/>
                  </a:lnTo>
                  <a:lnTo>
                    <a:pt x="314849" y="850332"/>
                  </a:lnTo>
                  <a:lnTo>
                    <a:pt x="375139" y="889594"/>
                  </a:lnTo>
                  <a:lnTo>
                    <a:pt x="468923" y="900927"/>
                  </a:lnTo>
                  <a:lnTo>
                    <a:pt x="545105" y="909263"/>
                  </a:lnTo>
                  <a:lnTo>
                    <a:pt x="633046" y="915106"/>
                  </a:lnTo>
                  <a:lnTo>
                    <a:pt x="689559" y="933063"/>
                  </a:lnTo>
                  <a:lnTo>
                    <a:pt x="847840" y="962854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15F2751-9CBF-61B8-5EDB-BA172D7DE429}"/>
                </a:ext>
              </a:extLst>
            </p:cNvPr>
            <p:cNvSpPr/>
            <p:nvPr/>
          </p:nvSpPr>
          <p:spPr>
            <a:xfrm>
              <a:off x="7804842" y="2684180"/>
              <a:ext cx="1745270" cy="793943"/>
            </a:xfrm>
            <a:custGeom>
              <a:avLst/>
              <a:gdLst>
                <a:gd name="connsiteX0" fmla="*/ 0 w 1400071"/>
                <a:gd name="connsiteY0" fmla="*/ 0 h 726831"/>
                <a:gd name="connsiteX1" fmla="*/ 448827 w 1400071"/>
                <a:gd name="connsiteY1" fmla="*/ 154075 h 726831"/>
                <a:gd name="connsiteX2" fmla="*/ 499069 w 1400071"/>
                <a:gd name="connsiteY2" fmla="*/ 133978 h 726831"/>
                <a:gd name="connsiteX3" fmla="*/ 519165 w 1400071"/>
                <a:gd name="connsiteY3" fmla="*/ 117231 h 726831"/>
                <a:gd name="connsiteX4" fmla="*/ 579455 w 1400071"/>
                <a:gd name="connsiteY4" fmla="*/ 180871 h 726831"/>
                <a:gd name="connsiteX5" fmla="*/ 700036 w 1400071"/>
                <a:gd name="connsiteY5" fmla="*/ 247860 h 726831"/>
                <a:gd name="connsiteX6" fmla="*/ 844062 w 1400071"/>
                <a:gd name="connsiteY6" fmla="*/ 324897 h 726831"/>
                <a:gd name="connsiteX7" fmla="*/ 937847 w 1400071"/>
                <a:gd name="connsiteY7" fmla="*/ 388537 h 726831"/>
                <a:gd name="connsiteX8" fmla="*/ 1051728 w 1400071"/>
                <a:gd name="connsiteY8" fmla="*/ 505767 h 726831"/>
                <a:gd name="connsiteX9" fmla="*/ 1138814 w 1400071"/>
                <a:gd name="connsiteY9" fmla="*/ 562708 h 726831"/>
                <a:gd name="connsiteX10" fmla="*/ 1212502 w 1400071"/>
                <a:gd name="connsiteY10" fmla="*/ 636396 h 726831"/>
                <a:gd name="connsiteX11" fmla="*/ 1262743 w 1400071"/>
                <a:gd name="connsiteY11" fmla="*/ 693337 h 726831"/>
                <a:gd name="connsiteX12" fmla="*/ 1326383 w 1400071"/>
                <a:gd name="connsiteY12" fmla="*/ 726831 h 726831"/>
                <a:gd name="connsiteX13" fmla="*/ 1400071 w 1400071"/>
                <a:gd name="connsiteY13" fmla="*/ 616299 h 726831"/>
                <a:gd name="connsiteX14" fmla="*/ 1396721 w 1400071"/>
                <a:gd name="connsiteY14" fmla="*/ 616299 h 726831"/>
                <a:gd name="connsiteX15" fmla="*/ 1396721 w 1400071"/>
                <a:gd name="connsiteY15" fmla="*/ 616299 h 726831"/>
                <a:gd name="connsiteX0" fmla="*/ 0 w 1400071"/>
                <a:gd name="connsiteY0" fmla="*/ 0 h 793943"/>
                <a:gd name="connsiteX1" fmla="*/ 448827 w 1400071"/>
                <a:gd name="connsiteY1" fmla="*/ 154075 h 793943"/>
                <a:gd name="connsiteX2" fmla="*/ 499069 w 1400071"/>
                <a:gd name="connsiteY2" fmla="*/ 133978 h 793943"/>
                <a:gd name="connsiteX3" fmla="*/ 519165 w 1400071"/>
                <a:gd name="connsiteY3" fmla="*/ 117231 h 793943"/>
                <a:gd name="connsiteX4" fmla="*/ 579455 w 1400071"/>
                <a:gd name="connsiteY4" fmla="*/ 180871 h 793943"/>
                <a:gd name="connsiteX5" fmla="*/ 700036 w 1400071"/>
                <a:gd name="connsiteY5" fmla="*/ 247860 h 793943"/>
                <a:gd name="connsiteX6" fmla="*/ 844062 w 1400071"/>
                <a:gd name="connsiteY6" fmla="*/ 324897 h 793943"/>
                <a:gd name="connsiteX7" fmla="*/ 937847 w 1400071"/>
                <a:gd name="connsiteY7" fmla="*/ 388537 h 793943"/>
                <a:gd name="connsiteX8" fmla="*/ 1051728 w 1400071"/>
                <a:gd name="connsiteY8" fmla="*/ 505767 h 793943"/>
                <a:gd name="connsiteX9" fmla="*/ 1138814 w 1400071"/>
                <a:gd name="connsiteY9" fmla="*/ 562708 h 793943"/>
                <a:gd name="connsiteX10" fmla="*/ 1212502 w 1400071"/>
                <a:gd name="connsiteY10" fmla="*/ 636396 h 793943"/>
                <a:gd name="connsiteX11" fmla="*/ 1262743 w 1400071"/>
                <a:gd name="connsiteY11" fmla="*/ 693337 h 793943"/>
                <a:gd name="connsiteX12" fmla="*/ 1326383 w 1400071"/>
                <a:gd name="connsiteY12" fmla="*/ 793943 h 793943"/>
                <a:gd name="connsiteX13" fmla="*/ 1400071 w 1400071"/>
                <a:gd name="connsiteY13" fmla="*/ 616299 h 793943"/>
                <a:gd name="connsiteX14" fmla="*/ 1396721 w 1400071"/>
                <a:gd name="connsiteY14" fmla="*/ 616299 h 793943"/>
                <a:gd name="connsiteX15" fmla="*/ 1396721 w 1400071"/>
                <a:gd name="connsiteY15" fmla="*/ 616299 h 793943"/>
                <a:gd name="connsiteX0" fmla="*/ 0 w 1476417"/>
                <a:gd name="connsiteY0" fmla="*/ 0 h 793943"/>
                <a:gd name="connsiteX1" fmla="*/ 448827 w 1476417"/>
                <a:gd name="connsiteY1" fmla="*/ 154075 h 793943"/>
                <a:gd name="connsiteX2" fmla="*/ 499069 w 1476417"/>
                <a:gd name="connsiteY2" fmla="*/ 133978 h 793943"/>
                <a:gd name="connsiteX3" fmla="*/ 519165 w 1476417"/>
                <a:gd name="connsiteY3" fmla="*/ 117231 h 793943"/>
                <a:gd name="connsiteX4" fmla="*/ 579455 w 1476417"/>
                <a:gd name="connsiteY4" fmla="*/ 180871 h 793943"/>
                <a:gd name="connsiteX5" fmla="*/ 700036 w 1476417"/>
                <a:gd name="connsiteY5" fmla="*/ 247860 h 793943"/>
                <a:gd name="connsiteX6" fmla="*/ 844062 w 1476417"/>
                <a:gd name="connsiteY6" fmla="*/ 324897 h 793943"/>
                <a:gd name="connsiteX7" fmla="*/ 937847 w 1476417"/>
                <a:gd name="connsiteY7" fmla="*/ 388537 h 793943"/>
                <a:gd name="connsiteX8" fmla="*/ 1051728 w 1476417"/>
                <a:gd name="connsiteY8" fmla="*/ 505767 h 793943"/>
                <a:gd name="connsiteX9" fmla="*/ 1138814 w 1476417"/>
                <a:gd name="connsiteY9" fmla="*/ 562708 h 793943"/>
                <a:gd name="connsiteX10" fmla="*/ 1212502 w 1476417"/>
                <a:gd name="connsiteY10" fmla="*/ 636396 h 793943"/>
                <a:gd name="connsiteX11" fmla="*/ 1262743 w 1476417"/>
                <a:gd name="connsiteY11" fmla="*/ 693337 h 793943"/>
                <a:gd name="connsiteX12" fmla="*/ 1326383 w 1476417"/>
                <a:gd name="connsiteY12" fmla="*/ 793943 h 793943"/>
                <a:gd name="connsiteX13" fmla="*/ 1400071 w 1476417"/>
                <a:gd name="connsiteY13" fmla="*/ 616299 h 793943"/>
                <a:gd name="connsiteX14" fmla="*/ 1396721 w 1476417"/>
                <a:gd name="connsiteY14" fmla="*/ 616299 h 793943"/>
                <a:gd name="connsiteX15" fmla="*/ 1476417 w 1476417"/>
                <a:gd name="connsiteY15" fmla="*/ 620494 h 793943"/>
                <a:gd name="connsiteX0" fmla="*/ 0 w 1476417"/>
                <a:gd name="connsiteY0" fmla="*/ 0 h 793943"/>
                <a:gd name="connsiteX1" fmla="*/ 448827 w 1476417"/>
                <a:gd name="connsiteY1" fmla="*/ 154075 h 793943"/>
                <a:gd name="connsiteX2" fmla="*/ 499069 w 1476417"/>
                <a:gd name="connsiteY2" fmla="*/ 133978 h 793943"/>
                <a:gd name="connsiteX3" fmla="*/ 519165 w 1476417"/>
                <a:gd name="connsiteY3" fmla="*/ 117231 h 793943"/>
                <a:gd name="connsiteX4" fmla="*/ 579455 w 1476417"/>
                <a:gd name="connsiteY4" fmla="*/ 180871 h 793943"/>
                <a:gd name="connsiteX5" fmla="*/ 700036 w 1476417"/>
                <a:gd name="connsiteY5" fmla="*/ 247860 h 793943"/>
                <a:gd name="connsiteX6" fmla="*/ 844062 w 1476417"/>
                <a:gd name="connsiteY6" fmla="*/ 324897 h 793943"/>
                <a:gd name="connsiteX7" fmla="*/ 937847 w 1476417"/>
                <a:gd name="connsiteY7" fmla="*/ 388537 h 793943"/>
                <a:gd name="connsiteX8" fmla="*/ 1051728 w 1476417"/>
                <a:gd name="connsiteY8" fmla="*/ 505767 h 793943"/>
                <a:gd name="connsiteX9" fmla="*/ 1138814 w 1476417"/>
                <a:gd name="connsiteY9" fmla="*/ 562708 h 793943"/>
                <a:gd name="connsiteX10" fmla="*/ 1212502 w 1476417"/>
                <a:gd name="connsiteY10" fmla="*/ 636396 h 793943"/>
                <a:gd name="connsiteX11" fmla="*/ 1262743 w 1476417"/>
                <a:gd name="connsiteY11" fmla="*/ 693337 h 793943"/>
                <a:gd name="connsiteX12" fmla="*/ 1326383 w 1476417"/>
                <a:gd name="connsiteY12" fmla="*/ 793943 h 793943"/>
                <a:gd name="connsiteX13" fmla="*/ 1400071 w 1476417"/>
                <a:gd name="connsiteY13" fmla="*/ 616299 h 793943"/>
                <a:gd name="connsiteX14" fmla="*/ 1421888 w 1476417"/>
                <a:gd name="connsiteY14" fmla="*/ 649855 h 793943"/>
                <a:gd name="connsiteX15" fmla="*/ 1476417 w 1476417"/>
                <a:gd name="connsiteY15" fmla="*/ 620494 h 793943"/>
                <a:gd name="connsiteX0" fmla="*/ 0 w 1715503"/>
                <a:gd name="connsiteY0" fmla="*/ 0 h 793943"/>
                <a:gd name="connsiteX1" fmla="*/ 448827 w 1715503"/>
                <a:gd name="connsiteY1" fmla="*/ 154075 h 793943"/>
                <a:gd name="connsiteX2" fmla="*/ 499069 w 1715503"/>
                <a:gd name="connsiteY2" fmla="*/ 133978 h 793943"/>
                <a:gd name="connsiteX3" fmla="*/ 519165 w 1715503"/>
                <a:gd name="connsiteY3" fmla="*/ 117231 h 793943"/>
                <a:gd name="connsiteX4" fmla="*/ 579455 w 1715503"/>
                <a:gd name="connsiteY4" fmla="*/ 180871 h 793943"/>
                <a:gd name="connsiteX5" fmla="*/ 700036 w 1715503"/>
                <a:gd name="connsiteY5" fmla="*/ 247860 h 793943"/>
                <a:gd name="connsiteX6" fmla="*/ 844062 w 1715503"/>
                <a:gd name="connsiteY6" fmla="*/ 324897 h 793943"/>
                <a:gd name="connsiteX7" fmla="*/ 937847 w 1715503"/>
                <a:gd name="connsiteY7" fmla="*/ 388537 h 793943"/>
                <a:gd name="connsiteX8" fmla="*/ 1051728 w 1715503"/>
                <a:gd name="connsiteY8" fmla="*/ 505767 h 793943"/>
                <a:gd name="connsiteX9" fmla="*/ 1138814 w 1715503"/>
                <a:gd name="connsiteY9" fmla="*/ 562708 h 793943"/>
                <a:gd name="connsiteX10" fmla="*/ 1212502 w 1715503"/>
                <a:gd name="connsiteY10" fmla="*/ 636396 h 793943"/>
                <a:gd name="connsiteX11" fmla="*/ 1262743 w 1715503"/>
                <a:gd name="connsiteY11" fmla="*/ 693337 h 793943"/>
                <a:gd name="connsiteX12" fmla="*/ 1326383 w 1715503"/>
                <a:gd name="connsiteY12" fmla="*/ 793943 h 793943"/>
                <a:gd name="connsiteX13" fmla="*/ 1400071 w 1715503"/>
                <a:gd name="connsiteY13" fmla="*/ 616299 h 793943"/>
                <a:gd name="connsiteX14" fmla="*/ 1421888 w 1715503"/>
                <a:gd name="connsiteY14" fmla="*/ 649855 h 793943"/>
                <a:gd name="connsiteX15" fmla="*/ 1715503 w 1715503"/>
                <a:gd name="connsiteY15" fmla="*/ 335269 h 793943"/>
                <a:gd name="connsiteX0" fmla="*/ 0 w 1715503"/>
                <a:gd name="connsiteY0" fmla="*/ 0 h 793943"/>
                <a:gd name="connsiteX1" fmla="*/ 448827 w 1715503"/>
                <a:gd name="connsiteY1" fmla="*/ 154075 h 793943"/>
                <a:gd name="connsiteX2" fmla="*/ 499069 w 1715503"/>
                <a:gd name="connsiteY2" fmla="*/ 133978 h 793943"/>
                <a:gd name="connsiteX3" fmla="*/ 519165 w 1715503"/>
                <a:gd name="connsiteY3" fmla="*/ 117231 h 793943"/>
                <a:gd name="connsiteX4" fmla="*/ 579455 w 1715503"/>
                <a:gd name="connsiteY4" fmla="*/ 180871 h 793943"/>
                <a:gd name="connsiteX5" fmla="*/ 700036 w 1715503"/>
                <a:gd name="connsiteY5" fmla="*/ 247860 h 793943"/>
                <a:gd name="connsiteX6" fmla="*/ 844062 w 1715503"/>
                <a:gd name="connsiteY6" fmla="*/ 324897 h 793943"/>
                <a:gd name="connsiteX7" fmla="*/ 937847 w 1715503"/>
                <a:gd name="connsiteY7" fmla="*/ 388537 h 793943"/>
                <a:gd name="connsiteX8" fmla="*/ 1051728 w 1715503"/>
                <a:gd name="connsiteY8" fmla="*/ 505767 h 793943"/>
                <a:gd name="connsiteX9" fmla="*/ 1138814 w 1715503"/>
                <a:gd name="connsiteY9" fmla="*/ 562708 h 793943"/>
                <a:gd name="connsiteX10" fmla="*/ 1212502 w 1715503"/>
                <a:gd name="connsiteY10" fmla="*/ 636396 h 793943"/>
                <a:gd name="connsiteX11" fmla="*/ 1262743 w 1715503"/>
                <a:gd name="connsiteY11" fmla="*/ 693337 h 793943"/>
                <a:gd name="connsiteX12" fmla="*/ 1326383 w 1715503"/>
                <a:gd name="connsiteY12" fmla="*/ 793943 h 793943"/>
                <a:gd name="connsiteX13" fmla="*/ 1400071 w 1715503"/>
                <a:gd name="connsiteY13" fmla="*/ 616299 h 793943"/>
                <a:gd name="connsiteX14" fmla="*/ 1589668 w 1715503"/>
                <a:gd name="connsiteY14" fmla="*/ 473686 h 793943"/>
                <a:gd name="connsiteX15" fmla="*/ 1715503 w 1715503"/>
                <a:gd name="connsiteY15" fmla="*/ 335269 h 793943"/>
                <a:gd name="connsiteX0" fmla="*/ 0 w 1715503"/>
                <a:gd name="connsiteY0" fmla="*/ 0 h 793943"/>
                <a:gd name="connsiteX1" fmla="*/ 448827 w 1715503"/>
                <a:gd name="connsiteY1" fmla="*/ 154075 h 793943"/>
                <a:gd name="connsiteX2" fmla="*/ 499069 w 1715503"/>
                <a:gd name="connsiteY2" fmla="*/ 133978 h 793943"/>
                <a:gd name="connsiteX3" fmla="*/ 519165 w 1715503"/>
                <a:gd name="connsiteY3" fmla="*/ 117231 h 793943"/>
                <a:gd name="connsiteX4" fmla="*/ 579455 w 1715503"/>
                <a:gd name="connsiteY4" fmla="*/ 180871 h 793943"/>
                <a:gd name="connsiteX5" fmla="*/ 700036 w 1715503"/>
                <a:gd name="connsiteY5" fmla="*/ 247860 h 793943"/>
                <a:gd name="connsiteX6" fmla="*/ 844062 w 1715503"/>
                <a:gd name="connsiteY6" fmla="*/ 324897 h 793943"/>
                <a:gd name="connsiteX7" fmla="*/ 937847 w 1715503"/>
                <a:gd name="connsiteY7" fmla="*/ 388537 h 793943"/>
                <a:gd name="connsiteX8" fmla="*/ 1051728 w 1715503"/>
                <a:gd name="connsiteY8" fmla="*/ 505767 h 793943"/>
                <a:gd name="connsiteX9" fmla="*/ 1138814 w 1715503"/>
                <a:gd name="connsiteY9" fmla="*/ 562708 h 793943"/>
                <a:gd name="connsiteX10" fmla="*/ 1212502 w 1715503"/>
                <a:gd name="connsiteY10" fmla="*/ 636396 h 793943"/>
                <a:gd name="connsiteX11" fmla="*/ 1262743 w 1715503"/>
                <a:gd name="connsiteY11" fmla="*/ 693337 h 793943"/>
                <a:gd name="connsiteX12" fmla="*/ 1326383 w 1715503"/>
                <a:gd name="connsiteY12" fmla="*/ 793943 h 793943"/>
                <a:gd name="connsiteX13" fmla="*/ 1433627 w 1715503"/>
                <a:gd name="connsiteY13" fmla="*/ 633077 h 793943"/>
                <a:gd name="connsiteX14" fmla="*/ 1589668 w 1715503"/>
                <a:gd name="connsiteY14" fmla="*/ 473686 h 793943"/>
                <a:gd name="connsiteX15" fmla="*/ 1715503 w 1715503"/>
                <a:gd name="connsiteY15" fmla="*/ 335269 h 79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15503" h="793943">
                  <a:moveTo>
                    <a:pt x="0" y="0"/>
                  </a:moveTo>
                  <a:lnTo>
                    <a:pt x="448827" y="154075"/>
                  </a:lnTo>
                  <a:lnTo>
                    <a:pt x="499069" y="133978"/>
                  </a:lnTo>
                  <a:lnTo>
                    <a:pt x="519165" y="117231"/>
                  </a:lnTo>
                  <a:lnTo>
                    <a:pt x="579455" y="180871"/>
                  </a:lnTo>
                  <a:lnTo>
                    <a:pt x="700036" y="247860"/>
                  </a:lnTo>
                  <a:lnTo>
                    <a:pt x="844062" y="324897"/>
                  </a:lnTo>
                  <a:lnTo>
                    <a:pt x="937847" y="388537"/>
                  </a:lnTo>
                  <a:lnTo>
                    <a:pt x="1051728" y="505767"/>
                  </a:lnTo>
                  <a:lnTo>
                    <a:pt x="1138814" y="562708"/>
                  </a:lnTo>
                  <a:lnTo>
                    <a:pt x="1212502" y="636396"/>
                  </a:lnTo>
                  <a:lnTo>
                    <a:pt x="1262743" y="693337"/>
                  </a:lnTo>
                  <a:lnTo>
                    <a:pt x="1326383" y="793943"/>
                  </a:lnTo>
                  <a:lnTo>
                    <a:pt x="1433627" y="633077"/>
                  </a:lnTo>
                  <a:lnTo>
                    <a:pt x="1589668" y="473686"/>
                  </a:lnTo>
                  <a:lnTo>
                    <a:pt x="1715503" y="335269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CE256EF-4CD8-20EB-8D6B-D9856FEF8A59}"/>
                </a:ext>
              </a:extLst>
            </p:cNvPr>
            <p:cNvSpPr/>
            <p:nvPr/>
          </p:nvSpPr>
          <p:spPr>
            <a:xfrm>
              <a:off x="5833087" y="1958688"/>
              <a:ext cx="285207" cy="1102954"/>
            </a:xfrm>
            <a:custGeom>
              <a:avLst/>
              <a:gdLst>
                <a:gd name="connsiteX0" fmla="*/ 73688 w 311499"/>
                <a:gd name="connsiteY0" fmla="*/ 1018233 h 1018233"/>
                <a:gd name="connsiteX1" fmla="*/ 180870 w 311499"/>
                <a:gd name="connsiteY1" fmla="*/ 847411 h 1018233"/>
                <a:gd name="connsiteX2" fmla="*/ 207666 w 311499"/>
                <a:gd name="connsiteY2" fmla="*/ 736879 h 1018233"/>
                <a:gd name="connsiteX3" fmla="*/ 190919 w 311499"/>
                <a:gd name="connsiteY3" fmla="*/ 639745 h 1018233"/>
                <a:gd name="connsiteX4" fmla="*/ 194268 w 311499"/>
                <a:gd name="connsiteY4" fmla="*/ 566058 h 1018233"/>
                <a:gd name="connsiteX5" fmla="*/ 207666 w 311499"/>
                <a:gd name="connsiteY5" fmla="*/ 535912 h 1018233"/>
                <a:gd name="connsiteX6" fmla="*/ 308150 w 311499"/>
                <a:gd name="connsiteY6" fmla="*/ 442128 h 1018233"/>
                <a:gd name="connsiteX7" fmla="*/ 311499 w 311499"/>
                <a:gd name="connsiteY7" fmla="*/ 405284 h 1018233"/>
                <a:gd name="connsiteX8" fmla="*/ 244510 w 311499"/>
                <a:gd name="connsiteY8" fmla="*/ 257908 h 1018233"/>
                <a:gd name="connsiteX9" fmla="*/ 154075 w 311499"/>
                <a:gd name="connsiteY9" fmla="*/ 204317 h 1018233"/>
                <a:gd name="connsiteX10" fmla="*/ 60290 w 311499"/>
                <a:gd name="connsiteY10" fmla="*/ 77038 h 1018233"/>
                <a:gd name="connsiteX11" fmla="*/ 0 w 311499"/>
                <a:gd name="connsiteY11" fmla="*/ 0 h 1018233"/>
                <a:gd name="connsiteX0" fmla="*/ 73688 w 311499"/>
                <a:gd name="connsiteY0" fmla="*/ 1018233 h 1018233"/>
                <a:gd name="connsiteX1" fmla="*/ 180870 w 311499"/>
                <a:gd name="connsiteY1" fmla="*/ 847411 h 1018233"/>
                <a:gd name="connsiteX2" fmla="*/ 207666 w 311499"/>
                <a:gd name="connsiteY2" fmla="*/ 736879 h 1018233"/>
                <a:gd name="connsiteX3" fmla="*/ 190919 w 311499"/>
                <a:gd name="connsiteY3" fmla="*/ 639745 h 1018233"/>
                <a:gd name="connsiteX4" fmla="*/ 194268 w 311499"/>
                <a:gd name="connsiteY4" fmla="*/ 566058 h 1018233"/>
                <a:gd name="connsiteX5" fmla="*/ 207666 w 311499"/>
                <a:gd name="connsiteY5" fmla="*/ 535912 h 1018233"/>
                <a:gd name="connsiteX6" fmla="*/ 308150 w 311499"/>
                <a:gd name="connsiteY6" fmla="*/ 442128 h 1018233"/>
                <a:gd name="connsiteX7" fmla="*/ 311499 w 311499"/>
                <a:gd name="connsiteY7" fmla="*/ 405284 h 1018233"/>
                <a:gd name="connsiteX8" fmla="*/ 244510 w 311499"/>
                <a:gd name="connsiteY8" fmla="*/ 257908 h 1018233"/>
                <a:gd name="connsiteX9" fmla="*/ 197896 w 311499"/>
                <a:gd name="connsiteY9" fmla="*/ 172182 h 1018233"/>
                <a:gd name="connsiteX10" fmla="*/ 60290 w 311499"/>
                <a:gd name="connsiteY10" fmla="*/ 77038 h 1018233"/>
                <a:gd name="connsiteX11" fmla="*/ 0 w 311499"/>
                <a:gd name="connsiteY11" fmla="*/ 0 h 1018233"/>
                <a:gd name="connsiteX0" fmla="*/ 73688 w 311499"/>
                <a:gd name="connsiteY0" fmla="*/ 1018233 h 1018233"/>
                <a:gd name="connsiteX1" fmla="*/ 180870 w 311499"/>
                <a:gd name="connsiteY1" fmla="*/ 847411 h 1018233"/>
                <a:gd name="connsiteX2" fmla="*/ 207666 w 311499"/>
                <a:gd name="connsiteY2" fmla="*/ 736879 h 1018233"/>
                <a:gd name="connsiteX3" fmla="*/ 190919 w 311499"/>
                <a:gd name="connsiteY3" fmla="*/ 639745 h 1018233"/>
                <a:gd name="connsiteX4" fmla="*/ 194268 w 311499"/>
                <a:gd name="connsiteY4" fmla="*/ 566058 h 1018233"/>
                <a:gd name="connsiteX5" fmla="*/ 207666 w 311499"/>
                <a:gd name="connsiteY5" fmla="*/ 535912 h 1018233"/>
                <a:gd name="connsiteX6" fmla="*/ 308150 w 311499"/>
                <a:gd name="connsiteY6" fmla="*/ 442128 h 1018233"/>
                <a:gd name="connsiteX7" fmla="*/ 311499 w 311499"/>
                <a:gd name="connsiteY7" fmla="*/ 405284 h 1018233"/>
                <a:gd name="connsiteX8" fmla="*/ 244510 w 311499"/>
                <a:gd name="connsiteY8" fmla="*/ 257908 h 1018233"/>
                <a:gd name="connsiteX9" fmla="*/ 197896 w 311499"/>
                <a:gd name="connsiteY9" fmla="*/ 172182 h 1018233"/>
                <a:gd name="connsiteX10" fmla="*/ 101189 w 311499"/>
                <a:gd name="connsiteY10" fmla="*/ 39060 h 1018233"/>
                <a:gd name="connsiteX11" fmla="*/ 0 w 311499"/>
                <a:gd name="connsiteY11" fmla="*/ 0 h 1018233"/>
                <a:gd name="connsiteX0" fmla="*/ 47396 w 285207"/>
                <a:gd name="connsiteY0" fmla="*/ 1102954 h 1102954"/>
                <a:gd name="connsiteX1" fmla="*/ 154578 w 285207"/>
                <a:gd name="connsiteY1" fmla="*/ 932132 h 1102954"/>
                <a:gd name="connsiteX2" fmla="*/ 181374 w 285207"/>
                <a:gd name="connsiteY2" fmla="*/ 821600 h 1102954"/>
                <a:gd name="connsiteX3" fmla="*/ 164627 w 285207"/>
                <a:gd name="connsiteY3" fmla="*/ 724466 h 1102954"/>
                <a:gd name="connsiteX4" fmla="*/ 167976 w 285207"/>
                <a:gd name="connsiteY4" fmla="*/ 650779 h 1102954"/>
                <a:gd name="connsiteX5" fmla="*/ 181374 w 285207"/>
                <a:gd name="connsiteY5" fmla="*/ 620633 h 1102954"/>
                <a:gd name="connsiteX6" fmla="*/ 281858 w 285207"/>
                <a:gd name="connsiteY6" fmla="*/ 526849 h 1102954"/>
                <a:gd name="connsiteX7" fmla="*/ 285207 w 285207"/>
                <a:gd name="connsiteY7" fmla="*/ 490005 h 1102954"/>
                <a:gd name="connsiteX8" fmla="*/ 218218 w 285207"/>
                <a:gd name="connsiteY8" fmla="*/ 342629 h 1102954"/>
                <a:gd name="connsiteX9" fmla="*/ 171604 w 285207"/>
                <a:gd name="connsiteY9" fmla="*/ 256903 h 1102954"/>
                <a:gd name="connsiteX10" fmla="*/ 74897 w 285207"/>
                <a:gd name="connsiteY10" fmla="*/ 123781 h 1102954"/>
                <a:gd name="connsiteX11" fmla="*/ 0 w 285207"/>
                <a:gd name="connsiteY11" fmla="*/ 0 h 1102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207" h="1102954">
                  <a:moveTo>
                    <a:pt x="47396" y="1102954"/>
                  </a:moveTo>
                  <a:lnTo>
                    <a:pt x="154578" y="932132"/>
                  </a:lnTo>
                  <a:lnTo>
                    <a:pt x="181374" y="821600"/>
                  </a:lnTo>
                  <a:lnTo>
                    <a:pt x="164627" y="724466"/>
                  </a:lnTo>
                  <a:lnTo>
                    <a:pt x="167976" y="650779"/>
                  </a:lnTo>
                  <a:lnTo>
                    <a:pt x="181374" y="620633"/>
                  </a:lnTo>
                  <a:lnTo>
                    <a:pt x="281858" y="526849"/>
                  </a:lnTo>
                  <a:lnTo>
                    <a:pt x="285207" y="490005"/>
                  </a:lnTo>
                  <a:lnTo>
                    <a:pt x="218218" y="342629"/>
                  </a:lnTo>
                  <a:lnTo>
                    <a:pt x="171604" y="256903"/>
                  </a:lnTo>
                  <a:lnTo>
                    <a:pt x="74897" y="123781"/>
                  </a:lnTo>
                  <a:lnTo>
                    <a:pt x="0" y="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9FE417D-19B0-FED9-C8EB-9D163CF41C3D}"/>
                </a:ext>
              </a:extLst>
            </p:cNvPr>
            <p:cNvSpPr/>
            <p:nvPr/>
          </p:nvSpPr>
          <p:spPr>
            <a:xfrm>
              <a:off x="6076234" y="2290611"/>
              <a:ext cx="784150" cy="449441"/>
            </a:xfrm>
            <a:custGeom>
              <a:avLst/>
              <a:gdLst>
                <a:gd name="connsiteX0" fmla="*/ 0 w 756976"/>
                <a:gd name="connsiteY0" fmla="*/ 0 h 425380"/>
                <a:gd name="connsiteX1" fmla="*/ 190919 w 756976"/>
                <a:gd name="connsiteY1" fmla="*/ 127279 h 425380"/>
                <a:gd name="connsiteX2" fmla="*/ 234461 w 756976"/>
                <a:gd name="connsiteY2" fmla="*/ 160773 h 425380"/>
                <a:gd name="connsiteX3" fmla="*/ 338294 w 756976"/>
                <a:gd name="connsiteY3" fmla="*/ 194268 h 425380"/>
                <a:gd name="connsiteX4" fmla="*/ 629697 w 756976"/>
                <a:gd name="connsiteY4" fmla="*/ 348342 h 425380"/>
                <a:gd name="connsiteX5" fmla="*/ 700035 w 756976"/>
                <a:gd name="connsiteY5" fmla="*/ 405283 h 425380"/>
                <a:gd name="connsiteX6" fmla="*/ 756976 w 756976"/>
                <a:gd name="connsiteY6" fmla="*/ 425380 h 425380"/>
                <a:gd name="connsiteX7" fmla="*/ 756976 w 756976"/>
                <a:gd name="connsiteY7" fmla="*/ 425380 h 425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6976" h="425380">
                  <a:moveTo>
                    <a:pt x="0" y="0"/>
                  </a:moveTo>
                  <a:lnTo>
                    <a:pt x="190919" y="127279"/>
                  </a:lnTo>
                  <a:lnTo>
                    <a:pt x="234461" y="160773"/>
                  </a:lnTo>
                  <a:lnTo>
                    <a:pt x="338294" y="194268"/>
                  </a:lnTo>
                  <a:lnTo>
                    <a:pt x="629697" y="348342"/>
                  </a:lnTo>
                  <a:lnTo>
                    <a:pt x="700035" y="405283"/>
                  </a:lnTo>
                  <a:lnTo>
                    <a:pt x="756976" y="425380"/>
                  </a:lnTo>
                  <a:lnTo>
                    <a:pt x="756976" y="42538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6CAAE53-9A6F-FB45-4E3B-90B2916B0E22}"/>
                </a:ext>
              </a:extLst>
            </p:cNvPr>
            <p:cNvSpPr/>
            <p:nvPr/>
          </p:nvSpPr>
          <p:spPr>
            <a:xfrm>
              <a:off x="5574101" y="5502955"/>
              <a:ext cx="1224069" cy="774172"/>
            </a:xfrm>
            <a:custGeom>
              <a:avLst/>
              <a:gdLst>
                <a:gd name="connsiteX0" fmla="*/ 0 w 1224069"/>
                <a:gd name="connsiteY0" fmla="*/ 514167 h 774172"/>
                <a:gd name="connsiteX1" fmla="*/ 353490 w 1224069"/>
                <a:gd name="connsiteY1" fmla="*/ 768330 h 774172"/>
                <a:gd name="connsiteX2" fmla="*/ 441132 w 1224069"/>
                <a:gd name="connsiteY2" fmla="*/ 774172 h 774172"/>
                <a:gd name="connsiteX3" fmla="*/ 473268 w 1224069"/>
                <a:gd name="connsiteY3" fmla="*/ 768330 h 774172"/>
                <a:gd name="connsiteX4" fmla="*/ 534617 w 1224069"/>
                <a:gd name="connsiteY4" fmla="*/ 742037 h 774172"/>
                <a:gd name="connsiteX5" fmla="*/ 563831 w 1224069"/>
                <a:gd name="connsiteY5" fmla="*/ 727430 h 774172"/>
                <a:gd name="connsiteX6" fmla="*/ 584281 w 1224069"/>
                <a:gd name="connsiteY6" fmla="*/ 733273 h 774172"/>
                <a:gd name="connsiteX7" fmla="*/ 613495 w 1224069"/>
                <a:gd name="connsiteY7" fmla="*/ 736194 h 774172"/>
                <a:gd name="connsiteX8" fmla="*/ 698216 w 1224069"/>
                <a:gd name="connsiteY8" fmla="*/ 692373 h 774172"/>
                <a:gd name="connsiteX9" fmla="*/ 712823 w 1224069"/>
                <a:gd name="connsiteY9" fmla="*/ 663159 h 774172"/>
                <a:gd name="connsiteX10" fmla="*/ 712823 w 1224069"/>
                <a:gd name="connsiteY10" fmla="*/ 566753 h 774172"/>
                <a:gd name="connsiteX11" fmla="*/ 709902 w 1224069"/>
                <a:gd name="connsiteY11" fmla="*/ 505403 h 774172"/>
                <a:gd name="connsiteX12" fmla="*/ 701137 w 1224069"/>
                <a:gd name="connsiteY12" fmla="*/ 484953 h 774172"/>
                <a:gd name="connsiteX13" fmla="*/ 768330 w 1224069"/>
                <a:gd name="connsiteY13" fmla="*/ 408997 h 774172"/>
                <a:gd name="connsiteX14" fmla="*/ 768330 w 1224069"/>
                <a:gd name="connsiteY14" fmla="*/ 373940 h 774172"/>
                <a:gd name="connsiteX15" fmla="*/ 753723 w 1224069"/>
                <a:gd name="connsiteY15" fmla="*/ 286298 h 774172"/>
                <a:gd name="connsiteX16" fmla="*/ 759565 w 1224069"/>
                <a:gd name="connsiteY16" fmla="*/ 233712 h 774172"/>
                <a:gd name="connsiteX17" fmla="*/ 782937 w 1224069"/>
                <a:gd name="connsiteY17" fmla="*/ 210341 h 774172"/>
                <a:gd name="connsiteX18" fmla="*/ 826758 w 1224069"/>
                <a:gd name="connsiteY18" fmla="*/ 224948 h 774172"/>
                <a:gd name="connsiteX19" fmla="*/ 847208 w 1224069"/>
                <a:gd name="connsiteY19" fmla="*/ 239555 h 774172"/>
                <a:gd name="connsiteX20" fmla="*/ 867657 w 1224069"/>
                <a:gd name="connsiteY20" fmla="*/ 219105 h 774172"/>
                <a:gd name="connsiteX21" fmla="*/ 893950 w 1224069"/>
                <a:gd name="connsiteY21" fmla="*/ 189891 h 774172"/>
                <a:gd name="connsiteX22" fmla="*/ 931928 w 1224069"/>
                <a:gd name="connsiteY22" fmla="*/ 210341 h 774172"/>
                <a:gd name="connsiteX23" fmla="*/ 961142 w 1224069"/>
                <a:gd name="connsiteY23" fmla="*/ 219105 h 774172"/>
                <a:gd name="connsiteX24" fmla="*/ 984514 w 1224069"/>
                <a:gd name="connsiteY24" fmla="*/ 210341 h 774172"/>
                <a:gd name="connsiteX25" fmla="*/ 1069234 w 1224069"/>
                <a:gd name="connsiteY25" fmla="*/ 148992 h 774172"/>
                <a:gd name="connsiteX26" fmla="*/ 1159798 w 1224069"/>
                <a:gd name="connsiteY26" fmla="*/ 64271 h 774172"/>
                <a:gd name="connsiteX27" fmla="*/ 1168562 w 1224069"/>
                <a:gd name="connsiteY27" fmla="*/ 49664 h 774172"/>
                <a:gd name="connsiteX28" fmla="*/ 1224069 w 1224069"/>
                <a:gd name="connsiteY28" fmla="*/ 0 h 77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24069" h="774172">
                  <a:moveTo>
                    <a:pt x="0" y="514167"/>
                  </a:moveTo>
                  <a:lnTo>
                    <a:pt x="353490" y="768330"/>
                  </a:lnTo>
                  <a:lnTo>
                    <a:pt x="441132" y="774172"/>
                  </a:lnTo>
                  <a:lnTo>
                    <a:pt x="473268" y="768330"/>
                  </a:lnTo>
                  <a:lnTo>
                    <a:pt x="534617" y="742037"/>
                  </a:lnTo>
                  <a:lnTo>
                    <a:pt x="563831" y="727430"/>
                  </a:lnTo>
                  <a:lnTo>
                    <a:pt x="584281" y="733273"/>
                  </a:lnTo>
                  <a:lnTo>
                    <a:pt x="613495" y="736194"/>
                  </a:lnTo>
                  <a:lnTo>
                    <a:pt x="698216" y="692373"/>
                  </a:lnTo>
                  <a:lnTo>
                    <a:pt x="712823" y="663159"/>
                  </a:lnTo>
                  <a:lnTo>
                    <a:pt x="712823" y="566753"/>
                  </a:lnTo>
                  <a:lnTo>
                    <a:pt x="709902" y="505403"/>
                  </a:lnTo>
                  <a:lnTo>
                    <a:pt x="701137" y="484953"/>
                  </a:lnTo>
                  <a:lnTo>
                    <a:pt x="768330" y="408997"/>
                  </a:lnTo>
                  <a:lnTo>
                    <a:pt x="768330" y="373940"/>
                  </a:lnTo>
                  <a:lnTo>
                    <a:pt x="753723" y="286298"/>
                  </a:lnTo>
                  <a:lnTo>
                    <a:pt x="759565" y="233712"/>
                  </a:lnTo>
                  <a:lnTo>
                    <a:pt x="782937" y="210341"/>
                  </a:lnTo>
                  <a:lnTo>
                    <a:pt x="826758" y="224948"/>
                  </a:lnTo>
                  <a:lnTo>
                    <a:pt x="847208" y="239555"/>
                  </a:lnTo>
                  <a:lnTo>
                    <a:pt x="867657" y="219105"/>
                  </a:lnTo>
                  <a:lnTo>
                    <a:pt x="893950" y="189891"/>
                  </a:lnTo>
                  <a:lnTo>
                    <a:pt x="931928" y="210341"/>
                  </a:lnTo>
                  <a:lnTo>
                    <a:pt x="961142" y="219105"/>
                  </a:lnTo>
                  <a:lnTo>
                    <a:pt x="984514" y="210341"/>
                  </a:lnTo>
                  <a:lnTo>
                    <a:pt x="1069234" y="148992"/>
                  </a:lnTo>
                  <a:lnTo>
                    <a:pt x="1159798" y="64271"/>
                  </a:lnTo>
                  <a:lnTo>
                    <a:pt x="1168562" y="49664"/>
                  </a:lnTo>
                  <a:lnTo>
                    <a:pt x="1224069" y="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9F055F8-58F4-38F6-7C0B-151D8A1C83D2}"/>
                </a:ext>
              </a:extLst>
            </p:cNvPr>
            <p:cNvSpPr/>
            <p:nvPr/>
          </p:nvSpPr>
          <p:spPr>
            <a:xfrm>
              <a:off x="1934526" y="5286800"/>
              <a:ext cx="694944" cy="192024"/>
            </a:xfrm>
            <a:custGeom>
              <a:avLst/>
              <a:gdLst>
                <a:gd name="connsiteX0" fmla="*/ 0 w 694944"/>
                <a:gd name="connsiteY0" fmla="*/ 192024 h 192024"/>
                <a:gd name="connsiteX1" fmla="*/ 310896 w 694944"/>
                <a:gd name="connsiteY1" fmla="*/ 109728 h 192024"/>
                <a:gd name="connsiteX2" fmla="*/ 694944 w 694944"/>
                <a:gd name="connsiteY2" fmla="*/ 0 h 19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4944" h="192024">
                  <a:moveTo>
                    <a:pt x="0" y="192024"/>
                  </a:moveTo>
                  <a:lnTo>
                    <a:pt x="310896" y="109728"/>
                  </a:lnTo>
                  <a:lnTo>
                    <a:pt x="694944" y="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F3E52EC-9E5A-92EF-6223-11E689014B30}"/>
                </a:ext>
              </a:extLst>
            </p:cNvPr>
            <p:cNvSpPr/>
            <p:nvPr/>
          </p:nvSpPr>
          <p:spPr>
            <a:xfrm>
              <a:off x="2638614" y="5378240"/>
              <a:ext cx="566928" cy="347472"/>
            </a:xfrm>
            <a:custGeom>
              <a:avLst/>
              <a:gdLst>
                <a:gd name="connsiteX0" fmla="*/ 566928 w 566928"/>
                <a:gd name="connsiteY0" fmla="*/ 0 h 347472"/>
                <a:gd name="connsiteX1" fmla="*/ 484632 w 566928"/>
                <a:gd name="connsiteY1" fmla="*/ 54864 h 347472"/>
                <a:gd name="connsiteX2" fmla="*/ 109728 w 566928"/>
                <a:gd name="connsiteY2" fmla="*/ 146304 h 347472"/>
                <a:gd name="connsiteX3" fmla="*/ 64008 w 566928"/>
                <a:gd name="connsiteY3" fmla="*/ 192024 h 347472"/>
                <a:gd name="connsiteX4" fmla="*/ 64008 w 566928"/>
                <a:gd name="connsiteY4" fmla="*/ 265176 h 347472"/>
                <a:gd name="connsiteX5" fmla="*/ 0 w 566928"/>
                <a:gd name="connsiteY5" fmla="*/ 347472 h 3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6928" h="347472">
                  <a:moveTo>
                    <a:pt x="566928" y="0"/>
                  </a:moveTo>
                  <a:lnTo>
                    <a:pt x="484632" y="54864"/>
                  </a:lnTo>
                  <a:lnTo>
                    <a:pt x="109728" y="146304"/>
                  </a:lnTo>
                  <a:lnTo>
                    <a:pt x="64008" y="192024"/>
                  </a:lnTo>
                  <a:lnTo>
                    <a:pt x="64008" y="265176"/>
                  </a:lnTo>
                  <a:lnTo>
                    <a:pt x="0" y="347472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3D1E420-70C6-B7B8-6805-79531A1DF3F7}"/>
                </a:ext>
              </a:extLst>
            </p:cNvPr>
            <p:cNvSpPr/>
            <p:nvPr/>
          </p:nvSpPr>
          <p:spPr>
            <a:xfrm>
              <a:off x="4233380" y="4187955"/>
              <a:ext cx="242566" cy="590415"/>
            </a:xfrm>
            <a:custGeom>
              <a:avLst/>
              <a:gdLst>
                <a:gd name="connsiteX0" fmla="*/ 0 w 524934"/>
                <a:gd name="connsiteY0" fmla="*/ 1320800 h 1320800"/>
                <a:gd name="connsiteX1" fmla="*/ 33867 w 524934"/>
                <a:gd name="connsiteY1" fmla="*/ 821267 h 1320800"/>
                <a:gd name="connsiteX2" fmla="*/ 63500 w 524934"/>
                <a:gd name="connsiteY2" fmla="*/ 643467 h 1320800"/>
                <a:gd name="connsiteX3" fmla="*/ 186267 w 524934"/>
                <a:gd name="connsiteY3" fmla="*/ 364067 h 1320800"/>
                <a:gd name="connsiteX4" fmla="*/ 296334 w 524934"/>
                <a:gd name="connsiteY4" fmla="*/ 173567 h 1320800"/>
                <a:gd name="connsiteX5" fmla="*/ 448734 w 524934"/>
                <a:gd name="connsiteY5" fmla="*/ 50800 h 1320800"/>
                <a:gd name="connsiteX6" fmla="*/ 524934 w 524934"/>
                <a:gd name="connsiteY6" fmla="*/ 0 h 13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4934" h="1320800">
                  <a:moveTo>
                    <a:pt x="0" y="1320800"/>
                  </a:moveTo>
                  <a:lnTo>
                    <a:pt x="33867" y="821267"/>
                  </a:lnTo>
                  <a:lnTo>
                    <a:pt x="63500" y="643467"/>
                  </a:lnTo>
                  <a:lnTo>
                    <a:pt x="186267" y="364067"/>
                  </a:lnTo>
                  <a:lnTo>
                    <a:pt x="296334" y="173567"/>
                  </a:lnTo>
                  <a:lnTo>
                    <a:pt x="448734" y="50800"/>
                  </a:lnTo>
                  <a:lnTo>
                    <a:pt x="524934" y="0"/>
                  </a:lnTo>
                </a:path>
              </a:pathLst>
            </a:cu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A875E2F-314F-F688-2C86-71AB5A0523D5}"/>
                </a:ext>
              </a:extLst>
            </p:cNvPr>
            <p:cNvSpPr/>
            <p:nvPr/>
          </p:nvSpPr>
          <p:spPr>
            <a:xfrm>
              <a:off x="6841572" y="4226330"/>
              <a:ext cx="1467729" cy="1017564"/>
            </a:xfrm>
            <a:custGeom>
              <a:avLst/>
              <a:gdLst>
                <a:gd name="connsiteX0" fmla="*/ 23446 w 1467729"/>
                <a:gd name="connsiteY0" fmla="*/ 1017564 h 1017564"/>
                <a:gd name="connsiteX1" fmla="*/ 0 w 1467729"/>
                <a:gd name="connsiteY1" fmla="*/ 858130 h 1017564"/>
                <a:gd name="connsiteX2" fmla="*/ 23446 w 1467729"/>
                <a:gd name="connsiteY2" fmla="*/ 478302 h 1017564"/>
                <a:gd name="connsiteX3" fmla="*/ 28135 w 1467729"/>
                <a:gd name="connsiteY3" fmla="*/ 178191 h 1017564"/>
                <a:gd name="connsiteX4" fmla="*/ 75027 w 1467729"/>
                <a:gd name="connsiteY4" fmla="*/ 79717 h 1017564"/>
                <a:gd name="connsiteX5" fmla="*/ 239150 w 1467729"/>
                <a:gd name="connsiteY5" fmla="*/ 37514 h 1017564"/>
                <a:gd name="connsiteX6" fmla="*/ 393895 w 1467729"/>
                <a:gd name="connsiteY6" fmla="*/ 9379 h 1017564"/>
                <a:gd name="connsiteX7" fmla="*/ 637735 w 1467729"/>
                <a:gd name="connsiteY7" fmla="*/ 0 h 1017564"/>
                <a:gd name="connsiteX8" fmla="*/ 839372 w 1467729"/>
                <a:gd name="connsiteY8" fmla="*/ 14068 h 1017564"/>
                <a:gd name="connsiteX9" fmla="*/ 984738 w 1467729"/>
                <a:gd name="connsiteY9" fmla="*/ 42204 h 1017564"/>
                <a:gd name="connsiteX10" fmla="*/ 1219200 w 1467729"/>
                <a:gd name="connsiteY10" fmla="*/ 37514 h 1017564"/>
                <a:gd name="connsiteX11" fmla="*/ 1467729 w 1467729"/>
                <a:gd name="connsiteY11" fmla="*/ 103164 h 101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7729" h="1017564">
                  <a:moveTo>
                    <a:pt x="23446" y="1017564"/>
                  </a:moveTo>
                  <a:lnTo>
                    <a:pt x="0" y="858130"/>
                  </a:lnTo>
                  <a:lnTo>
                    <a:pt x="23446" y="478302"/>
                  </a:lnTo>
                  <a:lnTo>
                    <a:pt x="28135" y="178191"/>
                  </a:lnTo>
                  <a:lnTo>
                    <a:pt x="75027" y="79717"/>
                  </a:lnTo>
                  <a:lnTo>
                    <a:pt x="239150" y="37514"/>
                  </a:lnTo>
                  <a:lnTo>
                    <a:pt x="393895" y="9379"/>
                  </a:lnTo>
                  <a:lnTo>
                    <a:pt x="637735" y="0"/>
                  </a:lnTo>
                  <a:lnTo>
                    <a:pt x="839372" y="14068"/>
                  </a:lnTo>
                  <a:lnTo>
                    <a:pt x="984738" y="42204"/>
                  </a:lnTo>
                  <a:lnTo>
                    <a:pt x="1219200" y="37514"/>
                  </a:lnTo>
                  <a:lnTo>
                    <a:pt x="1467729" y="103164"/>
                  </a:lnTo>
                </a:path>
              </a:pathLst>
            </a:cu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2780D22-69C8-BAD6-84FB-61223128804C}"/>
                </a:ext>
              </a:extLst>
            </p:cNvPr>
            <p:cNvSpPr/>
            <p:nvPr/>
          </p:nvSpPr>
          <p:spPr>
            <a:xfrm>
              <a:off x="7947519" y="1962662"/>
              <a:ext cx="1011866" cy="646331"/>
            </a:xfrm>
            <a:custGeom>
              <a:avLst/>
              <a:gdLst>
                <a:gd name="connsiteX0" fmla="*/ 0 w 2216258"/>
                <a:gd name="connsiteY0" fmla="*/ 1402596 h 1402596"/>
                <a:gd name="connsiteX1" fmla="*/ 131736 w 2216258"/>
                <a:gd name="connsiteY1" fmla="*/ 1247613 h 1402596"/>
                <a:gd name="connsiteX2" fmla="*/ 526943 w 2216258"/>
                <a:gd name="connsiteY2" fmla="*/ 891152 h 1402596"/>
                <a:gd name="connsiteX3" fmla="*/ 976393 w 2216258"/>
                <a:gd name="connsiteY3" fmla="*/ 480447 h 1402596"/>
                <a:gd name="connsiteX4" fmla="*/ 1053885 w 2216258"/>
                <a:gd name="connsiteY4" fmla="*/ 364210 h 1402596"/>
                <a:gd name="connsiteX5" fmla="*/ 1193370 w 2216258"/>
                <a:gd name="connsiteY5" fmla="*/ 340962 h 1402596"/>
                <a:gd name="connsiteX6" fmla="*/ 1356102 w 2216258"/>
                <a:gd name="connsiteY6" fmla="*/ 348711 h 1402596"/>
                <a:gd name="connsiteX7" fmla="*/ 1728061 w 2216258"/>
                <a:gd name="connsiteY7" fmla="*/ 240223 h 1402596"/>
                <a:gd name="connsiteX8" fmla="*/ 1976034 w 2216258"/>
                <a:gd name="connsiteY8" fmla="*/ 92989 h 1402596"/>
                <a:gd name="connsiteX9" fmla="*/ 2216258 w 2216258"/>
                <a:gd name="connsiteY9" fmla="*/ 0 h 1402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6258" h="1402596">
                  <a:moveTo>
                    <a:pt x="0" y="1402596"/>
                  </a:moveTo>
                  <a:lnTo>
                    <a:pt x="131736" y="1247613"/>
                  </a:lnTo>
                  <a:lnTo>
                    <a:pt x="526943" y="891152"/>
                  </a:lnTo>
                  <a:lnTo>
                    <a:pt x="976393" y="480447"/>
                  </a:lnTo>
                  <a:lnTo>
                    <a:pt x="1053885" y="364210"/>
                  </a:lnTo>
                  <a:lnTo>
                    <a:pt x="1193370" y="340962"/>
                  </a:lnTo>
                  <a:lnTo>
                    <a:pt x="1356102" y="348711"/>
                  </a:lnTo>
                  <a:lnTo>
                    <a:pt x="1728061" y="240223"/>
                  </a:lnTo>
                  <a:lnTo>
                    <a:pt x="1976034" y="92989"/>
                  </a:lnTo>
                  <a:lnTo>
                    <a:pt x="2216258" y="0"/>
                  </a:lnTo>
                </a:path>
              </a:pathLst>
            </a:cu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7ADD3B3-84D2-A94C-6D03-71EA5CB265B9}"/>
                </a:ext>
              </a:extLst>
            </p:cNvPr>
            <p:cNvSpPr/>
            <p:nvPr/>
          </p:nvSpPr>
          <p:spPr>
            <a:xfrm>
              <a:off x="3566741" y="2544472"/>
              <a:ext cx="800519" cy="1505748"/>
            </a:xfrm>
            <a:custGeom>
              <a:avLst/>
              <a:gdLst>
                <a:gd name="connsiteX0" fmla="*/ 733530 w 800519"/>
                <a:gd name="connsiteY0" fmla="*/ 1470409 h 1470409"/>
                <a:gd name="connsiteX1" fmla="*/ 800519 w 800519"/>
                <a:gd name="connsiteY1" fmla="*/ 1343130 h 1470409"/>
                <a:gd name="connsiteX2" fmla="*/ 733530 w 800519"/>
                <a:gd name="connsiteY2" fmla="*/ 1232598 h 1470409"/>
                <a:gd name="connsiteX3" fmla="*/ 656493 w 800519"/>
                <a:gd name="connsiteY3" fmla="*/ 1118717 h 1470409"/>
                <a:gd name="connsiteX4" fmla="*/ 599552 w 800519"/>
                <a:gd name="connsiteY4" fmla="*/ 994787 h 1470409"/>
                <a:gd name="connsiteX5" fmla="*/ 539262 w 800519"/>
                <a:gd name="connsiteY5" fmla="*/ 877556 h 1470409"/>
                <a:gd name="connsiteX6" fmla="*/ 442128 w 800519"/>
                <a:gd name="connsiteY6" fmla="*/ 783772 h 1470409"/>
                <a:gd name="connsiteX7" fmla="*/ 381838 w 800519"/>
                <a:gd name="connsiteY7" fmla="*/ 659842 h 1470409"/>
                <a:gd name="connsiteX8" fmla="*/ 314849 w 800519"/>
                <a:gd name="connsiteY8" fmla="*/ 502418 h 1470409"/>
                <a:gd name="connsiteX9" fmla="*/ 284704 w 800519"/>
                <a:gd name="connsiteY9" fmla="*/ 415332 h 1470409"/>
                <a:gd name="connsiteX10" fmla="*/ 237811 w 800519"/>
                <a:gd name="connsiteY10" fmla="*/ 304800 h 1470409"/>
                <a:gd name="connsiteX11" fmla="*/ 241161 w 800519"/>
                <a:gd name="connsiteY11" fmla="*/ 227763 h 1470409"/>
                <a:gd name="connsiteX12" fmla="*/ 184220 w 800519"/>
                <a:gd name="connsiteY12" fmla="*/ 200967 h 1470409"/>
                <a:gd name="connsiteX13" fmla="*/ 90436 w 800519"/>
                <a:gd name="connsiteY13" fmla="*/ 127279 h 1470409"/>
                <a:gd name="connsiteX14" fmla="*/ 0 w 800519"/>
                <a:gd name="connsiteY14" fmla="*/ 0 h 1470409"/>
                <a:gd name="connsiteX0" fmla="*/ 766661 w 800519"/>
                <a:gd name="connsiteY0" fmla="*/ 1505748 h 1505748"/>
                <a:gd name="connsiteX1" fmla="*/ 800519 w 800519"/>
                <a:gd name="connsiteY1" fmla="*/ 1343130 h 1505748"/>
                <a:gd name="connsiteX2" fmla="*/ 733530 w 800519"/>
                <a:gd name="connsiteY2" fmla="*/ 1232598 h 1505748"/>
                <a:gd name="connsiteX3" fmla="*/ 656493 w 800519"/>
                <a:gd name="connsiteY3" fmla="*/ 1118717 h 1505748"/>
                <a:gd name="connsiteX4" fmla="*/ 599552 w 800519"/>
                <a:gd name="connsiteY4" fmla="*/ 994787 h 1505748"/>
                <a:gd name="connsiteX5" fmla="*/ 539262 w 800519"/>
                <a:gd name="connsiteY5" fmla="*/ 877556 h 1505748"/>
                <a:gd name="connsiteX6" fmla="*/ 442128 w 800519"/>
                <a:gd name="connsiteY6" fmla="*/ 783772 h 1505748"/>
                <a:gd name="connsiteX7" fmla="*/ 381838 w 800519"/>
                <a:gd name="connsiteY7" fmla="*/ 659842 h 1505748"/>
                <a:gd name="connsiteX8" fmla="*/ 314849 w 800519"/>
                <a:gd name="connsiteY8" fmla="*/ 502418 h 1505748"/>
                <a:gd name="connsiteX9" fmla="*/ 284704 w 800519"/>
                <a:gd name="connsiteY9" fmla="*/ 415332 h 1505748"/>
                <a:gd name="connsiteX10" fmla="*/ 237811 w 800519"/>
                <a:gd name="connsiteY10" fmla="*/ 304800 h 1505748"/>
                <a:gd name="connsiteX11" fmla="*/ 241161 w 800519"/>
                <a:gd name="connsiteY11" fmla="*/ 227763 h 1505748"/>
                <a:gd name="connsiteX12" fmla="*/ 184220 w 800519"/>
                <a:gd name="connsiteY12" fmla="*/ 200967 h 1505748"/>
                <a:gd name="connsiteX13" fmla="*/ 90436 w 800519"/>
                <a:gd name="connsiteY13" fmla="*/ 127279 h 1505748"/>
                <a:gd name="connsiteX14" fmla="*/ 0 w 800519"/>
                <a:gd name="connsiteY14" fmla="*/ 0 h 1505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0519" h="1505748">
                  <a:moveTo>
                    <a:pt x="766661" y="1505748"/>
                  </a:moveTo>
                  <a:lnTo>
                    <a:pt x="800519" y="1343130"/>
                  </a:lnTo>
                  <a:lnTo>
                    <a:pt x="733530" y="1232598"/>
                  </a:lnTo>
                  <a:lnTo>
                    <a:pt x="656493" y="1118717"/>
                  </a:lnTo>
                  <a:lnTo>
                    <a:pt x="599552" y="994787"/>
                  </a:lnTo>
                  <a:lnTo>
                    <a:pt x="539262" y="877556"/>
                  </a:lnTo>
                  <a:lnTo>
                    <a:pt x="442128" y="783772"/>
                  </a:lnTo>
                  <a:lnTo>
                    <a:pt x="381838" y="659842"/>
                  </a:lnTo>
                  <a:lnTo>
                    <a:pt x="314849" y="502418"/>
                  </a:lnTo>
                  <a:lnTo>
                    <a:pt x="284704" y="415332"/>
                  </a:lnTo>
                  <a:lnTo>
                    <a:pt x="237811" y="304800"/>
                  </a:lnTo>
                  <a:lnTo>
                    <a:pt x="241161" y="227763"/>
                  </a:lnTo>
                  <a:lnTo>
                    <a:pt x="184220" y="200967"/>
                  </a:lnTo>
                  <a:lnTo>
                    <a:pt x="90436" y="127279"/>
                  </a:lnTo>
                  <a:lnTo>
                    <a:pt x="0" y="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3FA0ADB-9783-23E8-1675-1B6C63AB5292}"/>
                </a:ext>
              </a:extLst>
            </p:cNvPr>
            <p:cNvSpPr/>
            <p:nvPr/>
          </p:nvSpPr>
          <p:spPr>
            <a:xfrm>
              <a:off x="1092631" y="3976736"/>
              <a:ext cx="2378989" cy="240224"/>
            </a:xfrm>
            <a:custGeom>
              <a:avLst/>
              <a:gdLst>
                <a:gd name="connsiteX0" fmla="*/ 2378989 w 2378989"/>
                <a:gd name="connsiteY0" fmla="*/ 232475 h 240224"/>
                <a:gd name="connsiteX1" fmla="*/ 1983783 w 2378989"/>
                <a:gd name="connsiteY1" fmla="*/ 216976 h 240224"/>
                <a:gd name="connsiteX2" fmla="*/ 1534332 w 2378989"/>
                <a:gd name="connsiteY2" fmla="*/ 240224 h 240224"/>
                <a:gd name="connsiteX3" fmla="*/ 1363850 w 2378989"/>
                <a:gd name="connsiteY3" fmla="*/ 185980 h 240224"/>
                <a:gd name="connsiteX4" fmla="*/ 1170122 w 2378989"/>
                <a:gd name="connsiteY4" fmla="*/ 209227 h 240224"/>
                <a:gd name="connsiteX5" fmla="*/ 875654 w 2378989"/>
                <a:gd name="connsiteY5" fmla="*/ 240224 h 240224"/>
                <a:gd name="connsiteX6" fmla="*/ 650928 w 2378989"/>
                <a:gd name="connsiteY6" fmla="*/ 185980 h 240224"/>
                <a:gd name="connsiteX7" fmla="*/ 519193 w 2378989"/>
                <a:gd name="connsiteY7" fmla="*/ 178230 h 240224"/>
                <a:gd name="connsiteX8" fmla="*/ 426203 w 2378989"/>
                <a:gd name="connsiteY8" fmla="*/ 154983 h 240224"/>
                <a:gd name="connsiteX9" fmla="*/ 364210 w 2378989"/>
                <a:gd name="connsiteY9" fmla="*/ 100739 h 240224"/>
                <a:gd name="connsiteX10" fmla="*/ 309966 w 2378989"/>
                <a:gd name="connsiteY10" fmla="*/ 46495 h 240224"/>
                <a:gd name="connsiteX11" fmla="*/ 185979 w 2378989"/>
                <a:gd name="connsiteY11" fmla="*/ 23247 h 240224"/>
                <a:gd name="connsiteX12" fmla="*/ 0 w 2378989"/>
                <a:gd name="connsiteY12" fmla="*/ 0 h 24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78989" h="240224">
                  <a:moveTo>
                    <a:pt x="2378989" y="232475"/>
                  </a:moveTo>
                  <a:lnTo>
                    <a:pt x="1983783" y="216976"/>
                  </a:lnTo>
                  <a:lnTo>
                    <a:pt x="1534332" y="240224"/>
                  </a:lnTo>
                  <a:lnTo>
                    <a:pt x="1363850" y="185980"/>
                  </a:lnTo>
                  <a:lnTo>
                    <a:pt x="1170122" y="209227"/>
                  </a:lnTo>
                  <a:lnTo>
                    <a:pt x="875654" y="240224"/>
                  </a:lnTo>
                  <a:lnTo>
                    <a:pt x="650928" y="185980"/>
                  </a:lnTo>
                  <a:lnTo>
                    <a:pt x="519193" y="178230"/>
                  </a:lnTo>
                  <a:lnTo>
                    <a:pt x="426203" y="154983"/>
                  </a:lnTo>
                  <a:lnTo>
                    <a:pt x="364210" y="100739"/>
                  </a:lnTo>
                  <a:lnTo>
                    <a:pt x="309966" y="46495"/>
                  </a:lnTo>
                  <a:lnTo>
                    <a:pt x="185979" y="23247"/>
                  </a:lnTo>
                  <a:lnTo>
                    <a:pt x="0" y="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0AA69F9-7EF9-19CC-083C-F5B6A5B91E29}"/>
                </a:ext>
              </a:extLst>
            </p:cNvPr>
            <p:cNvSpPr/>
            <p:nvPr/>
          </p:nvSpPr>
          <p:spPr>
            <a:xfrm>
              <a:off x="2636520" y="1312319"/>
              <a:ext cx="929640" cy="1242060"/>
            </a:xfrm>
            <a:custGeom>
              <a:avLst/>
              <a:gdLst>
                <a:gd name="connsiteX0" fmla="*/ 0 w 929640"/>
                <a:gd name="connsiteY0" fmla="*/ 480060 h 1242060"/>
                <a:gd name="connsiteX1" fmla="*/ 30480 w 929640"/>
                <a:gd name="connsiteY1" fmla="*/ 274320 h 1242060"/>
                <a:gd name="connsiteX2" fmla="*/ 38100 w 929640"/>
                <a:gd name="connsiteY2" fmla="*/ 213360 h 1242060"/>
                <a:gd name="connsiteX3" fmla="*/ 91440 w 929640"/>
                <a:gd name="connsiteY3" fmla="*/ 167640 h 1242060"/>
                <a:gd name="connsiteX4" fmla="*/ 144780 w 929640"/>
                <a:gd name="connsiteY4" fmla="*/ 45720 h 1242060"/>
                <a:gd name="connsiteX5" fmla="*/ 182880 w 929640"/>
                <a:gd name="connsiteY5" fmla="*/ 0 h 1242060"/>
                <a:gd name="connsiteX6" fmla="*/ 929640 w 929640"/>
                <a:gd name="connsiteY6" fmla="*/ 1242060 h 124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9640" h="1242060">
                  <a:moveTo>
                    <a:pt x="0" y="480060"/>
                  </a:moveTo>
                  <a:lnTo>
                    <a:pt x="30480" y="274320"/>
                  </a:lnTo>
                  <a:lnTo>
                    <a:pt x="38100" y="213360"/>
                  </a:lnTo>
                  <a:lnTo>
                    <a:pt x="91440" y="167640"/>
                  </a:lnTo>
                  <a:lnTo>
                    <a:pt x="144780" y="45720"/>
                  </a:lnTo>
                  <a:lnTo>
                    <a:pt x="182880" y="0"/>
                  </a:lnTo>
                  <a:lnTo>
                    <a:pt x="929640" y="124206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C8040AC-EFB1-55D4-4D63-BD541C82ECDB}"/>
                </a:ext>
              </a:extLst>
            </p:cNvPr>
            <p:cNvSpPr/>
            <p:nvPr/>
          </p:nvSpPr>
          <p:spPr>
            <a:xfrm>
              <a:off x="1470660" y="1761899"/>
              <a:ext cx="1181100" cy="2324100"/>
            </a:xfrm>
            <a:custGeom>
              <a:avLst/>
              <a:gdLst>
                <a:gd name="connsiteX0" fmla="*/ 0 w 1181100"/>
                <a:gd name="connsiteY0" fmla="*/ 2324100 h 2324100"/>
                <a:gd name="connsiteX1" fmla="*/ 495300 w 1181100"/>
                <a:gd name="connsiteY1" fmla="*/ 1889760 h 2324100"/>
                <a:gd name="connsiteX2" fmla="*/ 647700 w 1181100"/>
                <a:gd name="connsiteY2" fmla="*/ 1714500 h 2324100"/>
                <a:gd name="connsiteX3" fmla="*/ 670560 w 1181100"/>
                <a:gd name="connsiteY3" fmla="*/ 1600200 h 2324100"/>
                <a:gd name="connsiteX4" fmla="*/ 609600 w 1181100"/>
                <a:gd name="connsiteY4" fmla="*/ 1478280 h 2324100"/>
                <a:gd name="connsiteX5" fmla="*/ 571500 w 1181100"/>
                <a:gd name="connsiteY5" fmla="*/ 1348740 h 2324100"/>
                <a:gd name="connsiteX6" fmla="*/ 541020 w 1181100"/>
                <a:gd name="connsiteY6" fmla="*/ 1264920 h 2324100"/>
                <a:gd name="connsiteX7" fmla="*/ 579120 w 1181100"/>
                <a:gd name="connsiteY7" fmla="*/ 1196340 h 2324100"/>
                <a:gd name="connsiteX8" fmla="*/ 586740 w 1181100"/>
                <a:gd name="connsiteY8" fmla="*/ 1089660 h 2324100"/>
                <a:gd name="connsiteX9" fmla="*/ 647700 w 1181100"/>
                <a:gd name="connsiteY9" fmla="*/ 960120 h 2324100"/>
                <a:gd name="connsiteX10" fmla="*/ 662940 w 1181100"/>
                <a:gd name="connsiteY10" fmla="*/ 876300 h 2324100"/>
                <a:gd name="connsiteX11" fmla="*/ 807720 w 1181100"/>
                <a:gd name="connsiteY11" fmla="*/ 685800 h 2324100"/>
                <a:gd name="connsiteX12" fmla="*/ 937260 w 1181100"/>
                <a:gd name="connsiteY12" fmla="*/ 487680 h 2324100"/>
                <a:gd name="connsiteX13" fmla="*/ 1074420 w 1181100"/>
                <a:gd name="connsiteY13" fmla="*/ 274320 h 2324100"/>
                <a:gd name="connsiteX14" fmla="*/ 1181100 w 1181100"/>
                <a:gd name="connsiteY14" fmla="*/ 0 h 2324100"/>
                <a:gd name="connsiteX15" fmla="*/ 1173480 w 1181100"/>
                <a:gd name="connsiteY15" fmla="*/ 0 h 232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81100" h="2324100">
                  <a:moveTo>
                    <a:pt x="0" y="2324100"/>
                  </a:moveTo>
                  <a:lnTo>
                    <a:pt x="495300" y="1889760"/>
                  </a:lnTo>
                  <a:lnTo>
                    <a:pt x="647700" y="1714500"/>
                  </a:lnTo>
                  <a:lnTo>
                    <a:pt x="670560" y="1600200"/>
                  </a:lnTo>
                  <a:lnTo>
                    <a:pt x="609600" y="1478280"/>
                  </a:lnTo>
                  <a:lnTo>
                    <a:pt x="571500" y="1348740"/>
                  </a:lnTo>
                  <a:lnTo>
                    <a:pt x="541020" y="1264920"/>
                  </a:lnTo>
                  <a:lnTo>
                    <a:pt x="579120" y="1196340"/>
                  </a:lnTo>
                  <a:lnTo>
                    <a:pt x="586740" y="1089660"/>
                  </a:lnTo>
                  <a:lnTo>
                    <a:pt x="647700" y="960120"/>
                  </a:lnTo>
                  <a:lnTo>
                    <a:pt x="662940" y="876300"/>
                  </a:lnTo>
                  <a:lnTo>
                    <a:pt x="807720" y="685800"/>
                  </a:lnTo>
                  <a:lnTo>
                    <a:pt x="937260" y="487680"/>
                  </a:lnTo>
                  <a:lnTo>
                    <a:pt x="1074420" y="274320"/>
                  </a:lnTo>
                  <a:lnTo>
                    <a:pt x="1181100" y="0"/>
                  </a:lnTo>
                  <a:lnTo>
                    <a:pt x="1173480" y="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6CB7C72-C0FB-B1A8-578D-1DEF45C7A9DC}"/>
                </a:ext>
              </a:extLst>
            </p:cNvPr>
            <p:cNvSpPr/>
            <p:nvPr/>
          </p:nvSpPr>
          <p:spPr>
            <a:xfrm>
              <a:off x="2712720" y="786539"/>
              <a:ext cx="107798" cy="547522"/>
            </a:xfrm>
            <a:custGeom>
              <a:avLst/>
              <a:gdLst>
                <a:gd name="connsiteX0" fmla="*/ 121920 w 121920"/>
                <a:gd name="connsiteY0" fmla="*/ 533400 h 533400"/>
                <a:gd name="connsiteX1" fmla="*/ 0 w 121920"/>
                <a:gd name="connsiteY1" fmla="*/ 350520 h 533400"/>
                <a:gd name="connsiteX2" fmla="*/ 30480 w 121920"/>
                <a:gd name="connsiteY2" fmla="*/ 167640 h 533400"/>
                <a:gd name="connsiteX3" fmla="*/ 99060 w 121920"/>
                <a:gd name="connsiteY3" fmla="*/ 0 h 533400"/>
                <a:gd name="connsiteX0" fmla="*/ 107798 w 107798"/>
                <a:gd name="connsiteY0" fmla="*/ 547522 h 547522"/>
                <a:gd name="connsiteX1" fmla="*/ 0 w 107798"/>
                <a:gd name="connsiteY1" fmla="*/ 350520 h 547522"/>
                <a:gd name="connsiteX2" fmla="*/ 30480 w 107798"/>
                <a:gd name="connsiteY2" fmla="*/ 167640 h 547522"/>
                <a:gd name="connsiteX3" fmla="*/ 99060 w 107798"/>
                <a:gd name="connsiteY3" fmla="*/ 0 h 54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798" h="547522">
                  <a:moveTo>
                    <a:pt x="107798" y="547522"/>
                  </a:moveTo>
                  <a:lnTo>
                    <a:pt x="0" y="350520"/>
                  </a:lnTo>
                  <a:lnTo>
                    <a:pt x="30480" y="167640"/>
                  </a:lnTo>
                  <a:lnTo>
                    <a:pt x="99060" y="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8C08C53-36C2-BAB6-F077-12402A500CD8}"/>
                </a:ext>
              </a:extLst>
            </p:cNvPr>
            <p:cNvSpPr/>
            <p:nvPr/>
          </p:nvSpPr>
          <p:spPr>
            <a:xfrm>
              <a:off x="2148840" y="1187351"/>
              <a:ext cx="519662" cy="382148"/>
            </a:xfrm>
            <a:custGeom>
              <a:avLst/>
              <a:gdLst>
                <a:gd name="connsiteX0" fmla="*/ 475488 w 475488"/>
                <a:gd name="connsiteY0" fmla="*/ 393192 h 393192"/>
                <a:gd name="connsiteX1" fmla="*/ 301752 w 475488"/>
                <a:gd name="connsiteY1" fmla="*/ 301752 h 393192"/>
                <a:gd name="connsiteX2" fmla="*/ 155448 w 475488"/>
                <a:gd name="connsiteY2" fmla="*/ 301752 h 393192"/>
                <a:gd name="connsiteX3" fmla="*/ 0 w 475488"/>
                <a:gd name="connsiteY3" fmla="*/ 0 h 393192"/>
                <a:gd name="connsiteX0" fmla="*/ 519662 w 519662"/>
                <a:gd name="connsiteY0" fmla="*/ 382148 h 382148"/>
                <a:gd name="connsiteX1" fmla="*/ 301752 w 519662"/>
                <a:gd name="connsiteY1" fmla="*/ 301752 h 382148"/>
                <a:gd name="connsiteX2" fmla="*/ 155448 w 519662"/>
                <a:gd name="connsiteY2" fmla="*/ 301752 h 382148"/>
                <a:gd name="connsiteX3" fmla="*/ 0 w 519662"/>
                <a:gd name="connsiteY3" fmla="*/ 0 h 38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9662" h="382148">
                  <a:moveTo>
                    <a:pt x="519662" y="382148"/>
                  </a:moveTo>
                  <a:lnTo>
                    <a:pt x="301752" y="301752"/>
                  </a:lnTo>
                  <a:lnTo>
                    <a:pt x="155448" y="301752"/>
                  </a:lnTo>
                  <a:lnTo>
                    <a:pt x="0" y="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9486EDB-B732-74C9-182C-0A6AC1B9749B}"/>
                </a:ext>
              </a:extLst>
            </p:cNvPr>
            <p:cNvSpPr/>
            <p:nvPr/>
          </p:nvSpPr>
          <p:spPr>
            <a:xfrm>
              <a:off x="2350008" y="4168295"/>
              <a:ext cx="850392" cy="1152144"/>
            </a:xfrm>
            <a:custGeom>
              <a:avLst/>
              <a:gdLst>
                <a:gd name="connsiteX0" fmla="*/ 0 w 850392"/>
                <a:gd name="connsiteY0" fmla="*/ 0 h 1152144"/>
                <a:gd name="connsiteX1" fmla="*/ 283464 w 850392"/>
                <a:gd name="connsiteY1" fmla="*/ 1152144 h 1152144"/>
                <a:gd name="connsiteX2" fmla="*/ 850392 w 850392"/>
                <a:gd name="connsiteY2" fmla="*/ 1042416 h 115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392" h="1152144">
                  <a:moveTo>
                    <a:pt x="0" y="0"/>
                  </a:moveTo>
                  <a:lnTo>
                    <a:pt x="283464" y="1152144"/>
                  </a:lnTo>
                  <a:lnTo>
                    <a:pt x="850392" y="1042416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37271F2-0B9E-2E42-77CB-4B38A226B0F7}"/>
                </a:ext>
              </a:extLst>
            </p:cNvPr>
            <p:cNvSpPr/>
            <p:nvPr/>
          </p:nvSpPr>
          <p:spPr>
            <a:xfrm>
              <a:off x="6637525" y="5313132"/>
              <a:ext cx="137215" cy="100514"/>
            </a:xfrm>
            <a:custGeom>
              <a:avLst/>
              <a:gdLst>
                <a:gd name="connsiteX0" fmla="*/ 0 w 146957"/>
                <a:gd name="connsiteY0" fmla="*/ 126546 h 126546"/>
                <a:gd name="connsiteX1" fmla="*/ 77561 w 146957"/>
                <a:gd name="connsiteY1" fmla="*/ 69396 h 126546"/>
                <a:gd name="connsiteX2" fmla="*/ 146957 w 146957"/>
                <a:gd name="connsiteY2" fmla="*/ 0 h 12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957" h="126546">
                  <a:moveTo>
                    <a:pt x="0" y="126546"/>
                  </a:moveTo>
                  <a:lnTo>
                    <a:pt x="77561" y="69396"/>
                  </a:lnTo>
                  <a:lnTo>
                    <a:pt x="146957" y="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DB3A7C0-708D-D397-3CC7-9E28A7C043A9}"/>
                </a:ext>
              </a:extLst>
            </p:cNvPr>
            <p:cNvSpPr/>
            <p:nvPr/>
          </p:nvSpPr>
          <p:spPr>
            <a:xfrm>
              <a:off x="7882125" y="4618290"/>
              <a:ext cx="401592" cy="1042657"/>
            </a:xfrm>
            <a:custGeom>
              <a:avLst/>
              <a:gdLst>
                <a:gd name="connsiteX0" fmla="*/ 0 w 351065"/>
                <a:gd name="connsiteY0" fmla="*/ 1073604 h 1073604"/>
                <a:gd name="connsiteX1" fmla="*/ 106136 w 351065"/>
                <a:gd name="connsiteY1" fmla="*/ 963386 h 1073604"/>
                <a:gd name="connsiteX2" fmla="*/ 163286 w 351065"/>
                <a:gd name="connsiteY2" fmla="*/ 873579 h 1073604"/>
                <a:gd name="connsiteX3" fmla="*/ 155122 w 351065"/>
                <a:gd name="connsiteY3" fmla="*/ 812347 h 1073604"/>
                <a:gd name="connsiteX4" fmla="*/ 146957 w 351065"/>
                <a:gd name="connsiteY4" fmla="*/ 775607 h 1073604"/>
                <a:gd name="connsiteX5" fmla="*/ 146957 w 351065"/>
                <a:gd name="connsiteY5" fmla="*/ 759279 h 1073604"/>
                <a:gd name="connsiteX6" fmla="*/ 134711 w 351065"/>
                <a:gd name="connsiteY6" fmla="*/ 722540 h 1073604"/>
                <a:gd name="connsiteX7" fmla="*/ 281668 w 351065"/>
                <a:gd name="connsiteY7" fmla="*/ 379640 h 1073604"/>
                <a:gd name="connsiteX8" fmla="*/ 351065 w 351065"/>
                <a:gd name="connsiteY8" fmla="*/ 228600 h 1073604"/>
                <a:gd name="connsiteX9" fmla="*/ 342900 w 351065"/>
                <a:gd name="connsiteY9" fmla="*/ 183697 h 1073604"/>
                <a:gd name="connsiteX10" fmla="*/ 322490 w 351065"/>
                <a:gd name="connsiteY10" fmla="*/ 106136 h 1073604"/>
                <a:gd name="connsiteX11" fmla="*/ 338818 w 351065"/>
                <a:gd name="connsiteY11" fmla="*/ 0 h 107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1065" h="1073604">
                  <a:moveTo>
                    <a:pt x="0" y="1073604"/>
                  </a:moveTo>
                  <a:lnTo>
                    <a:pt x="106136" y="963386"/>
                  </a:lnTo>
                  <a:lnTo>
                    <a:pt x="163286" y="873579"/>
                  </a:lnTo>
                  <a:lnTo>
                    <a:pt x="155122" y="812347"/>
                  </a:lnTo>
                  <a:lnTo>
                    <a:pt x="146957" y="775607"/>
                  </a:lnTo>
                  <a:lnTo>
                    <a:pt x="146957" y="759279"/>
                  </a:lnTo>
                  <a:lnTo>
                    <a:pt x="134711" y="722540"/>
                  </a:lnTo>
                  <a:lnTo>
                    <a:pt x="281668" y="379640"/>
                  </a:lnTo>
                  <a:lnTo>
                    <a:pt x="351065" y="228600"/>
                  </a:lnTo>
                  <a:lnTo>
                    <a:pt x="342900" y="183697"/>
                  </a:lnTo>
                  <a:lnTo>
                    <a:pt x="322490" y="106136"/>
                  </a:lnTo>
                  <a:lnTo>
                    <a:pt x="338818" y="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67CDD83-5F22-E0A3-E911-E9B3F2AFBF6F}"/>
              </a:ext>
            </a:extLst>
          </p:cNvPr>
          <p:cNvGrpSpPr/>
          <p:nvPr/>
        </p:nvGrpSpPr>
        <p:grpSpPr>
          <a:xfrm>
            <a:off x="1396656" y="553183"/>
            <a:ext cx="8415821" cy="6571554"/>
            <a:chOff x="1396656" y="553183"/>
            <a:chExt cx="8415821" cy="65715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7BED03EC-4ECE-69B1-AB98-1E91B1954BD6}"/>
                </a:ext>
              </a:extLst>
            </p:cNvPr>
            <p:cNvSpPr/>
            <p:nvPr/>
          </p:nvSpPr>
          <p:spPr>
            <a:xfrm>
              <a:off x="9123049" y="3602568"/>
              <a:ext cx="202984" cy="242812"/>
            </a:xfrm>
            <a:custGeom>
              <a:avLst/>
              <a:gdLst>
                <a:gd name="connsiteX0" fmla="*/ 0 w 414866"/>
                <a:gd name="connsiteY0" fmla="*/ 410633 h 410633"/>
                <a:gd name="connsiteX1" fmla="*/ 414866 w 414866"/>
                <a:gd name="connsiteY1" fmla="*/ 0 h 410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4866" h="410633">
                  <a:moveTo>
                    <a:pt x="0" y="410633"/>
                  </a:moveTo>
                  <a:lnTo>
                    <a:pt x="414866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6BFBD2D-C2F9-D7AF-1D89-2F95F7B223DB}"/>
                </a:ext>
              </a:extLst>
            </p:cNvPr>
            <p:cNvSpPr/>
            <p:nvPr/>
          </p:nvSpPr>
          <p:spPr>
            <a:xfrm>
              <a:off x="8723104" y="3927326"/>
              <a:ext cx="1044515" cy="208320"/>
            </a:xfrm>
            <a:custGeom>
              <a:avLst/>
              <a:gdLst>
                <a:gd name="connsiteX0" fmla="*/ 0 w 2387600"/>
                <a:gd name="connsiteY0" fmla="*/ 791634 h 825500"/>
                <a:gd name="connsiteX1" fmla="*/ 368300 w 2387600"/>
                <a:gd name="connsiteY1" fmla="*/ 745067 h 825500"/>
                <a:gd name="connsiteX2" fmla="*/ 508000 w 2387600"/>
                <a:gd name="connsiteY2" fmla="*/ 745067 h 825500"/>
                <a:gd name="connsiteX3" fmla="*/ 651933 w 2387600"/>
                <a:gd name="connsiteY3" fmla="*/ 774700 h 825500"/>
                <a:gd name="connsiteX4" fmla="*/ 728133 w 2387600"/>
                <a:gd name="connsiteY4" fmla="*/ 791634 h 825500"/>
                <a:gd name="connsiteX5" fmla="*/ 884766 w 2387600"/>
                <a:gd name="connsiteY5" fmla="*/ 787400 h 825500"/>
                <a:gd name="connsiteX6" fmla="*/ 1041400 w 2387600"/>
                <a:gd name="connsiteY6" fmla="*/ 774700 h 825500"/>
                <a:gd name="connsiteX7" fmla="*/ 1282700 w 2387600"/>
                <a:gd name="connsiteY7" fmla="*/ 825500 h 825500"/>
                <a:gd name="connsiteX8" fmla="*/ 1464733 w 2387600"/>
                <a:gd name="connsiteY8" fmla="*/ 757767 h 825500"/>
                <a:gd name="connsiteX9" fmla="*/ 1735666 w 2387600"/>
                <a:gd name="connsiteY9" fmla="*/ 651934 h 825500"/>
                <a:gd name="connsiteX10" fmla="*/ 2006600 w 2387600"/>
                <a:gd name="connsiteY10" fmla="*/ 503767 h 825500"/>
                <a:gd name="connsiteX11" fmla="*/ 2137833 w 2387600"/>
                <a:gd name="connsiteY11" fmla="*/ 334434 h 825500"/>
                <a:gd name="connsiteX12" fmla="*/ 2209800 w 2387600"/>
                <a:gd name="connsiteY12" fmla="*/ 173567 h 825500"/>
                <a:gd name="connsiteX13" fmla="*/ 2345266 w 2387600"/>
                <a:gd name="connsiteY13" fmla="*/ 67734 h 825500"/>
                <a:gd name="connsiteX14" fmla="*/ 2387600 w 2387600"/>
                <a:gd name="connsiteY14" fmla="*/ 0 h 82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87600" h="825500">
                  <a:moveTo>
                    <a:pt x="0" y="791634"/>
                  </a:moveTo>
                  <a:lnTo>
                    <a:pt x="368300" y="745067"/>
                  </a:lnTo>
                  <a:lnTo>
                    <a:pt x="508000" y="745067"/>
                  </a:lnTo>
                  <a:lnTo>
                    <a:pt x="651933" y="774700"/>
                  </a:lnTo>
                  <a:lnTo>
                    <a:pt x="728133" y="791634"/>
                  </a:lnTo>
                  <a:lnTo>
                    <a:pt x="884766" y="787400"/>
                  </a:lnTo>
                  <a:lnTo>
                    <a:pt x="1041400" y="774700"/>
                  </a:lnTo>
                  <a:lnTo>
                    <a:pt x="1282700" y="825500"/>
                  </a:lnTo>
                  <a:lnTo>
                    <a:pt x="1464733" y="757767"/>
                  </a:lnTo>
                  <a:lnTo>
                    <a:pt x="1735666" y="651934"/>
                  </a:lnTo>
                  <a:lnTo>
                    <a:pt x="2006600" y="503767"/>
                  </a:lnTo>
                  <a:lnTo>
                    <a:pt x="2137833" y="334434"/>
                  </a:lnTo>
                  <a:lnTo>
                    <a:pt x="2209800" y="173567"/>
                  </a:lnTo>
                  <a:lnTo>
                    <a:pt x="2345266" y="67734"/>
                  </a:lnTo>
                  <a:lnTo>
                    <a:pt x="2387600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26156E9-2868-C54A-48AF-FD8EC8669936}"/>
                </a:ext>
              </a:extLst>
            </p:cNvPr>
            <p:cNvSpPr/>
            <p:nvPr/>
          </p:nvSpPr>
          <p:spPr>
            <a:xfrm>
              <a:off x="4619341" y="4384494"/>
              <a:ext cx="851668" cy="208060"/>
            </a:xfrm>
            <a:custGeom>
              <a:avLst/>
              <a:gdLst>
                <a:gd name="connsiteX0" fmla="*/ 0 w 1778000"/>
                <a:gd name="connsiteY0" fmla="*/ 0 h 546100"/>
                <a:gd name="connsiteX1" fmla="*/ 495300 w 1778000"/>
                <a:gd name="connsiteY1" fmla="*/ 283633 h 546100"/>
                <a:gd name="connsiteX2" fmla="*/ 719666 w 1778000"/>
                <a:gd name="connsiteY2" fmla="*/ 309033 h 546100"/>
                <a:gd name="connsiteX3" fmla="*/ 876300 w 1778000"/>
                <a:gd name="connsiteY3" fmla="*/ 334433 h 546100"/>
                <a:gd name="connsiteX4" fmla="*/ 1066800 w 1778000"/>
                <a:gd name="connsiteY4" fmla="*/ 364066 h 546100"/>
                <a:gd name="connsiteX5" fmla="*/ 1303866 w 1778000"/>
                <a:gd name="connsiteY5" fmla="*/ 423333 h 546100"/>
                <a:gd name="connsiteX6" fmla="*/ 1617133 w 1778000"/>
                <a:gd name="connsiteY6" fmla="*/ 508000 h 546100"/>
                <a:gd name="connsiteX7" fmla="*/ 1778000 w 1778000"/>
                <a:gd name="connsiteY7" fmla="*/ 546100 h 54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8000" h="546100">
                  <a:moveTo>
                    <a:pt x="0" y="0"/>
                  </a:moveTo>
                  <a:lnTo>
                    <a:pt x="495300" y="283633"/>
                  </a:lnTo>
                  <a:lnTo>
                    <a:pt x="719666" y="309033"/>
                  </a:lnTo>
                  <a:lnTo>
                    <a:pt x="876300" y="334433"/>
                  </a:lnTo>
                  <a:lnTo>
                    <a:pt x="1066800" y="364066"/>
                  </a:lnTo>
                  <a:lnTo>
                    <a:pt x="1303866" y="423333"/>
                  </a:lnTo>
                  <a:lnTo>
                    <a:pt x="1617133" y="508000"/>
                  </a:lnTo>
                  <a:lnTo>
                    <a:pt x="1778000" y="54610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3EFD899-FF07-B793-3C12-AAAD2BBAB872}"/>
                </a:ext>
              </a:extLst>
            </p:cNvPr>
            <p:cNvSpPr/>
            <p:nvPr/>
          </p:nvSpPr>
          <p:spPr>
            <a:xfrm>
              <a:off x="3948795" y="4051049"/>
              <a:ext cx="156009" cy="590415"/>
            </a:xfrm>
            <a:custGeom>
              <a:avLst/>
              <a:gdLst>
                <a:gd name="connsiteX0" fmla="*/ 0 w 351366"/>
                <a:gd name="connsiteY0" fmla="*/ 1253067 h 1253067"/>
                <a:gd name="connsiteX1" fmla="*/ 67733 w 351366"/>
                <a:gd name="connsiteY1" fmla="*/ 787400 h 1253067"/>
                <a:gd name="connsiteX2" fmla="*/ 139700 w 351366"/>
                <a:gd name="connsiteY2" fmla="*/ 491067 h 1253067"/>
                <a:gd name="connsiteX3" fmla="*/ 194733 w 351366"/>
                <a:gd name="connsiteY3" fmla="*/ 249767 h 1253067"/>
                <a:gd name="connsiteX4" fmla="*/ 249766 w 351366"/>
                <a:gd name="connsiteY4" fmla="*/ 160867 h 1253067"/>
                <a:gd name="connsiteX5" fmla="*/ 309033 w 351366"/>
                <a:gd name="connsiteY5" fmla="*/ 118534 h 1253067"/>
                <a:gd name="connsiteX6" fmla="*/ 342900 w 351366"/>
                <a:gd name="connsiteY6" fmla="*/ 71967 h 1253067"/>
                <a:gd name="connsiteX7" fmla="*/ 351366 w 351366"/>
                <a:gd name="connsiteY7" fmla="*/ 0 h 1253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366" h="1253067">
                  <a:moveTo>
                    <a:pt x="0" y="1253067"/>
                  </a:moveTo>
                  <a:lnTo>
                    <a:pt x="67733" y="787400"/>
                  </a:lnTo>
                  <a:lnTo>
                    <a:pt x="139700" y="491067"/>
                  </a:lnTo>
                  <a:lnTo>
                    <a:pt x="194733" y="249767"/>
                  </a:lnTo>
                  <a:lnTo>
                    <a:pt x="249766" y="160867"/>
                  </a:lnTo>
                  <a:lnTo>
                    <a:pt x="309033" y="118534"/>
                  </a:lnTo>
                  <a:lnTo>
                    <a:pt x="342900" y="71967"/>
                  </a:lnTo>
                  <a:lnTo>
                    <a:pt x="351366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24CADCD-7249-4F98-FFB0-1D28626B01B8}"/>
                </a:ext>
              </a:extLst>
            </p:cNvPr>
            <p:cNvSpPr/>
            <p:nvPr/>
          </p:nvSpPr>
          <p:spPr>
            <a:xfrm>
              <a:off x="3413186" y="4821992"/>
              <a:ext cx="320215" cy="57680"/>
            </a:xfrm>
            <a:custGeom>
              <a:avLst/>
              <a:gdLst>
                <a:gd name="connsiteX0" fmla="*/ 0 w 745066"/>
                <a:gd name="connsiteY0" fmla="*/ 0 h 156633"/>
                <a:gd name="connsiteX1" fmla="*/ 419100 w 745066"/>
                <a:gd name="connsiteY1" fmla="*/ 135466 h 156633"/>
                <a:gd name="connsiteX2" fmla="*/ 529166 w 745066"/>
                <a:gd name="connsiteY2" fmla="*/ 156633 h 156633"/>
                <a:gd name="connsiteX3" fmla="*/ 596900 w 745066"/>
                <a:gd name="connsiteY3" fmla="*/ 152400 h 156633"/>
                <a:gd name="connsiteX4" fmla="*/ 681566 w 745066"/>
                <a:gd name="connsiteY4" fmla="*/ 84666 h 156633"/>
                <a:gd name="connsiteX5" fmla="*/ 745066 w 745066"/>
                <a:gd name="connsiteY5" fmla="*/ 8466 h 156633"/>
                <a:gd name="connsiteX6" fmla="*/ 745066 w 745066"/>
                <a:gd name="connsiteY6" fmla="*/ 8466 h 15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5066" h="156633">
                  <a:moveTo>
                    <a:pt x="0" y="0"/>
                  </a:moveTo>
                  <a:lnTo>
                    <a:pt x="419100" y="135466"/>
                  </a:lnTo>
                  <a:lnTo>
                    <a:pt x="529166" y="156633"/>
                  </a:lnTo>
                  <a:lnTo>
                    <a:pt x="596900" y="152400"/>
                  </a:lnTo>
                  <a:lnTo>
                    <a:pt x="681566" y="84666"/>
                  </a:lnTo>
                  <a:lnTo>
                    <a:pt x="745066" y="8466"/>
                  </a:lnTo>
                  <a:lnTo>
                    <a:pt x="745066" y="8466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005F802-C7F9-BCEE-E768-D60EF50AE116}"/>
                </a:ext>
              </a:extLst>
            </p:cNvPr>
            <p:cNvSpPr/>
            <p:nvPr/>
          </p:nvSpPr>
          <p:spPr>
            <a:xfrm>
              <a:off x="3431485" y="4822963"/>
              <a:ext cx="161511" cy="1222513"/>
            </a:xfrm>
            <a:custGeom>
              <a:avLst/>
              <a:gdLst>
                <a:gd name="connsiteX0" fmla="*/ 0 w 161511"/>
                <a:gd name="connsiteY0" fmla="*/ 0 h 1222513"/>
                <a:gd name="connsiteX1" fmla="*/ 161511 w 161511"/>
                <a:gd name="connsiteY1" fmla="*/ 397565 h 1222513"/>
                <a:gd name="connsiteX2" fmla="*/ 72058 w 161511"/>
                <a:gd name="connsiteY2" fmla="*/ 988944 h 1222513"/>
                <a:gd name="connsiteX3" fmla="*/ 74543 w 161511"/>
                <a:gd name="connsiteY3" fmla="*/ 1222513 h 1222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511" h="1222513">
                  <a:moveTo>
                    <a:pt x="0" y="0"/>
                  </a:moveTo>
                  <a:lnTo>
                    <a:pt x="161511" y="397565"/>
                  </a:lnTo>
                  <a:lnTo>
                    <a:pt x="72058" y="988944"/>
                  </a:lnTo>
                  <a:cubicBezTo>
                    <a:pt x="72886" y="1066800"/>
                    <a:pt x="73715" y="1144657"/>
                    <a:pt x="74543" y="1222513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8D1C0B2-345D-D6BC-0A26-6623DFE4606A}"/>
                </a:ext>
              </a:extLst>
            </p:cNvPr>
            <p:cNvSpPr/>
            <p:nvPr/>
          </p:nvSpPr>
          <p:spPr>
            <a:xfrm>
              <a:off x="4213144" y="5029159"/>
              <a:ext cx="315567" cy="1013791"/>
            </a:xfrm>
            <a:custGeom>
              <a:avLst/>
              <a:gdLst>
                <a:gd name="connsiteX0" fmla="*/ 315567 w 315567"/>
                <a:gd name="connsiteY0" fmla="*/ 0 h 1013791"/>
                <a:gd name="connsiteX1" fmla="*/ 213691 w 315567"/>
                <a:gd name="connsiteY1" fmla="*/ 37272 h 1013791"/>
                <a:gd name="connsiteX2" fmla="*/ 231085 w 315567"/>
                <a:gd name="connsiteY2" fmla="*/ 24848 h 1013791"/>
                <a:gd name="connsiteX3" fmla="*/ 171450 w 315567"/>
                <a:gd name="connsiteY3" fmla="*/ 67089 h 1013791"/>
                <a:gd name="connsiteX4" fmla="*/ 111815 w 315567"/>
                <a:gd name="connsiteY4" fmla="*/ 99391 h 1013791"/>
                <a:gd name="connsiteX5" fmla="*/ 39756 w 315567"/>
                <a:gd name="connsiteY5" fmla="*/ 163996 h 1013791"/>
                <a:gd name="connsiteX6" fmla="*/ 12424 w 315567"/>
                <a:gd name="connsiteY6" fmla="*/ 208722 h 1013791"/>
                <a:gd name="connsiteX7" fmla="*/ 0 w 315567"/>
                <a:gd name="connsiteY7" fmla="*/ 218661 h 1013791"/>
                <a:gd name="connsiteX8" fmla="*/ 4969 w 315567"/>
                <a:gd name="connsiteY8" fmla="*/ 243509 h 1013791"/>
                <a:gd name="connsiteX9" fmla="*/ 4969 w 315567"/>
                <a:gd name="connsiteY9" fmla="*/ 263387 h 1013791"/>
                <a:gd name="connsiteX10" fmla="*/ 116785 w 315567"/>
                <a:gd name="connsiteY10" fmla="*/ 556591 h 1013791"/>
                <a:gd name="connsiteX11" fmla="*/ 129208 w 315567"/>
                <a:gd name="connsiteY11" fmla="*/ 573985 h 1013791"/>
                <a:gd name="connsiteX12" fmla="*/ 129208 w 315567"/>
                <a:gd name="connsiteY12" fmla="*/ 593863 h 1013791"/>
                <a:gd name="connsiteX13" fmla="*/ 119269 w 315567"/>
                <a:gd name="connsiteY13" fmla="*/ 623680 h 1013791"/>
                <a:gd name="connsiteX14" fmla="*/ 32302 w 315567"/>
                <a:gd name="connsiteY14" fmla="*/ 914400 h 1013791"/>
                <a:gd name="connsiteX15" fmla="*/ 12424 w 315567"/>
                <a:gd name="connsiteY15" fmla="*/ 1013791 h 1013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67" h="1013791">
                  <a:moveTo>
                    <a:pt x="315567" y="0"/>
                  </a:moveTo>
                  <a:lnTo>
                    <a:pt x="213691" y="37272"/>
                  </a:lnTo>
                  <a:cubicBezTo>
                    <a:pt x="234271" y="24409"/>
                    <a:pt x="241383" y="24848"/>
                    <a:pt x="231085" y="24848"/>
                  </a:cubicBezTo>
                  <a:lnTo>
                    <a:pt x="171450" y="67089"/>
                  </a:lnTo>
                  <a:lnTo>
                    <a:pt x="111815" y="99391"/>
                  </a:lnTo>
                  <a:lnTo>
                    <a:pt x="39756" y="163996"/>
                  </a:lnTo>
                  <a:lnTo>
                    <a:pt x="12424" y="208722"/>
                  </a:lnTo>
                  <a:lnTo>
                    <a:pt x="0" y="218661"/>
                  </a:lnTo>
                  <a:lnTo>
                    <a:pt x="4969" y="243509"/>
                  </a:lnTo>
                  <a:lnTo>
                    <a:pt x="4969" y="263387"/>
                  </a:lnTo>
                  <a:lnTo>
                    <a:pt x="116785" y="556591"/>
                  </a:lnTo>
                  <a:lnTo>
                    <a:pt x="129208" y="573985"/>
                  </a:lnTo>
                  <a:lnTo>
                    <a:pt x="129208" y="593863"/>
                  </a:lnTo>
                  <a:lnTo>
                    <a:pt x="119269" y="623680"/>
                  </a:lnTo>
                  <a:lnTo>
                    <a:pt x="32302" y="914400"/>
                  </a:lnTo>
                  <a:lnTo>
                    <a:pt x="12424" y="1013791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216E229-4133-FD5B-2C11-D1D283BFEAA1}"/>
                </a:ext>
              </a:extLst>
            </p:cNvPr>
            <p:cNvSpPr/>
            <p:nvPr/>
          </p:nvSpPr>
          <p:spPr>
            <a:xfrm>
              <a:off x="6702343" y="5438228"/>
              <a:ext cx="984816" cy="163890"/>
            </a:xfrm>
            <a:custGeom>
              <a:avLst/>
              <a:gdLst>
                <a:gd name="connsiteX0" fmla="*/ 1731936 w 1731936"/>
                <a:gd name="connsiteY0" fmla="*/ 174356 h 282844"/>
                <a:gd name="connsiteX1" fmla="*/ 1573078 w 1731936"/>
                <a:gd name="connsiteY1" fmla="*/ 189854 h 282844"/>
                <a:gd name="connsiteX2" fmla="*/ 1480088 w 1731936"/>
                <a:gd name="connsiteY2" fmla="*/ 197604 h 282844"/>
                <a:gd name="connsiteX3" fmla="*/ 1379349 w 1731936"/>
                <a:gd name="connsiteY3" fmla="*/ 255722 h 282844"/>
                <a:gd name="connsiteX4" fmla="*/ 1297983 w 1731936"/>
                <a:gd name="connsiteY4" fmla="*/ 282844 h 282844"/>
                <a:gd name="connsiteX5" fmla="*/ 1235990 w 1731936"/>
                <a:gd name="connsiteY5" fmla="*/ 282844 h 282844"/>
                <a:gd name="connsiteX6" fmla="*/ 1084881 w 1731936"/>
                <a:gd name="connsiteY6" fmla="*/ 247973 h 282844"/>
                <a:gd name="connsiteX7" fmla="*/ 1073258 w 1731936"/>
                <a:gd name="connsiteY7" fmla="*/ 259597 h 282844"/>
                <a:gd name="connsiteX8" fmla="*/ 1003515 w 1731936"/>
                <a:gd name="connsiteY8" fmla="*/ 263471 h 282844"/>
                <a:gd name="connsiteX9" fmla="*/ 666427 w 1731936"/>
                <a:gd name="connsiteY9" fmla="*/ 185980 h 282844"/>
                <a:gd name="connsiteX10" fmla="*/ 492071 w 1731936"/>
                <a:gd name="connsiteY10" fmla="*/ 127861 h 282844"/>
                <a:gd name="connsiteX11" fmla="*/ 340963 w 1731936"/>
                <a:gd name="connsiteY11" fmla="*/ 50370 h 282844"/>
                <a:gd name="connsiteX12" fmla="*/ 313841 w 1731936"/>
                <a:gd name="connsiteY12" fmla="*/ 19373 h 282844"/>
                <a:gd name="connsiteX13" fmla="*/ 251848 w 1731936"/>
                <a:gd name="connsiteY13" fmla="*/ 11624 h 282844"/>
                <a:gd name="connsiteX14" fmla="*/ 189854 w 1731936"/>
                <a:gd name="connsiteY14" fmla="*/ 0 h 282844"/>
                <a:gd name="connsiteX15" fmla="*/ 116237 w 1731936"/>
                <a:gd name="connsiteY15" fmla="*/ 73617 h 282844"/>
                <a:gd name="connsiteX16" fmla="*/ 73617 w 1731936"/>
                <a:gd name="connsiteY16" fmla="*/ 108488 h 282844"/>
                <a:gd name="connsiteX17" fmla="*/ 0 w 1731936"/>
                <a:gd name="connsiteY17" fmla="*/ 92990 h 28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31936" h="282844">
                  <a:moveTo>
                    <a:pt x="1731936" y="174356"/>
                  </a:moveTo>
                  <a:lnTo>
                    <a:pt x="1573078" y="189854"/>
                  </a:lnTo>
                  <a:lnTo>
                    <a:pt x="1480088" y="197604"/>
                  </a:lnTo>
                  <a:lnTo>
                    <a:pt x="1379349" y="255722"/>
                  </a:lnTo>
                  <a:lnTo>
                    <a:pt x="1297983" y="282844"/>
                  </a:lnTo>
                  <a:lnTo>
                    <a:pt x="1235990" y="282844"/>
                  </a:lnTo>
                  <a:lnTo>
                    <a:pt x="1084881" y="247973"/>
                  </a:lnTo>
                  <a:lnTo>
                    <a:pt x="1073258" y="259597"/>
                  </a:lnTo>
                  <a:lnTo>
                    <a:pt x="1003515" y="263471"/>
                  </a:lnTo>
                  <a:lnTo>
                    <a:pt x="666427" y="185980"/>
                  </a:lnTo>
                  <a:lnTo>
                    <a:pt x="492071" y="127861"/>
                  </a:lnTo>
                  <a:lnTo>
                    <a:pt x="340963" y="50370"/>
                  </a:lnTo>
                  <a:lnTo>
                    <a:pt x="313841" y="19373"/>
                  </a:lnTo>
                  <a:lnTo>
                    <a:pt x="251848" y="11624"/>
                  </a:lnTo>
                  <a:lnTo>
                    <a:pt x="189854" y="0"/>
                  </a:lnTo>
                  <a:lnTo>
                    <a:pt x="116237" y="73617"/>
                  </a:lnTo>
                  <a:lnTo>
                    <a:pt x="73617" y="108488"/>
                  </a:lnTo>
                  <a:lnTo>
                    <a:pt x="0" y="9299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DC1FBB4-995F-DDD5-71AF-9878C80095CA}"/>
                </a:ext>
              </a:extLst>
            </p:cNvPr>
            <p:cNvSpPr/>
            <p:nvPr/>
          </p:nvSpPr>
          <p:spPr>
            <a:xfrm>
              <a:off x="5955957" y="4416658"/>
              <a:ext cx="921461" cy="218891"/>
            </a:xfrm>
            <a:custGeom>
              <a:avLst/>
              <a:gdLst>
                <a:gd name="connsiteX0" fmla="*/ 0 w 921461"/>
                <a:gd name="connsiteY0" fmla="*/ 218891 h 218891"/>
                <a:gd name="connsiteX1" fmla="*/ 74140 w 921461"/>
                <a:gd name="connsiteY1" fmla="*/ 169464 h 218891"/>
                <a:gd name="connsiteX2" fmla="*/ 243604 w 921461"/>
                <a:gd name="connsiteY2" fmla="*/ 120037 h 218891"/>
                <a:gd name="connsiteX3" fmla="*/ 402477 w 921461"/>
                <a:gd name="connsiteY3" fmla="*/ 77671 h 218891"/>
                <a:gd name="connsiteX4" fmla="*/ 508392 w 921461"/>
                <a:gd name="connsiteY4" fmla="*/ 77671 h 218891"/>
                <a:gd name="connsiteX5" fmla="*/ 688448 w 921461"/>
                <a:gd name="connsiteY5" fmla="*/ 38835 h 218891"/>
                <a:gd name="connsiteX6" fmla="*/ 819076 w 921461"/>
                <a:gd name="connsiteY6" fmla="*/ 17652 h 218891"/>
                <a:gd name="connsiteX7" fmla="*/ 921461 w 921461"/>
                <a:gd name="connsiteY7" fmla="*/ 0 h 21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1461" h="218891">
                  <a:moveTo>
                    <a:pt x="0" y="218891"/>
                  </a:moveTo>
                  <a:lnTo>
                    <a:pt x="74140" y="169464"/>
                  </a:lnTo>
                  <a:lnTo>
                    <a:pt x="243604" y="120037"/>
                  </a:lnTo>
                  <a:lnTo>
                    <a:pt x="402477" y="77671"/>
                  </a:lnTo>
                  <a:lnTo>
                    <a:pt x="508392" y="77671"/>
                  </a:lnTo>
                  <a:lnTo>
                    <a:pt x="688448" y="38835"/>
                  </a:lnTo>
                  <a:lnTo>
                    <a:pt x="819076" y="17652"/>
                  </a:lnTo>
                  <a:lnTo>
                    <a:pt x="921461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6F60B42-B658-8F6D-FC49-A188D5ECE40A}"/>
                </a:ext>
              </a:extLst>
            </p:cNvPr>
            <p:cNvSpPr/>
            <p:nvPr/>
          </p:nvSpPr>
          <p:spPr>
            <a:xfrm>
              <a:off x="4801463" y="5088391"/>
              <a:ext cx="578916" cy="457235"/>
            </a:xfrm>
            <a:custGeom>
              <a:avLst/>
              <a:gdLst>
                <a:gd name="connsiteX0" fmla="*/ 0 w 600185"/>
                <a:gd name="connsiteY0" fmla="*/ 74141 h 406008"/>
                <a:gd name="connsiteX1" fmla="*/ 328337 w 600185"/>
                <a:gd name="connsiteY1" fmla="*/ 0 h 406008"/>
                <a:gd name="connsiteX2" fmla="*/ 497801 w 600185"/>
                <a:gd name="connsiteY2" fmla="*/ 0 h 406008"/>
                <a:gd name="connsiteX3" fmla="*/ 600185 w 600185"/>
                <a:gd name="connsiteY3" fmla="*/ 7061 h 406008"/>
                <a:gd name="connsiteX4" fmla="*/ 550758 w 600185"/>
                <a:gd name="connsiteY4" fmla="*/ 190647 h 406008"/>
                <a:gd name="connsiteX5" fmla="*/ 533106 w 600185"/>
                <a:gd name="connsiteY5" fmla="*/ 331867 h 406008"/>
                <a:gd name="connsiteX6" fmla="*/ 522514 w 600185"/>
                <a:gd name="connsiteY6" fmla="*/ 406008 h 40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85" h="406008">
                  <a:moveTo>
                    <a:pt x="0" y="74141"/>
                  </a:moveTo>
                  <a:lnTo>
                    <a:pt x="328337" y="0"/>
                  </a:lnTo>
                  <a:lnTo>
                    <a:pt x="497801" y="0"/>
                  </a:lnTo>
                  <a:lnTo>
                    <a:pt x="600185" y="7061"/>
                  </a:lnTo>
                  <a:lnTo>
                    <a:pt x="550758" y="190647"/>
                  </a:lnTo>
                  <a:lnTo>
                    <a:pt x="533106" y="331867"/>
                  </a:lnTo>
                  <a:lnTo>
                    <a:pt x="522514" y="406008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E5BFA1B-6C42-F492-B473-83429A5E2DE4}"/>
                </a:ext>
              </a:extLst>
            </p:cNvPr>
            <p:cNvSpPr/>
            <p:nvPr/>
          </p:nvSpPr>
          <p:spPr>
            <a:xfrm>
              <a:off x="5379057" y="4603805"/>
              <a:ext cx="75538" cy="485030"/>
            </a:xfrm>
            <a:custGeom>
              <a:avLst/>
              <a:gdLst>
                <a:gd name="connsiteX0" fmla="*/ 0 w 75538"/>
                <a:gd name="connsiteY0" fmla="*/ 485030 h 485030"/>
                <a:gd name="connsiteX1" fmla="*/ 67586 w 75538"/>
                <a:gd name="connsiteY1" fmla="*/ 206734 h 485030"/>
                <a:gd name="connsiteX2" fmla="*/ 75538 w 75538"/>
                <a:gd name="connsiteY2" fmla="*/ 0 h 485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538" h="485030">
                  <a:moveTo>
                    <a:pt x="0" y="485030"/>
                  </a:moveTo>
                  <a:lnTo>
                    <a:pt x="67586" y="206734"/>
                  </a:lnTo>
                  <a:lnTo>
                    <a:pt x="75538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3AE5BEC-0A61-2320-8256-85D61B046589}"/>
                </a:ext>
              </a:extLst>
            </p:cNvPr>
            <p:cNvSpPr/>
            <p:nvPr/>
          </p:nvSpPr>
          <p:spPr>
            <a:xfrm>
              <a:off x="8279097" y="4276522"/>
              <a:ext cx="1533380" cy="1472475"/>
            </a:xfrm>
            <a:custGeom>
              <a:avLst/>
              <a:gdLst>
                <a:gd name="connsiteX0" fmla="*/ 0 w 1514061"/>
                <a:gd name="connsiteY0" fmla="*/ 0 h 2054087"/>
                <a:gd name="connsiteX1" fmla="*/ 450574 w 1514061"/>
                <a:gd name="connsiteY1" fmla="*/ 841513 h 2054087"/>
                <a:gd name="connsiteX2" fmla="*/ 1106556 w 1514061"/>
                <a:gd name="connsiteY2" fmla="*/ 1755913 h 2054087"/>
                <a:gd name="connsiteX3" fmla="*/ 1514061 w 1514061"/>
                <a:gd name="connsiteY3" fmla="*/ 2054087 h 2054087"/>
                <a:gd name="connsiteX0" fmla="*/ 0 w 1514061"/>
                <a:gd name="connsiteY0" fmla="*/ 0 h 2054087"/>
                <a:gd name="connsiteX1" fmla="*/ 403342 w 1514061"/>
                <a:gd name="connsiteY1" fmla="*/ 856507 h 2054087"/>
                <a:gd name="connsiteX2" fmla="*/ 1106556 w 1514061"/>
                <a:gd name="connsiteY2" fmla="*/ 1755913 h 2054087"/>
                <a:gd name="connsiteX3" fmla="*/ 1514061 w 1514061"/>
                <a:gd name="connsiteY3" fmla="*/ 2054087 h 2054087"/>
                <a:gd name="connsiteX0" fmla="*/ 0 w 1514061"/>
                <a:gd name="connsiteY0" fmla="*/ 0 h 2054087"/>
                <a:gd name="connsiteX1" fmla="*/ 403342 w 1514061"/>
                <a:gd name="connsiteY1" fmla="*/ 856507 h 2054087"/>
                <a:gd name="connsiteX2" fmla="*/ 1106556 w 1514061"/>
                <a:gd name="connsiteY2" fmla="*/ 1755913 h 2054087"/>
                <a:gd name="connsiteX3" fmla="*/ 1514061 w 1514061"/>
                <a:gd name="connsiteY3" fmla="*/ 2054087 h 2054087"/>
                <a:gd name="connsiteX0" fmla="*/ 0 w 1514061"/>
                <a:gd name="connsiteY0" fmla="*/ 0 h 2054087"/>
                <a:gd name="connsiteX1" fmla="*/ 403342 w 1514061"/>
                <a:gd name="connsiteY1" fmla="*/ 856507 h 2054087"/>
                <a:gd name="connsiteX2" fmla="*/ 786932 w 1514061"/>
                <a:gd name="connsiteY2" fmla="*/ 1514325 h 2054087"/>
                <a:gd name="connsiteX3" fmla="*/ 1106556 w 1514061"/>
                <a:gd name="connsiteY3" fmla="*/ 1755913 h 2054087"/>
                <a:gd name="connsiteX4" fmla="*/ 1514061 w 1514061"/>
                <a:gd name="connsiteY4" fmla="*/ 2054087 h 2054087"/>
                <a:gd name="connsiteX0" fmla="*/ 0 w 1716071"/>
                <a:gd name="connsiteY0" fmla="*/ 0 h 2354052"/>
                <a:gd name="connsiteX1" fmla="*/ 605352 w 1716071"/>
                <a:gd name="connsiteY1" fmla="*/ 1156472 h 2354052"/>
                <a:gd name="connsiteX2" fmla="*/ 988942 w 1716071"/>
                <a:gd name="connsiteY2" fmla="*/ 1814290 h 2354052"/>
                <a:gd name="connsiteX3" fmla="*/ 1308566 w 1716071"/>
                <a:gd name="connsiteY3" fmla="*/ 2055878 h 2354052"/>
                <a:gd name="connsiteX4" fmla="*/ 1716071 w 1716071"/>
                <a:gd name="connsiteY4" fmla="*/ 2354052 h 235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6071" h="2354052">
                  <a:moveTo>
                    <a:pt x="0" y="0"/>
                  </a:moveTo>
                  <a:cubicBezTo>
                    <a:pt x="134447" y="285502"/>
                    <a:pt x="470905" y="870970"/>
                    <a:pt x="605352" y="1156472"/>
                  </a:cubicBezTo>
                  <a:cubicBezTo>
                    <a:pt x="736507" y="1390118"/>
                    <a:pt x="871740" y="1664389"/>
                    <a:pt x="988942" y="1814290"/>
                  </a:cubicBezTo>
                  <a:cubicBezTo>
                    <a:pt x="1106144" y="1964191"/>
                    <a:pt x="1187378" y="1947176"/>
                    <a:pt x="1308566" y="2055878"/>
                  </a:cubicBezTo>
                  <a:lnTo>
                    <a:pt x="1716071" y="2354052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EABCB66-8F54-E599-7C4D-58396BAB3471}"/>
                </a:ext>
              </a:extLst>
            </p:cNvPr>
            <p:cNvSpPr/>
            <p:nvPr/>
          </p:nvSpPr>
          <p:spPr>
            <a:xfrm>
              <a:off x="8699080" y="4025503"/>
              <a:ext cx="1048353" cy="796489"/>
            </a:xfrm>
            <a:custGeom>
              <a:avLst/>
              <a:gdLst>
                <a:gd name="connsiteX0" fmla="*/ 0 w 1692966"/>
                <a:gd name="connsiteY0" fmla="*/ 1096617 h 1096617"/>
                <a:gd name="connsiteX1" fmla="*/ 473766 w 1692966"/>
                <a:gd name="connsiteY1" fmla="*/ 851452 h 1096617"/>
                <a:gd name="connsiteX2" fmla="*/ 665922 w 1692966"/>
                <a:gd name="connsiteY2" fmla="*/ 748748 h 1096617"/>
                <a:gd name="connsiteX3" fmla="*/ 993913 w 1692966"/>
                <a:gd name="connsiteY3" fmla="*/ 639417 h 1096617"/>
                <a:gd name="connsiteX4" fmla="*/ 1199322 w 1692966"/>
                <a:gd name="connsiteY4" fmla="*/ 500269 h 1096617"/>
                <a:gd name="connsiteX5" fmla="*/ 1315279 w 1692966"/>
                <a:gd name="connsiteY5" fmla="*/ 374374 h 1096617"/>
                <a:gd name="connsiteX6" fmla="*/ 1530626 w 1692966"/>
                <a:gd name="connsiteY6" fmla="*/ 172278 h 1096617"/>
                <a:gd name="connsiteX7" fmla="*/ 1692966 w 1692966"/>
                <a:gd name="connsiteY7" fmla="*/ 0 h 109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2966" h="1096617">
                  <a:moveTo>
                    <a:pt x="0" y="1096617"/>
                  </a:moveTo>
                  <a:lnTo>
                    <a:pt x="473766" y="851452"/>
                  </a:lnTo>
                  <a:lnTo>
                    <a:pt x="665922" y="748748"/>
                  </a:lnTo>
                  <a:lnTo>
                    <a:pt x="993913" y="639417"/>
                  </a:lnTo>
                  <a:lnTo>
                    <a:pt x="1199322" y="500269"/>
                  </a:lnTo>
                  <a:lnTo>
                    <a:pt x="1315279" y="374374"/>
                  </a:lnTo>
                  <a:lnTo>
                    <a:pt x="1530626" y="172278"/>
                  </a:lnTo>
                  <a:lnTo>
                    <a:pt x="1692966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15BECB7-7D72-E21A-C29A-B0F5A59F6840}"/>
                </a:ext>
              </a:extLst>
            </p:cNvPr>
            <p:cNvSpPr/>
            <p:nvPr/>
          </p:nvSpPr>
          <p:spPr>
            <a:xfrm>
              <a:off x="8721054" y="3667478"/>
              <a:ext cx="983099" cy="440452"/>
            </a:xfrm>
            <a:custGeom>
              <a:avLst/>
              <a:gdLst>
                <a:gd name="connsiteX0" fmla="*/ 0 w 1972733"/>
                <a:gd name="connsiteY0" fmla="*/ 893233 h 893233"/>
                <a:gd name="connsiteX1" fmla="*/ 762000 w 1972733"/>
                <a:gd name="connsiteY1" fmla="*/ 406400 h 893233"/>
                <a:gd name="connsiteX2" fmla="*/ 838200 w 1972733"/>
                <a:gd name="connsiteY2" fmla="*/ 359833 h 893233"/>
                <a:gd name="connsiteX3" fmla="*/ 1972733 w 1972733"/>
                <a:gd name="connsiteY3" fmla="*/ 0 h 893233"/>
                <a:gd name="connsiteX4" fmla="*/ 1972733 w 1972733"/>
                <a:gd name="connsiteY4" fmla="*/ 0 h 893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733" h="893233">
                  <a:moveTo>
                    <a:pt x="0" y="893233"/>
                  </a:moveTo>
                  <a:lnTo>
                    <a:pt x="762000" y="406400"/>
                  </a:lnTo>
                  <a:lnTo>
                    <a:pt x="838200" y="359833"/>
                  </a:lnTo>
                  <a:lnTo>
                    <a:pt x="1972733" y="0"/>
                  </a:lnTo>
                  <a:lnTo>
                    <a:pt x="1972733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20BB093-3A29-AC39-2784-ED9104DD8475}"/>
                </a:ext>
              </a:extLst>
            </p:cNvPr>
            <p:cNvSpPr/>
            <p:nvPr/>
          </p:nvSpPr>
          <p:spPr>
            <a:xfrm>
              <a:off x="9244045" y="3480486"/>
              <a:ext cx="492981" cy="178904"/>
            </a:xfrm>
            <a:custGeom>
              <a:avLst/>
              <a:gdLst>
                <a:gd name="connsiteX0" fmla="*/ 0 w 492981"/>
                <a:gd name="connsiteY0" fmla="*/ 0 h 178904"/>
                <a:gd name="connsiteX1" fmla="*/ 190831 w 492981"/>
                <a:gd name="connsiteY1" fmla="*/ 27829 h 178904"/>
                <a:gd name="connsiteX2" fmla="*/ 302150 w 492981"/>
                <a:gd name="connsiteY2" fmla="*/ 71561 h 178904"/>
                <a:gd name="connsiteX3" fmla="*/ 492981 w 492981"/>
                <a:gd name="connsiteY3" fmla="*/ 178904 h 178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1" h="178904">
                  <a:moveTo>
                    <a:pt x="0" y="0"/>
                  </a:moveTo>
                  <a:lnTo>
                    <a:pt x="190831" y="27829"/>
                  </a:lnTo>
                  <a:lnTo>
                    <a:pt x="302150" y="71561"/>
                  </a:lnTo>
                  <a:lnTo>
                    <a:pt x="492981" y="178904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38100">
                  <a:solidFill>
                    <a:srgbClr val="92D050"/>
                  </a:solidFill>
                </a:ln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7058C37-DA2B-FE06-056C-FBCF0F51245D}"/>
                </a:ext>
              </a:extLst>
            </p:cNvPr>
            <p:cNvSpPr/>
            <p:nvPr/>
          </p:nvSpPr>
          <p:spPr>
            <a:xfrm>
              <a:off x="9230418" y="3496573"/>
              <a:ext cx="329278" cy="554476"/>
            </a:xfrm>
            <a:custGeom>
              <a:avLst/>
              <a:gdLst>
                <a:gd name="connsiteX0" fmla="*/ 0 w 664633"/>
                <a:gd name="connsiteY0" fmla="*/ 0 h 1096434"/>
                <a:gd name="connsiteX1" fmla="*/ 465666 w 664633"/>
                <a:gd name="connsiteY1" fmla="*/ 516467 h 1096434"/>
                <a:gd name="connsiteX2" fmla="*/ 618066 w 664633"/>
                <a:gd name="connsiteY2" fmla="*/ 660400 h 1096434"/>
                <a:gd name="connsiteX3" fmla="*/ 618066 w 664633"/>
                <a:gd name="connsiteY3" fmla="*/ 702734 h 1096434"/>
                <a:gd name="connsiteX4" fmla="*/ 622300 w 664633"/>
                <a:gd name="connsiteY4" fmla="*/ 774700 h 1096434"/>
                <a:gd name="connsiteX5" fmla="*/ 626533 w 664633"/>
                <a:gd name="connsiteY5" fmla="*/ 1007534 h 1096434"/>
                <a:gd name="connsiteX6" fmla="*/ 647700 w 664633"/>
                <a:gd name="connsiteY6" fmla="*/ 1058334 h 1096434"/>
                <a:gd name="connsiteX7" fmla="*/ 664633 w 664633"/>
                <a:gd name="connsiteY7" fmla="*/ 1096434 h 1096434"/>
                <a:gd name="connsiteX8" fmla="*/ 664633 w 664633"/>
                <a:gd name="connsiteY8" fmla="*/ 1096434 h 1096434"/>
                <a:gd name="connsiteX9" fmla="*/ 664633 w 664633"/>
                <a:gd name="connsiteY9" fmla="*/ 1096434 h 109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4633" h="1096434">
                  <a:moveTo>
                    <a:pt x="0" y="0"/>
                  </a:moveTo>
                  <a:lnTo>
                    <a:pt x="465666" y="516467"/>
                  </a:lnTo>
                  <a:lnTo>
                    <a:pt x="618066" y="660400"/>
                  </a:lnTo>
                  <a:lnTo>
                    <a:pt x="618066" y="702734"/>
                  </a:lnTo>
                  <a:lnTo>
                    <a:pt x="622300" y="774700"/>
                  </a:lnTo>
                  <a:lnTo>
                    <a:pt x="626533" y="1007534"/>
                  </a:lnTo>
                  <a:lnTo>
                    <a:pt x="647700" y="1058334"/>
                  </a:lnTo>
                  <a:lnTo>
                    <a:pt x="664633" y="1096434"/>
                  </a:lnTo>
                  <a:lnTo>
                    <a:pt x="664633" y="1096434"/>
                  </a:lnTo>
                  <a:lnTo>
                    <a:pt x="664633" y="1096434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6F46F84-1E96-1600-9FEF-E8C51105B1D5}"/>
                </a:ext>
              </a:extLst>
            </p:cNvPr>
            <p:cNvCxnSpPr>
              <a:cxnSpLocks/>
            </p:cNvCxnSpPr>
            <p:nvPr/>
          </p:nvCxnSpPr>
          <p:spPr>
            <a:xfrm>
              <a:off x="9054370" y="3675068"/>
              <a:ext cx="139650" cy="5930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11A16BC-D4ED-6DAE-8D6C-F639426153F0}"/>
                </a:ext>
              </a:extLst>
            </p:cNvPr>
            <p:cNvSpPr/>
            <p:nvPr/>
          </p:nvSpPr>
          <p:spPr>
            <a:xfrm>
              <a:off x="8029868" y="5982610"/>
              <a:ext cx="1600980" cy="193491"/>
            </a:xfrm>
            <a:custGeom>
              <a:avLst/>
              <a:gdLst>
                <a:gd name="connsiteX0" fmla="*/ 0 w 1625947"/>
                <a:gd name="connsiteY0" fmla="*/ 46812 h 190370"/>
                <a:gd name="connsiteX1" fmla="*/ 171645 w 1625947"/>
                <a:gd name="connsiteY1" fmla="*/ 0 h 190370"/>
                <a:gd name="connsiteX2" fmla="*/ 318324 w 1625947"/>
                <a:gd name="connsiteY2" fmla="*/ 0 h 190370"/>
                <a:gd name="connsiteX3" fmla="*/ 355773 w 1625947"/>
                <a:gd name="connsiteY3" fmla="*/ 0 h 190370"/>
                <a:gd name="connsiteX4" fmla="*/ 1388765 w 1625947"/>
                <a:gd name="connsiteY4" fmla="*/ 190370 h 190370"/>
                <a:gd name="connsiteX5" fmla="*/ 1625947 w 1625947"/>
                <a:gd name="connsiteY5" fmla="*/ 184128 h 19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5947" h="190370">
                  <a:moveTo>
                    <a:pt x="0" y="46812"/>
                  </a:moveTo>
                  <a:lnTo>
                    <a:pt x="171645" y="0"/>
                  </a:lnTo>
                  <a:lnTo>
                    <a:pt x="318324" y="0"/>
                  </a:lnTo>
                  <a:lnTo>
                    <a:pt x="355773" y="0"/>
                  </a:lnTo>
                  <a:lnTo>
                    <a:pt x="1388765" y="190370"/>
                  </a:lnTo>
                  <a:lnTo>
                    <a:pt x="1625947" y="184128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C52FF72-38C5-D325-4792-AE47B347DDF5}"/>
                </a:ext>
              </a:extLst>
            </p:cNvPr>
            <p:cNvSpPr/>
            <p:nvPr/>
          </p:nvSpPr>
          <p:spPr>
            <a:xfrm>
              <a:off x="6522364" y="5570561"/>
              <a:ext cx="171532" cy="1375119"/>
            </a:xfrm>
            <a:custGeom>
              <a:avLst/>
              <a:gdLst>
                <a:gd name="connsiteX0" fmla="*/ 290593 w 290593"/>
                <a:gd name="connsiteY0" fmla="*/ 1902417 h 1902417"/>
                <a:gd name="connsiteX1" fmla="*/ 104614 w 290593"/>
                <a:gd name="connsiteY1" fmla="*/ 1050010 h 1902417"/>
                <a:gd name="connsiteX2" fmla="*/ 30997 w 290593"/>
                <a:gd name="connsiteY2" fmla="*/ 879529 h 1902417"/>
                <a:gd name="connsiteX3" fmla="*/ 15498 w 290593"/>
                <a:gd name="connsiteY3" fmla="*/ 786539 h 1902417"/>
                <a:gd name="connsiteX4" fmla="*/ 0 w 290593"/>
                <a:gd name="connsiteY4" fmla="*/ 751668 h 1902417"/>
                <a:gd name="connsiteX5" fmla="*/ 19373 w 290593"/>
                <a:gd name="connsiteY5" fmla="*/ 623807 h 1902417"/>
                <a:gd name="connsiteX6" fmla="*/ 38746 w 290593"/>
                <a:gd name="connsiteY6" fmla="*/ 492071 h 1902417"/>
                <a:gd name="connsiteX7" fmla="*/ 85241 w 290593"/>
                <a:gd name="connsiteY7" fmla="*/ 313841 h 1902417"/>
                <a:gd name="connsiteX8" fmla="*/ 158858 w 290593"/>
                <a:gd name="connsiteY8" fmla="*/ 96864 h 1902417"/>
                <a:gd name="connsiteX9" fmla="*/ 236349 w 290593"/>
                <a:gd name="connsiteY9" fmla="*/ 0 h 1902417"/>
                <a:gd name="connsiteX10" fmla="*/ 236349 w 290593"/>
                <a:gd name="connsiteY10" fmla="*/ 0 h 190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593" h="1902417">
                  <a:moveTo>
                    <a:pt x="290593" y="1902417"/>
                  </a:moveTo>
                  <a:lnTo>
                    <a:pt x="104614" y="1050010"/>
                  </a:lnTo>
                  <a:lnTo>
                    <a:pt x="30997" y="879529"/>
                  </a:lnTo>
                  <a:lnTo>
                    <a:pt x="15498" y="786539"/>
                  </a:lnTo>
                  <a:lnTo>
                    <a:pt x="0" y="751668"/>
                  </a:lnTo>
                  <a:lnTo>
                    <a:pt x="19373" y="623807"/>
                  </a:lnTo>
                  <a:lnTo>
                    <a:pt x="38746" y="492071"/>
                  </a:lnTo>
                  <a:lnTo>
                    <a:pt x="85241" y="313841"/>
                  </a:lnTo>
                  <a:lnTo>
                    <a:pt x="158858" y="96864"/>
                  </a:lnTo>
                  <a:lnTo>
                    <a:pt x="236349" y="0"/>
                  </a:lnTo>
                  <a:lnTo>
                    <a:pt x="236349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C5980F0-BFEB-A199-E76B-55FD88C1B487}"/>
                </a:ext>
              </a:extLst>
            </p:cNvPr>
            <p:cNvSpPr/>
            <p:nvPr/>
          </p:nvSpPr>
          <p:spPr>
            <a:xfrm>
              <a:off x="6758713" y="5540521"/>
              <a:ext cx="1231453" cy="1584216"/>
            </a:xfrm>
            <a:custGeom>
              <a:avLst/>
              <a:gdLst>
                <a:gd name="connsiteX0" fmla="*/ 1383224 w 1383224"/>
                <a:gd name="connsiteY0" fmla="*/ 1906292 h 1906292"/>
                <a:gd name="connsiteX1" fmla="*/ 1305732 w 1383224"/>
                <a:gd name="connsiteY1" fmla="*/ 1836549 h 1906292"/>
                <a:gd name="connsiteX2" fmla="*/ 1282485 w 1383224"/>
                <a:gd name="connsiteY2" fmla="*/ 1623448 h 1906292"/>
                <a:gd name="connsiteX3" fmla="*/ 1235990 w 1383224"/>
                <a:gd name="connsiteY3" fmla="*/ 1530458 h 1906292"/>
                <a:gd name="connsiteX4" fmla="*/ 1197244 w 1383224"/>
                <a:gd name="connsiteY4" fmla="*/ 1495587 h 1906292"/>
                <a:gd name="connsiteX5" fmla="*/ 1108129 w 1383224"/>
                <a:gd name="connsiteY5" fmla="*/ 1433594 h 1906292"/>
                <a:gd name="connsiteX6" fmla="*/ 980268 w 1383224"/>
                <a:gd name="connsiteY6" fmla="*/ 1255363 h 1906292"/>
                <a:gd name="connsiteX7" fmla="*/ 926024 w 1383224"/>
                <a:gd name="connsiteY7" fmla="*/ 1189495 h 1906292"/>
                <a:gd name="connsiteX8" fmla="*/ 860156 w 1383224"/>
                <a:gd name="connsiteY8" fmla="*/ 1143000 h 1906292"/>
                <a:gd name="connsiteX9" fmla="*/ 755542 w 1383224"/>
                <a:gd name="connsiteY9" fmla="*/ 1053885 h 1906292"/>
                <a:gd name="connsiteX10" fmla="*/ 674176 w 1383224"/>
                <a:gd name="connsiteY10" fmla="*/ 957021 h 1906292"/>
                <a:gd name="connsiteX11" fmla="*/ 619932 w 1383224"/>
                <a:gd name="connsiteY11" fmla="*/ 887278 h 1906292"/>
                <a:gd name="connsiteX12" fmla="*/ 569563 w 1383224"/>
                <a:gd name="connsiteY12" fmla="*/ 817536 h 1906292"/>
                <a:gd name="connsiteX13" fmla="*/ 298342 w 1383224"/>
                <a:gd name="connsiteY13" fmla="*/ 441702 h 1906292"/>
                <a:gd name="connsiteX14" fmla="*/ 220851 w 1383224"/>
                <a:gd name="connsiteY14" fmla="*/ 263472 h 1906292"/>
                <a:gd name="connsiteX15" fmla="*/ 46495 w 1383224"/>
                <a:gd name="connsiteY15" fmla="*/ 42621 h 1906292"/>
                <a:gd name="connsiteX16" fmla="*/ 0 w 1383224"/>
                <a:gd name="connsiteY16" fmla="*/ 0 h 190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83224" h="1906292">
                  <a:moveTo>
                    <a:pt x="1383224" y="1906292"/>
                  </a:moveTo>
                  <a:lnTo>
                    <a:pt x="1305732" y="1836549"/>
                  </a:lnTo>
                  <a:lnTo>
                    <a:pt x="1282485" y="1623448"/>
                  </a:lnTo>
                  <a:lnTo>
                    <a:pt x="1235990" y="1530458"/>
                  </a:lnTo>
                  <a:lnTo>
                    <a:pt x="1197244" y="1495587"/>
                  </a:lnTo>
                  <a:lnTo>
                    <a:pt x="1108129" y="1433594"/>
                  </a:lnTo>
                  <a:lnTo>
                    <a:pt x="980268" y="1255363"/>
                  </a:lnTo>
                  <a:lnTo>
                    <a:pt x="926024" y="1189495"/>
                  </a:lnTo>
                  <a:lnTo>
                    <a:pt x="860156" y="1143000"/>
                  </a:lnTo>
                  <a:lnTo>
                    <a:pt x="755542" y="1053885"/>
                  </a:lnTo>
                  <a:lnTo>
                    <a:pt x="674176" y="957021"/>
                  </a:lnTo>
                  <a:lnTo>
                    <a:pt x="619932" y="887278"/>
                  </a:lnTo>
                  <a:lnTo>
                    <a:pt x="569563" y="817536"/>
                  </a:lnTo>
                  <a:lnTo>
                    <a:pt x="298342" y="441702"/>
                  </a:lnTo>
                  <a:lnTo>
                    <a:pt x="220851" y="263472"/>
                  </a:lnTo>
                  <a:lnTo>
                    <a:pt x="46495" y="42621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F2F434C-9DAB-6FB5-E683-DA9002A33983}"/>
                </a:ext>
              </a:extLst>
            </p:cNvPr>
            <p:cNvSpPr/>
            <p:nvPr/>
          </p:nvSpPr>
          <p:spPr>
            <a:xfrm>
              <a:off x="4619708" y="1125110"/>
              <a:ext cx="1192695" cy="818984"/>
            </a:xfrm>
            <a:custGeom>
              <a:avLst/>
              <a:gdLst>
                <a:gd name="connsiteX0" fmla="*/ 1192695 w 1192695"/>
                <a:gd name="connsiteY0" fmla="*/ 818984 h 818984"/>
                <a:gd name="connsiteX1" fmla="*/ 985962 w 1192695"/>
                <a:gd name="connsiteY1" fmla="*/ 663933 h 818984"/>
                <a:gd name="connsiteX2" fmla="*/ 862716 w 1192695"/>
                <a:gd name="connsiteY2" fmla="*/ 580445 h 818984"/>
                <a:gd name="connsiteX3" fmla="*/ 727544 w 1192695"/>
                <a:gd name="connsiteY3" fmla="*/ 421419 h 818984"/>
                <a:gd name="connsiteX4" fmla="*/ 536713 w 1192695"/>
                <a:gd name="connsiteY4" fmla="*/ 254441 h 818984"/>
                <a:gd name="connsiteX5" fmla="*/ 333955 w 1192695"/>
                <a:gd name="connsiteY5" fmla="*/ 174928 h 818984"/>
                <a:gd name="connsiteX6" fmla="*/ 0 w 1192695"/>
                <a:gd name="connsiteY6" fmla="*/ 0 h 818984"/>
                <a:gd name="connsiteX7" fmla="*/ 0 w 1192695"/>
                <a:gd name="connsiteY7" fmla="*/ 0 h 81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2695" h="818984">
                  <a:moveTo>
                    <a:pt x="1192695" y="818984"/>
                  </a:moveTo>
                  <a:lnTo>
                    <a:pt x="985962" y="663933"/>
                  </a:lnTo>
                  <a:lnTo>
                    <a:pt x="862716" y="580445"/>
                  </a:lnTo>
                  <a:lnTo>
                    <a:pt x="727544" y="421419"/>
                  </a:lnTo>
                  <a:lnTo>
                    <a:pt x="536713" y="254441"/>
                  </a:lnTo>
                  <a:lnTo>
                    <a:pt x="333955" y="17492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49F109D-8708-CFAB-0CA9-E7DC49D9D608}"/>
                </a:ext>
              </a:extLst>
            </p:cNvPr>
            <p:cNvSpPr/>
            <p:nvPr/>
          </p:nvSpPr>
          <p:spPr>
            <a:xfrm>
              <a:off x="4826442" y="667910"/>
              <a:ext cx="966083" cy="373711"/>
            </a:xfrm>
            <a:custGeom>
              <a:avLst/>
              <a:gdLst>
                <a:gd name="connsiteX0" fmla="*/ 0 w 966083"/>
                <a:gd name="connsiteY0" fmla="*/ 333954 h 373711"/>
                <a:gd name="connsiteX1" fmla="*/ 51683 w 966083"/>
                <a:gd name="connsiteY1" fmla="*/ 369735 h 373711"/>
                <a:gd name="connsiteX2" fmla="*/ 139148 w 966083"/>
                <a:gd name="connsiteY2" fmla="*/ 373711 h 373711"/>
                <a:gd name="connsiteX3" fmla="*/ 345881 w 966083"/>
                <a:gd name="connsiteY3" fmla="*/ 246490 h 373711"/>
                <a:gd name="connsiteX4" fmla="*/ 608275 w 966083"/>
                <a:gd name="connsiteY4" fmla="*/ 127220 h 373711"/>
                <a:gd name="connsiteX5" fmla="*/ 771276 w 966083"/>
                <a:gd name="connsiteY5" fmla="*/ 71561 h 373711"/>
                <a:gd name="connsiteX6" fmla="*/ 954156 w 966083"/>
                <a:gd name="connsiteY6" fmla="*/ 0 h 373711"/>
                <a:gd name="connsiteX7" fmla="*/ 966083 w 966083"/>
                <a:gd name="connsiteY7" fmla="*/ 3975 h 37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6083" h="373711">
                  <a:moveTo>
                    <a:pt x="0" y="333954"/>
                  </a:moveTo>
                  <a:lnTo>
                    <a:pt x="51683" y="369735"/>
                  </a:lnTo>
                  <a:lnTo>
                    <a:pt x="139148" y="373711"/>
                  </a:lnTo>
                  <a:lnTo>
                    <a:pt x="345881" y="246490"/>
                  </a:lnTo>
                  <a:lnTo>
                    <a:pt x="608275" y="127220"/>
                  </a:lnTo>
                  <a:lnTo>
                    <a:pt x="771276" y="71561"/>
                  </a:lnTo>
                  <a:lnTo>
                    <a:pt x="954156" y="0"/>
                  </a:lnTo>
                  <a:lnTo>
                    <a:pt x="966083" y="3975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4D1A9C1-7D05-733F-98EC-0B21F9B8FFEB}"/>
                </a:ext>
              </a:extLst>
            </p:cNvPr>
            <p:cNvSpPr/>
            <p:nvPr/>
          </p:nvSpPr>
          <p:spPr>
            <a:xfrm>
              <a:off x="4543756" y="1122700"/>
              <a:ext cx="388355" cy="1835861"/>
            </a:xfrm>
            <a:custGeom>
              <a:avLst/>
              <a:gdLst>
                <a:gd name="connsiteX0" fmla="*/ 70610 w 388355"/>
                <a:gd name="connsiteY0" fmla="*/ 0 h 1835861"/>
                <a:gd name="connsiteX1" fmla="*/ 7061 w 388355"/>
                <a:gd name="connsiteY1" fmla="*/ 444843 h 1835861"/>
                <a:gd name="connsiteX2" fmla="*/ 7061 w 388355"/>
                <a:gd name="connsiteY2" fmla="*/ 843790 h 1835861"/>
                <a:gd name="connsiteX3" fmla="*/ 0 w 388355"/>
                <a:gd name="connsiteY3" fmla="*/ 907339 h 1835861"/>
                <a:gd name="connsiteX4" fmla="*/ 38836 w 388355"/>
                <a:gd name="connsiteY4" fmla="*/ 1002662 h 1835861"/>
                <a:gd name="connsiteX5" fmla="*/ 310684 w 388355"/>
                <a:gd name="connsiteY5" fmla="*/ 1486341 h 1835861"/>
                <a:gd name="connsiteX6" fmla="*/ 338928 w 388355"/>
                <a:gd name="connsiteY6" fmla="*/ 1556951 h 1835861"/>
                <a:gd name="connsiteX7" fmla="*/ 356581 w 388355"/>
                <a:gd name="connsiteY7" fmla="*/ 1599317 h 1835861"/>
                <a:gd name="connsiteX8" fmla="*/ 377764 w 388355"/>
                <a:gd name="connsiteY8" fmla="*/ 1669927 h 1835861"/>
                <a:gd name="connsiteX9" fmla="*/ 388355 w 388355"/>
                <a:gd name="connsiteY9" fmla="*/ 1754659 h 1835861"/>
                <a:gd name="connsiteX10" fmla="*/ 356581 w 388355"/>
                <a:gd name="connsiteY10" fmla="*/ 1786434 h 1835861"/>
                <a:gd name="connsiteX11" fmla="*/ 328337 w 388355"/>
                <a:gd name="connsiteY11" fmla="*/ 1835861 h 183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355" h="1835861">
                  <a:moveTo>
                    <a:pt x="70610" y="0"/>
                  </a:moveTo>
                  <a:lnTo>
                    <a:pt x="7061" y="444843"/>
                  </a:lnTo>
                  <a:lnTo>
                    <a:pt x="7061" y="843790"/>
                  </a:lnTo>
                  <a:lnTo>
                    <a:pt x="0" y="907339"/>
                  </a:lnTo>
                  <a:lnTo>
                    <a:pt x="38836" y="1002662"/>
                  </a:lnTo>
                  <a:lnTo>
                    <a:pt x="310684" y="1486341"/>
                  </a:lnTo>
                  <a:lnTo>
                    <a:pt x="338928" y="1556951"/>
                  </a:lnTo>
                  <a:lnTo>
                    <a:pt x="356581" y="1599317"/>
                  </a:lnTo>
                  <a:lnTo>
                    <a:pt x="377764" y="1669927"/>
                  </a:lnTo>
                  <a:lnTo>
                    <a:pt x="388355" y="1754659"/>
                  </a:lnTo>
                  <a:lnTo>
                    <a:pt x="356581" y="1786434"/>
                  </a:lnTo>
                  <a:lnTo>
                    <a:pt x="328337" y="1835861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994D1AD-9DBB-72A9-AA18-80C13072B7CB}"/>
                </a:ext>
              </a:extLst>
            </p:cNvPr>
            <p:cNvSpPr/>
            <p:nvPr/>
          </p:nvSpPr>
          <p:spPr>
            <a:xfrm>
              <a:off x="3988904" y="2884557"/>
              <a:ext cx="722244" cy="331304"/>
            </a:xfrm>
            <a:custGeom>
              <a:avLst/>
              <a:gdLst>
                <a:gd name="connsiteX0" fmla="*/ 722244 w 722244"/>
                <a:gd name="connsiteY0" fmla="*/ 183321 h 331304"/>
                <a:gd name="connsiteX1" fmla="*/ 618435 w 722244"/>
                <a:gd name="connsiteY1" fmla="*/ 161234 h 331304"/>
                <a:gd name="connsiteX2" fmla="*/ 567635 w 722244"/>
                <a:gd name="connsiteY2" fmla="*/ 176695 h 331304"/>
                <a:gd name="connsiteX3" fmla="*/ 538922 w 722244"/>
                <a:gd name="connsiteY3" fmla="*/ 174486 h 331304"/>
                <a:gd name="connsiteX4" fmla="*/ 415235 w 722244"/>
                <a:gd name="connsiteY4" fmla="*/ 24295 h 331304"/>
                <a:gd name="connsiteX5" fmla="*/ 353392 w 722244"/>
                <a:gd name="connsiteY5" fmla="*/ 0 h 331304"/>
                <a:gd name="connsiteX6" fmla="*/ 293757 w 722244"/>
                <a:gd name="connsiteY6" fmla="*/ 39756 h 331304"/>
                <a:gd name="connsiteX7" fmla="*/ 0 w 722244"/>
                <a:gd name="connsiteY7" fmla="*/ 331304 h 331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2244" h="331304">
                  <a:moveTo>
                    <a:pt x="722244" y="183321"/>
                  </a:moveTo>
                  <a:lnTo>
                    <a:pt x="618435" y="161234"/>
                  </a:lnTo>
                  <a:lnTo>
                    <a:pt x="567635" y="176695"/>
                  </a:lnTo>
                  <a:lnTo>
                    <a:pt x="538922" y="174486"/>
                  </a:lnTo>
                  <a:lnTo>
                    <a:pt x="415235" y="24295"/>
                  </a:lnTo>
                  <a:lnTo>
                    <a:pt x="353392" y="0"/>
                  </a:lnTo>
                  <a:lnTo>
                    <a:pt x="293757" y="39756"/>
                  </a:lnTo>
                  <a:lnTo>
                    <a:pt x="0" y="331304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6847EDC-DAAE-6A28-B4F4-EF93A186ED9F}"/>
                </a:ext>
              </a:extLst>
            </p:cNvPr>
            <p:cNvSpPr/>
            <p:nvPr/>
          </p:nvSpPr>
          <p:spPr>
            <a:xfrm>
              <a:off x="3810000" y="2522330"/>
              <a:ext cx="534504" cy="362227"/>
            </a:xfrm>
            <a:custGeom>
              <a:avLst/>
              <a:gdLst>
                <a:gd name="connsiteX0" fmla="*/ 521252 w 521252"/>
                <a:gd name="connsiteY0" fmla="*/ 362227 h 362227"/>
                <a:gd name="connsiteX1" fmla="*/ 298174 w 521252"/>
                <a:gd name="connsiteY1" fmla="*/ 0 h 362227"/>
                <a:gd name="connsiteX2" fmla="*/ 163444 w 521252"/>
                <a:gd name="connsiteY2" fmla="*/ 150192 h 362227"/>
                <a:gd name="connsiteX3" fmla="*/ 61844 w 521252"/>
                <a:gd name="connsiteY3" fmla="*/ 231913 h 362227"/>
                <a:gd name="connsiteX4" fmla="*/ 0 w 521252"/>
                <a:gd name="connsiteY4" fmla="*/ 273879 h 362227"/>
                <a:gd name="connsiteX0" fmla="*/ 534504 w 534504"/>
                <a:gd name="connsiteY0" fmla="*/ 362227 h 362227"/>
                <a:gd name="connsiteX1" fmla="*/ 311426 w 534504"/>
                <a:gd name="connsiteY1" fmla="*/ 0 h 362227"/>
                <a:gd name="connsiteX2" fmla="*/ 176696 w 534504"/>
                <a:gd name="connsiteY2" fmla="*/ 150192 h 362227"/>
                <a:gd name="connsiteX3" fmla="*/ 75096 w 534504"/>
                <a:gd name="connsiteY3" fmla="*/ 231913 h 362227"/>
                <a:gd name="connsiteX4" fmla="*/ 0 w 534504"/>
                <a:gd name="connsiteY4" fmla="*/ 240749 h 362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4504" h="362227">
                  <a:moveTo>
                    <a:pt x="534504" y="362227"/>
                  </a:moveTo>
                  <a:lnTo>
                    <a:pt x="311426" y="0"/>
                  </a:lnTo>
                  <a:lnTo>
                    <a:pt x="176696" y="150192"/>
                  </a:lnTo>
                  <a:lnTo>
                    <a:pt x="75096" y="231913"/>
                  </a:lnTo>
                  <a:cubicBezTo>
                    <a:pt x="54481" y="245902"/>
                    <a:pt x="20615" y="226760"/>
                    <a:pt x="0" y="240749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85E8B4C-FCB1-6387-FB65-90103DB10D27}"/>
                </a:ext>
              </a:extLst>
            </p:cNvPr>
            <p:cNvSpPr/>
            <p:nvPr/>
          </p:nvSpPr>
          <p:spPr>
            <a:xfrm>
              <a:off x="1924581" y="3667478"/>
              <a:ext cx="465592" cy="476062"/>
            </a:xfrm>
            <a:custGeom>
              <a:avLst/>
              <a:gdLst>
                <a:gd name="connsiteX0" fmla="*/ 4194 w 1036040"/>
                <a:gd name="connsiteY0" fmla="*/ 0 h 947956"/>
                <a:gd name="connsiteX1" fmla="*/ 0 w 1036040"/>
                <a:gd name="connsiteY1" fmla="*/ 167780 h 947956"/>
                <a:gd name="connsiteX2" fmla="*/ 58722 w 1036040"/>
                <a:gd name="connsiteY2" fmla="*/ 255865 h 947956"/>
                <a:gd name="connsiteX3" fmla="*/ 130029 w 1036040"/>
                <a:gd name="connsiteY3" fmla="*/ 285226 h 947956"/>
                <a:gd name="connsiteX4" fmla="*/ 226502 w 1036040"/>
                <a:gd name="connsiteY4" fmla="*/ 276837 h 947956"/>
                <a:gd name="connsiteX5" fmla="*/ 331365 w 1036040"/>
                <a:gd name="connsiteY5" fmla="*/ 239087 h 947956"/>
                <a:gd name="connsiteX6" fmla="*/ 453005 w 1036040"/>
                <a:gd name="connsiteY6" fmla="*/ 205531 h 947956"/>
                <a:gd name="connsiteX7" fmla="*/ 520117 w 1036040"/>
                <a:gd name="connsiteY7" fmla="*/ 188753 h 947956"/>
                <a:gd name="connsiteX8" fmla="*/ 566256 w 1036040"/>
                <a:gd name="connsiteY8" fmla="*/ 197142 h 947956"/>
                <a:gd name="connsiteX9" fmla="*/ 943761 w 1036040"/>
                <a:gd name="connsiteY9" fmla="*/ 671120 h 947956"/>
                <a:gd name="connsiteX10" fmla="*/ 989900 w 1036040"/>
                <a:gd name="connsiteY10" fmla="*/ 771788 h 947956"/>
                <a:gd name="connsiteX11" fmla="*/ 1036040 w 1036040"/>
                <a:gd name="connsiteY11" fmla="*/ 947956 h 947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6040" h="947956">
                  <a:moveTo>
                    <a:pt x="4194" y="0"/>
                  </a:moveTo>
                  <a:lnTo>
                    <a:pt x="0" y="167780"/>
                  </a:lnTo>
                  <a:lnTo>
                    <a:pt x="58722" y="255865"/>
                  </a:lnTo>
                  <a:lnTo>
                    <a:pt x="130029" y="285226"/>
                  </a:lnTo>
                  <a:lnTo>
                    <a:pt x="226502" y="276837"/>
                  </a:lnTo>
                  <a:lnTo>
                    <a:pt x="331365" y="239087"/>
                  </a:lnTo>
                  <a:lnTo>
                    <a:pt x="453005" y="205531"/>
                  </a:lnTo>
                  <a:lnTo>
                    <a:pt x="520117" y="188753"/>
                  </a:lnTo>
                  <a:lnTo>
                    <a:pt x="566256" y="197142"/>
                  </a:lnTo>
                  <a:lnTo>
                    <a:pt x="943761" y="671120"/>
                  </a:lnTo>
                  <a:lnTo>
                    <a:pt x="989900" y="771788"/>
                  </a:lnTo>
                  <a:lnTo>
                    <a:pt x="1036040" y="947956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3860127-097D-B0DE-38D9-8CFC369179D2}"/>
                </a:ext>
              </a:extLst>
            </p:cNvPr>
            <p:cNvSpPr/>
            <p:nvPr/>
          </p:nvSpPr>
          <p:spPr>
            <a:xfrm>
              <a:off x="2388767" y="1788869"/>
              <a:ext cx="659172" cy="556263"/>
            </a:xfrm>
            <a:custGeom>
              <a:avLst/>
              <a:gdLst>
                <a:gd name="connsiteX0" fmla="*/ 1165013 w 1165013"/>
                <a:gd name="connsiteY0" fmla="*/ 0 h 1263227"/>
                <a:gd name="connsiteX1" fmla="*/ 728133 w 1165013"/>
                <a:gd name="connsiteY1" fmla="*/ 514773 h 1263227"/>
                <a:gd name="connsiteX2" fmla="*/ 728133 w 1165013"/>
                <a:gd name="connsiteY2" fmla="*/ 552027 h 1263227"/>
                <a:gd name="connsiteX3" fmla="*/ 741680 w 1165013"/>
                <a:gd name="connsiteY3" fmla="*/ 552027 h 1263227"/>
                <a:gd name="connsiteX4" fmla="*/ 768773 w 1165013"/>
                <a:gd name="connsiteY4" fmla="*/ 626533 h 1263227"/>
                <a:gd name="connsiteX5" fmla="*/ 802640 w 1165013"/>
                <a:gd name="connsiteY5" fmla="*/ 657013 h 1263227"/>
                <a:gd name="connsiteX6" fmla="*/ 789093 w 1165013"/>
                <a:gd name="connsiteY6" fmla="*/ 714587 h 1263227"/>
                <a:gd name="connsiteX7" fmla="*/ 785707 w 1165013"/>
                <a:gd name="connsiteY7" fmla="*/ 1263227 h 1263227"/>
                <a:gd name="connsiteX8" fmla="*/ 653627 w 1165013"/>
                <a:gd name="connsiteY8" fmla="*/ 1205653 h 1263227"/>
                <a:gd name="connsiteX9" fmla="*/ 558800 w 1165013"/>
                <a:gd name="connsiteY9" fmla="*/ 1168400 h 1263227"/>
                <a:gd name="connsiteX10" fmla="*/ 528320 w 1165013"/>
                <a:gd name="connsiteY10" fmla="*/ 1131147 h 1263227"/>
                <a:gd name="connsiteX11" fmla="*/ 406400 w 1165013"/>
                <a:gd name="connsiteY11" fmla="*/ 971973 h 1263227"/>
                <a:gd name="connsiteX12" fmla="*/ 355600 w 1165013"/>
                <a:gd name="connsiteY12" fmla="*/ 938107 h 1263227"/>
                <a:gd name="connsiteX13" fmla="*/ 257387 w 1165013"/>
                <a:gd name="connsiteY13" fmla="*/ 948267 h 1263227"/>
                <a:gd name="connsiteX14" fmla="*/ 108373 w 1165013"/>
                <a:gd name="connsiteY14" fmla="*/ 988907 h 1263227"/>
                <a:gd name="connsiteX15" fmla="*/ 0 w 1165013"/>
                <a:gd name="connsiteY15" fmla="*/ 1032933 h 1263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65013" h="1263227">
                  <a:moveTo>
                    <a:pt x="1165013" y="0"/>
                  </a:moveTo>
                  <a:lnTo>
                    <a:pt x="728133" y="514773"/>
                  </a:lnTo>
                  <a:lnTo>
                    <a:pt x="728133" y="552027"/>
                  </a:lnTo>
                  <a:lnTo>
                    <a:pt x="741680" y="552027"/>
                  </a:lnTo>
                  <a:lnTo>
                    <a:pt x="768773" y="626533"/>
                  </a:lnTo>
                  <a:lnTo>
                    <a:pt x="802640" y="657013"/>
                  </a:lnTo>
                  <a:lnTo>
                    <a:pt x="789093" y="714587"/>
                  </a:lnTo>
                  <a:cubicBezTo>
                    <a:pt x="787964" y="897467"/>
                    <a:pt x="786836" y="1080347"/>
                    <a:pt x="785707" y="1263227"/>
                  </a:cubicBezTo>
                  <a:lnTo>
                    <a:pt x="653627" y="1205653"/>
                  </a:lnTo>
                  <a:lnTo>
                    <a:pt x="558800" y="1168400"/>
                  </a:lnTo>
                  <a:lnTo>
                    <a:pt x="528320" y="1131147"/>
                  </a:lnTo>
                  <a:lnTo>
                    <a:pt x="406400" y="971973"/>
                  </a:lnTo>
                  <a:lnTo>
                    <a:pt x="355600" y="938107"/>
                  </a:lnTo>
                  <a:lnTo>
                    <a:pt x="257387" y="948267"/>
                  </a:lnTo>
                  <a:lnTo>
                    <a:pt x="108373" y="988907"/>
                  </a:lnTo>
                  <a:lnTo>
                    <a:pt x="0" y="1032933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2A57912-7491-B5C8-E4BD-BFC0A6A08870}"/>
                </a:ext>
              </a:extLst>
            </p:cNvPr>
            <p:cNvSpPr/>
            <p:nvPr/>
          </p:nvSpPr>
          <p:spPr>
            <a:xfrm>
              <a:off x="2760691" y="2355302"/>
              <a:ext cx="236988" cy="278877"/>
            </a:xfrm>
            <a:custGeom>
              <a:avLst/>
              <a:gdLst>
                <a:gd name="connsiteX0" fmla="*/ 0 w 511386"/>
                <a:gd name="connsiteY0" fmla="*/ 633306 h 633306"/>
                <a:gd name="connsiteX1" fmla="*/ 98213 w 511386"/>
                <a:gd name="connsiteY1" fmla="*/ 413173 h 633306"/>
                <a:gd name="connsiteX2" fmla="*/ 125306 w 511386"/>
                <a:gd name="connsiteY2" fmla="*/ 331893 h 633306"/>
                <a:gd name="connsiteX3" fmla="*/ 138853 w 511386"/>
                <a:gd name="connsiteY3" fmla="*/ 0 h 633306"/>
                <a:gd name="connsiteX4" fmla="*/ 511386 w 511386"/>
                <a:gd name="connsiteY4" fmla="*/ 477520 h 63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1386" h="633306">
                  <a:moveTo>
                    <a:pt x="0" y="633306"/>
                  </a:moveTo>
                  <a:lnTo>
                    <a:pt x="98213" y="413173"/>
                  </a:lnTo>
                  <a:lnTo>
                    <a:pt x="125306" y="331893"/>
                  </a:lnTo>
                  <a:lnTo>
                    <a:pt x="138853" y="0"/>
                  </a:lnTo>
                  <a:lnTo>
                    <a:pt x="511386" y="47752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0AE6764-A1D5-F453-249F-C791EBCB9016}"/>
                </a:ext>
              </a:extLst>
            </p:cNvPr>
            <p:cNvSpPr/>
            <p:nvPr/>
          </p:nvSpPr>
          <p:spPr>
            <a:xfrm>
              <a:off x="2822272" y="1037645"/>
              <a:ext cx="1805388" cy="212919"/>
            </a:xfrm>
            <a:custGeom>
              <a:avLst/>
              <a:gdLst>
                <a:gd name="connsiteX0" fmla="*/ 1860605 w 1860605"/>
                <a:gd name="connsiteY0" fmla="*/ 87465 h 210710"/>
                <a:gd name="connsiteX1" fmla="*/ 1558456 w 1860605"/>
                <a:gd name="connsiteY1" fmla="*/ 11927 h 210710"/>
                <a:gd name="connsiteX2" fmla="*/ 1395454 w 1860605"/>
                <a:gd name="connsiteY2" fmla="*/ 11927 h 210710"/>
                <a:gd name="connsiteX3" fmla="*/ 1041621 w 1860605"/>
                <a:gd name="connsiteY3" fmla="*/ 55659 h 210710"/>
                <a:gd name="connsiteX4" fmla="*/ 946205 w 1860605"/>
                <a:gd name="connsiteY4" fmla="*/ 59635 h 210710"/>
                <a:gd name="connsiteX5" fmla="*/ 886570 w 1860605"/>
                <a:gd name="connsiteY5" fmla="*/ 59635 h 210710"/>
                <a:gd name="connsiteX6" fmla="*/ 858741 w 1860605"/>
                <a:gd name="connsiteY6" fmla="*/ 39757 h 210710"/>
                <a:gd name="connsiteX7" fmla="*/ 826936 w 1860605"/>
                <a:gd name="connsiteY7" fmla="*/ 35781 h 210710"/>
                <a:gd name="connsiteX8" fmla="*/ 803082 w 1860605"/>
                <a:gd name="connsiteY8" fmla="*/ 0 h 210710"/>
                <a:gd name="connsiteX9" fmla="*/ 492981 w 1860605"/>
                <a:gd name="connsiteY9" fmla="*/ 186856 h 210710"/>
                <a:gd name="connsiteX10" fmla="*/ 441297 w 1860605"/>
                <a:gd name="connsiteY10" fmla="*/ 190832 h 210710"/>
                <a:gd name="connsiteX11" fmla="*/ 389614 w 1860605"/>
                <a:gd name="connsiteY11" fmla="*/ 210710 h 210710"/>
                <a:gd name="connsiteX12" fmla="*/ 306125 w 1860605"/>
                <a:gd name="connsiteY12" fmla="*/ 210710 h 210710"/>
                <a:gd name="connsiteX13" fmla="*/ 0 w 1860605"/>
                <a:gd name="connsiteY13" fmla="*/ 210710 h 210710"/>
                <a:gd name="connsiteX0" fmla="*/ 1805388 w 1805388"/>
                <a:gd name="connsiteY0" fmla="*/ 87465 h 212919"/>
                <a:gd name="connsiteX1" fmla="*/ 1503239 w 1805388"/>
                <a:gd name="connsiteY1" fmla="*/ 11927 h 212919"/>
                <a:gd name="connsiteX2" fmla="*/ 1340237 w 1805388"/>
                <a:gd name="connsiteY2" fmla="*/ 11927 h 212919"/>
                <a:gd name="connsiteX3" fmla="*/ 986404 w 1805388"/>
                <a:gd name="connsiteY3" fmla="*/ 55659 h 212919"/>
                <a:gd name="connsiteX4" fmla="*/ 890988 w 1805388"/>
                <a:gd name="connsiteY4" fmla="*/ 59635 h 212919"/>
                <a:gd name="connsiteX5" fmla="*/ 831353 w 1805388"/>
                <a:gd name="connsiteY5" fmla="*/ 59635 h 212919"/>
                <a:gd name="connsiteX6" fmla="*/ 803524 w 1805388"/>
                <a:gd name="connsiteY6" fmla="*/ 39757 h 212919"/>
                <a:gd name="connsiteX7" fmla="*/ 771719 w 1805388"/>
                <a:gd name="connsiteY7" fmla="*/ 35781 h 212919"/>
                <a:gd name="connsiteX8" fmla="*/ 747865 w 1805388"/>
                <a:gd name="connsiteY8" fmla="*/ 0 h 212919"/>
                <a:gd name="connsiteX9" fmla="*/ 437764 w 1805388"/>
                <a:gd name="connsiteY9" fmla="*/ 186856 h 212919"/>
                <a:gd name="connsiteX10" fmla="*/ 386080 w 1805388"/>
                <a:gd name="connsiteY10" fmla="*/ 190832 h 212919"/>
                <a:gd name="connsiteX11" fmla="*/ 334397 w 1805388"/>
                <a:gd name="connsiteY11" fmla="*/ 210710 h 212919"/>
                <a:gd name="connsiteX12" fmla="*/ 250908 w 1805388"/>
                <a:gd name="connsiteY12" fmla="*/ 210710 h 212919"/>
                <a:gd name="connsiteX13" fmla="*/ 0 w 1805388"/>
                <a:gd name="connsiteY13" fmla="*/ 212919 h 21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5388" h="212919">
                  <a:moveTo>
                    <a:pt x="1805388" y="87465"/>
                  </a:moveTo>
                  <a:lnTo>
                    <a:pt x="1503239" y="11927"/>
                  </a:lnTo>
                  <a:lnTo>
                    <a:pt x="1340237" y="11927"/>
                  </a:lnTo>
                  <a:lnTo>
                    <a:pt x="986404" y="55659"/>
                  </a:lnTo>
                  <a:lnTo>
                    <a:pt x="890988" y="59635"/>
                  </a:lnTo>
                  <a:lnTo>
                    <a:pt x="831353" y="59635"/>
                  </a:lnTo>
                  <a:lnTo>
                    <a:pt x="803524" y="39757"/>
                  </a:lnTo>
                  <a:lnTo>
                    <a:pt x="771719" y="35781"/>
                  </a:lnTo>
                  <a:lnTo>
                    <a:pt x="747865" y="0"/>
                  </a:lnTo>
                  <a:lnTo>
                    <a:pt x="437764" y="186856"/>
                  </a:lnTo>
                  <a:lnTo>
                    <a:pt x="386080" y="190832"/>
                  </a:lnTo>
                  <a:lnTo>
                    <a:pt x="334397" y="210710"/>
                  </a:lnTo>
                  <a:lnTo>
                    <a:pt x="250908" y="210710"/>
                  </a:lnTo>
                  <a:lnTo>
                    <a:pt x="0" y="212919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76DE861-E92B-F0B4-0329-B72B19E35DA0}"/>
                </a:ext>
              </a:extLst>
            </p:cNvPr>
            <p:cNvSpPr/>
            <p:nvPr/>
          </p:nvSpPr>
          <p:spPr>
            <a:xfrm>
              <a:off x="1744997" y="553183"/>
              <a:ext cx="198782" cy="653774"/>
            </a:xfrm>
            <a:custGeom>
              <a:avLst/>
              <a:gdLst>
                <a:gd name="connsiteX0" fmla="*/ 181113 w 198782"/>
                <a:gd name="connsiteY0" fmla="*/ 653774 h 653774"/>
                <a:gd name="connsiteX1" fmla="*/ 198782 w 198782"/>
                <a:gd name="connsiteY1" fmla="*/ 578678 h 653774"/>
                <a:gd name="connsiteX2" fmla="*/ 181113 w 198782"/>
                <a:gd name="connsiteY2" fmla="*/ 549965 h 653774"/>
                <a:gd name="connsiteX3" fmla="*/ 110435 w 198782"/>
                <a:gd name="connsiteY3" fmla="*/ 430696 h 653774"/>
                <a:gd name="connsiteX4" fmla="*/ 108226 w 198782"/>
                <a:gd name="connsiteY4" fmla="*/ 382104 h 653774"/>
                <a:gd name="connsiteX5" fmla="*/ 77304 w 198782"/>
                <a:gd name="connsiteY5" fmla="*/ 265044 h 653774"/>
                <a:gd name="connsiteX6" fmla="*/ 48591 w 198782"/>
                <a:gd name="connsiteY6" fmla="*/ 200991 h 653774"/>
                <a:gd name="connsiteX7" fmla="*/ 28713 w 198782"/>
                <a:gd name="connsiteY7" fmla="*/ 88348 h 653774"/>
                <a:gd name="connsiteX8" fmla="*/ 0 w 198782"/>
                <a:gd name="connsiteY8" fmla="*/ 0 h 653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782" h="653774">
                  <a:moveTo>
                    <a:pt x="181113" y="653774"/>
                  </a:moveTo>
                  <a:lnTo>
                    <a:pt x="198782" y="578678"/>
                  </a:lnTo>
                  <a:lnTo>
                    <a:pt x="181113" y="549965"/>
                  </a:lnTo>
                  <a:lnTo>
                    <a:pt x="110435" y="430696"/>
                  </a:lnTo>
                  <a:lnTo>
                    <a:pt x="108226" y="382104"/>
                  </a:lnTo>
                  <a:lnTo>
                    <a:pt x="77304" y="265044"/>
                  </a:lnTo>
                  <a:lnTo>
                    <a:pt x="48591" y="200991"/>
                  </a:lnTo>
                  <a:lnTo>
                    <a:pt x="28713" y="88348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C31F29F-4348-C920-4CBC-30EB3DAC2A74}"/>
                </a:ext>
              </a:extLst>
            </p:cNvPr>
            <p:cNvSpPr/>
            <p:nvPr/>
          </p:nvSpPr>
          <p:spPr>
            <a:xfrm>
              <a:off x="1538011" y="2603322"/>
              <a:ext cx="317545" cy="589722"/>
            </a:xfrm>
            <a:custGeom>
              <a:avLst/>
              <a:gdLst>
                <a:gd name="connsiteX0" fmla="*/ 311426 w 311426"/>
                <a:gd name="connsiteY0" fmla="*/ 0 h 598557"/>
                <a:gd name="connsiteX1" fmla="*/ 0 w 311426"/>
                <a:gd name="connsiteY1" fmla="*/ 598557 h 598557"/>
                <a:gd name="connsiteX2" fmla="*/ 2209 w 311426"/>
                <a:gd name="connsiteY2" fmla="*/ 598557 h 59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1426" h="598557">
                  <a:moveTo>
                    <a:pt x="311426" y="0"/>
                  </a:moveTo>
                  <a:lnTo>
                    <a:pt x="0" y="598557"/>
                  </a:lnTo>
                  <a:lnTo>
                    <a:pt x="2209" y="598557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06DE3E9-3289-7D26-91BB-B8F37BC2F155}"/>
                </a:ext>
              </a:extLst>
            </p:cNvPr>
            <p:cNvSpPr/>
            <p:nvPr/>
          </p:nvSpPr>
          <p:spPr>
            <a:xfrm>
              <a:off x="1396656" y="2528226"/>
              <a:ext cx="278295" cy="563218"/>
            </a:xfrm>
            <a:custGeom>
              <a:avLst/>
              <a:gdLst>
                <a:gd name="connsiteX0" fmla="*/ 0 w 278295"/>
                <a:gd name="connsiteY0" fmla="*/ 563218 h 563218"/>
                <a:gd name="connsiteX1" fmla="*/ 61843 w 278295"/>
                <a:gd name="connsiteY1" fmla="*/ 481496 h 563218"/>
                <a:gd name="connsiteX2" fmla="*/ 189948 w 278295"/>
                <a:gd name="connsiteY2" fmla="*/ 401983 h 563218"/>
                <a:gd name="connsiteX3" fmla="*/ 218661 w 278295"/>
                <a:gd name="connsiteY3" fmla="*/ 355600 h 563218"/>
                <a:gd name="connsiteX4" fmla="*/ 236330 w 278295"/>
                <a:gd name="connsiteY4" fmla="*/ 282713 h 563218"/>
                <a:gd name="connsiteX5" fmla="*/ 203200 w 278295"/>
                <a:gd name="connsiteY5" fmla="*/ 209826 h 563218"/>
                <a:gd name="connsiteX6" fmla="*/ 187739 w 278295"/>
                <a:gd name="connsiteY6" fmla="*/ 183322 h 563218"/>
                <a:gd name="connsiteX7" fmla="*/ 194365 w 278295"/>
                <a:gd name="connsiteY7" fmla="*/ 90557 h 563218"/>
                <a:gd name="connsiteX8" fmla="*/ 216452 w 278295"/>
                <a:gd name="connsiteY8" fmla="*/ 46383 h 563218"/>
                <a:gd name="connsiteX9" fmla="*/ 278295 w 278295"/>
                <a:gd name="connsiteY9" fmla="*/ 0 h 56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8295" h="563218">
                  <a:moveTo>
                    <a:pt x="0" y="563218"/>
                  </a:moveTo>
                  <a:lnTo>
                    <a:pt x="61843" y="481496"/>
                  </a:lnTo>
                  <a:lnTo>
                    <a:pt x="189948" y="401983"/>
                  </a:lnTo>
                  <a:lnTo>
                    <a:pt x="218661" y="355600"/>
                  </a:lnTo>
                  <a:lnTo>
                    <a:pt x="236330" y="282713"/>
                  </a:lnTo>
                  <a:lnTo>
                    <a:pt x="203200" y="209826"/>
                  </a:lnTo>
                  <a:lnTo>
                    <a:pt x="187739" y="183322"/>
                  </a:lnTo>
                  <a:lnTo>
                    <a:pt x="194365" y="90557"/>
                  </a:lnTo>
                  <a:lnTo>
                    <a:pt x="216452" y="46383"/>
                  </a:lnTo>
                  <a:lnTo>
                    <a:pt x="278295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FCF8E40-4C64-102B-6C06-D629A7A2ADDA}"/>
                </a:ext>
              </a:extLst>
            </p:cNvPr>
            <p:cNvSpPr/>
            <p:nvPr/>
          </p:nvSpPr>
          <p:spPr>
            <a:xfrm>
              <a:off x="1705873" y="2888244"/>
              <a:ext cx="317545" cy="49321"/>
            </a:xfrm>
            <a:custGeom>
              <a:avLst/>
              <a:gdLst>
                <a:gd name="connsiteX0" fmla="*/ 0 w 333513"/>
                <a:gd name="connsiteY0" fmla="*/ 0 h 68469"/>
                <a:gd name="connsiteX1" fmla="*/ 70678 w 333513"/>
                <a:gd name="connsiteY1" fmla="*/ 17669 h 68469"/>
                <a:gd name="connsiteX2" fmla="*/ 90557 w 333513"/>
                <a:gd name="connsiteY2" fmla="*/ 26504 h 68469"/>
                <a:gd name="connsiteX3" fmla="*/ 218661 w 333513"/>
                <a:gd name="connsiteY3" fmla="*/ 33130 h 68469"/>
                <a:gd name="connsiteX4" fmla="*/ 302592 w 333513"/>
                <a:gd name="connsiteY4" fmla="*/ 68469 h 68469"/>
                <a:gd name="connsiteX5" fmla="*/ 333513 w 333513"/>
                <a:gd name="connsiteY5" fmla="*/ 55217 h 6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513" h="68469">
                  <a:moveTo>
                    <a:pt x="0" y="0"/>
                  </a:moveTo>
                  <a:lnTo>
                    <a:pt x="70678" y="17669"/>
                  </a:lnTo>
                  <a:lnTo>
                    <a:pt x="90557" y="26504"/>
                  </a:lnTo>
                  <a:lnTo>
                    <a:pt x="218661" y="33130"/>
                  </a:lnTo>
                  <a:lnTo>
                    <a:pt x="302592" y="68469"/>
                  </a:lnTo>
                  <a:lnTo>
                    <a:pt x="333513" y="55217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7C271C0-AD5A-561C-115B-F1C7D1FC02EE}"/>
                </a:ext>
              </a:extLst>
            </p:cNvPr>
            <p:cNvSpPr/>
            <p:nvPr/>
          </p:nvSpPr>
          <p:spPr>
            <a:xfrm>
              <a:off x="2641600" y="1573784"/>
              <a:ext cx="357836" cy="119305"/>
            </a:xfrm>
            <a:custGeom>
              <a:avLst/>
              <a:gdLst>
                <a:gd name="connsiteX0" fmla="*/ 0 w 772160"/>
                <a:gd name="connsiteY0" fmla="*/ 0 h 270933"/>
                <a:gd name="connsiteX1" fmla="*/ 423333 w 772160"/>
                <a:gd name="connsiteY1" fmla="*/ 230293 h 270933"/>
                <a:gd name="connsiteX2" fmla="*/ 447040 w 772160"/>
                <a:gd name="connsiteY2" fmla="*/ 247226 h 270933"/>
                <a:gd name="connsiteX3" fmla="*/ 562186 w 772160"/>
                <a:gd name="connsiteY3" fmla="*/ 240453 h 270933"/>
                <a:gd name="connsiteX4" fmla="*/ 646853 w 772160"/>
                <a:gd name="connsiteY4" fmla="*/ 267546 h 270933"/>
                <a:gd name="connsiteX5" fmla="*/ 772160 w 772160"/>
                <a:gd name="connsiteY5" fmla="*/ 270933 h 270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160" h="270933">
                  <a:moveTo>
                    <a:pt x="0" y="0"/>
                  </a:moveTo>
                  <a:lnTo>
                    <a:pt x="423333" y="230293"/>
                  </a:lnTo>
                  <a:lnTo>
                    <a:pt x="447040" y="247226"/>
                  </a:lnTo>
                  <a:lnTo>
                    <a:pt x="562186" y="240453"/>
                  </a:lnTo>
                  <a:lnTo>
                    <a:pt x="646853" y="267546"/>
                  </a:lnTo>
                  <a:lnTo>
                    <a:pt x="772160" y="270933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2A00AAA-86C2-612B-2B80-3ABBE4269A1D}"/>
                </a:ext>
              </a:extLst>
            </p:cNvPr>
            <p:cNvSpPr/>
            <p:nvPr/>
          </p:nvSpPr>
          <p:spPr>
            <a:xfrm>
              <a:off x="2648750" y="1704445"/>
              <a:ext cx="397073" cy="98427"/>
            </a:xfrm>
            <a:custGeom>
              <a:avLst/>
              <a:gdLst>
                <a:gd name="connsiteX0" fmla="*/ 0 w 856827"/>
                <a:gd name="connsiteY0" fmla="*/ 223520 h 223520"/>
                <a:gd name="connsiteX1" fmla="*/ 785707 w 856827"/>
                <a:gd name="connsiteY1" fmla="*/ 27093 h 223520"/>
                <a:gd name="connsiteX2" fmla="*/ 856827 w 856827"/>
                <a:gd name="connsiteY2" fmla="*/ 0 h 22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827" h="223520">
                  <a:moveTo>
                    <a:pt x="0" y="223520"/>
                  </a:moveTo>
                  <a:lnTo>
                    <a:pt x="785707" y="27093"/>
                  </a:lnTo>
                  <a:lnTo>
                    <a:pt x="856827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B5F7F81-0CDE-1532-0C17-820BE5A6B6FF}"/>
                </a:ext>
              </a:extLst>
            </p:cNvPr>
            <p:cNvSpPr/>
            <p:nvPr/>
          </p:nvSpPr>
          <p:spPr>
            <a:xfrm>
              <a:off x="2113955" y="3022191"/>
              <a:ext cx="236988" cy="428009"/>
            </a:xfrm>
            <a:custGeom>
              <a:avLst/>
              <a:gdLst>
                <a:gd name="connsiteX0" fmla="*/ 0 w 511386"/>
                <a:gd name="connsiteY0" fmla="*/ 971974 h 971974"/>
                <a:gd name="connsiteX1" fmla="*/ 111760 w 511386"/>
                <a:gd name="connsiteY1" fmla="*/ 853440 h 971974"/>
                <a:gd name="connsiteX2" fmla="*/ 159173 w 511386"/>
                <a:gd name="connsiteY2" fmla="*/ 768774 h 971974"/>
                <a:gd name="connsiteX3" fmla="*/ 237066 w 511386"/>
                <a:gd name="connsiteY3" fmla="*/ 657014 h 971974"/>
                <a:gd name="connsiteX4" fmla="*/ 362373 w 511386"/>
                <a:gd name="connsiteY4" fmla="*/ 508000 h 971974"/>
                <a:gd name="connsiteX5" fmla="*/ 511386 w 511386"/>
                <a:gd name="connsiteY5" fmla="*/ 396240 h 971974"/>
                <a:gd name="connsiteX6" fmla="*/ 40640 w 511386"/>
                <a:gd name="connsiteY6" fmla="*/ 0 h 971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1386" h="971974">
                  <a:moveTo>
                    <a:pt x="0" y="971974"/>
                  </a:moveTo>
                  <a:lnTo>
                    <a:pt x="111760" y="853440"/>
                  </a:lnTo>
                  <a:lnTo>
                    <a:pt x="159173" y="768774"/>
                  </a:lnTo>
                  <a:lnTo>
                    <a:pt x="237066" y="657014"/>
                  </a:lnTo>
                  <a:lnTo>
                    <a:pt x="362373" y="508000"/>
                  </a:lnTo>
                  <a:lnTo>
                    <a:pt x="511386" y="396240"/>
                  </a:lnTo>
                  <a:lnTo>
                    <a:pt x="40640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38DAF53-B0FE-8B7E-0DB7-491CD86ABD97}"/>
                </a:ext>
              </a:extLst>
            </p:cNvPr>
            <p:cNvSpPr/>
            <p:nvPr/>
          </p:nvSpPr>
          <p:spPr>
            <a:xfrm>
              <a:off x="2372850" y="3232542"/>
              <a:ext cx="612088" cy="493627"/>
            </a:xfrm>
            <a:custGeom>
              <a:avLst/>
              <a:gdLst>
                <a:gd name="connsiteX0" fmla="*/ 0 w 1320800"/>
                <a:gd name="connsiteY0" fmla="*/ 0 h 1120987"/>
                <a:gd name="connsiteX1" fmla="*/ 358987 w 1320800"/>
                <a:gd name="connsiteY1" fmla="*/ 77893 h 1120987"/>
                <a:gd name="connsiteX2" fmla="*/ 596054 w 1320800"/>
                <a:gd name="connsiteY2" fmla="*/ 162560 h 1120987"/>
                <a:gd name="connsiteX3" fmla="*/ 890694 w 1320800"/>
                <a:gd name="connsiteY3" fmla="*/ 284480 h 1120987"/>
                <a:gd name="connsiteX4" fmla="*/ 1063414 w 1320800"/>
                <a:gd name="connsiteY4" fmla="*/ 389467 h 1120987"/>
                <a:gd name="connsiteX5" fmla="*/ 1202267 w 1320800"/>
                <a:gd name="connsiteY5" fmla="*/ 572347 h 1120987"/>
                <a:gd name="connsiteX6" fmla="*/ 1283547 w 1320800"/>
                <a:gd name="connsiteY6" fmla="*/ 673947 h 1120987"/>
                <a:gd name="connsiteX7" fmla="*/ 1320800 w 1320800"/>
                <a:gd name="connsiteY7" fmla="*/ 1022773 h 1120987"/>
                <a:gd name="connsiteX8" fmla="*/ 1293707 w 1320800"/>
                <a:gd name="connsiteY8" fmla="*/ 1120987 h 1120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0800" h="1120987">
                  <a:moveTo>
                    <a:pt x="0" y="0"/>
                  </a:moveTo>
                  <a:lnTo>
                    <a:pt x="358987" y="77893"/>
                  </a:lnTo>
                  <a:lnTo>
                    <a:pt x="596054" y="162560"/>
                  </a:lnTo>
                  <a:lnTo>
                    <a:pt x="890694" y="284480"/>
                  </a:lnTo>
                  <a:lnTo>
                    <a:pt x="1063414" y="389467"/>
                  </a:lnTo>
                  <a:lnTo>
                    <a:pt x="1202267" y="572347"/>
                  </a:lnTo>
                  <a:lnTo>
                    <a:pt x="1283547" y="673947"/>
                  </a:lnTo>
                  <a:lnTo>
                    <a:pt x="1320800" y="1022773"/>
                  </a:lnTo>
                  <a:lnTo>
                    <a:pt x="1293707" y="1120987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8816D6B-F59A-B418-48FF-18D488F44EB6}"/>
                </a:ext>
              </a:extLst>
            </p:cNvPr>
            <p:cNvSpPr/>
            <p:nvPr/>
          </p:nvSpPr>
          <p:spPr>
            <a:xfrm>
              <a:off x="3005562" y="3591875"/>
              <a:ext cx="265238" cy="67109"/>
            </a:xfrm>
            <a:custGeom>
              <a:avLst/>
              <a:gdLst>
                <a:gd name="connsiteX0" fmla="*/ 0 w 572347"/>
                <a:gd name="connsiteY0" fmla="*/ 152400 h 152400"/>
                <a:gd name="connsiteX1" fmla="*/ 254000 w 572347"/>
                <a:gd name="connsiteY1" fmla="*/ 20320 h 152400"/>
                <a:gd name="connsiteX2" fmla="*/ 294640 w 572347"/>
                <a:gd name="connsiteY2" fmla="*/ 10160 h 152400"/>
                <a:gd name="connsiteX3" fmla="*/ 335280 w 572347"/>
                <a:gd name="connsiteY3" fmla="*/ 0 h 152400"/>
                <a:gd name="connsiteX4" fmla="*/ 572347 w 572347"/>
                <a:gd name="connsiteY4" fmla="*/ 47413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2347" h="152400">
                  <a:moveTo>
                    <a:pt x="0" y="152400"/>
                  </a:moveTo>
                  <a:lnTo>
                    <a:pt x="254000" y="20320"/>
                  </a:lnTo>
                  <a:lnTo>
                    <a:pt x="294640" y="10160"/>
                  </a:lnTo>
                  <a:lnTo>
                    <a:pt x="335280" y="0"/>
                  </a:lnTo>
                  <a:lnTo>
                    <a:pt x="572347" y="47413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969FBAB-EFCD-9203-95DF-3484C1751640}"/>
                </a:ext>
              </a:extLst>
            </p:cNvPr>
            <p:cNvSpPr/>
            <p:nvPr/>
          </p:nvSpPr>
          <p:spPr>
            <a:xfrm>
              <a:off x="2367499" y="2248180"/>
              <a:ext cx="1044063" cy="901489"/>
            </a:xfrm>
            <a:custGeom>
              <a:avLst/>
              <a:gdLst>
                <a:gd name="connsiteX0" fmla="*/ 0 w 2282614"/>
                <a:gd name="connsiteY0" fmla="*/ 1906693 h 1906693"/>
                <a:gd name="connsiteX1" fmla="*/ 104987 w 2282614"/>
                <a:gd name="connsiteY1" fmla="*/ 1805093 h 1906693"/>
                <a:gd name="connsiteX2" fmla="*/ 233680 w 2282614"/>
                <a:gd name="connsiteY2" fmla="*/ 1706880 h 1906693"/>
                <a:gd name="connsiteX3" fmla="*/ 541867 w 2282614"/>
                <a:gd name="connsiteY3" fmla="*/ 1568027 h 1906693"/>
                <a:gd name="connsiteX4" fmla="*/ 765387 w 2282614"/>
                <a:gd name="connsiteY4" fmla="*/ 1165013 h 1906693"/>
                <a:gd name="connsiteX5" fmla="*/ 1043094 w 2282614"/>
                <a:gd name="connsiteY5" fmla="*/ 765387 h 1906693"/>
                <a:gd name="connsiteX6" fmla="*/ 1120987 w 2282614"/>
                <a:gd name="connsiteY6" fmla="*/ 677333 h 1906693"/>
                <a:gd name="connsiteX7" fmla="*/ 1249680 w 2282614"/>
                <a:gd name="connsiteY7" fmla="*/ 602827 h 1906693"/>
                <a:gd name="connsiteX8" fmla="*/ 1337734 w 2282614"/>
                <a:gd name="connsiteY8" fmla="*/ 531707 h 1906693"/>
                <a:gd name="connsiteX9" fmla="*/ 1842347 w 2282614"/>
                <a:gd name="connsiteY9" fmla="*/ 128693 h 1906693"/>
                <a:gd name="connsiteX10" fmla="*/ 2282614 w 2282614"/>
                <a:gd name="connsiteY10" fmla="*/ 0 h 1906693"/>
                <a:gd name="connsiteX0" fmla="*/ 0 w 2252941"/>
                <a:gd name="connsiteY0" fmla="*/ 2047208 h 2047208"/>
                <a:gd name="connsiteX1" fmla="*/ 104987 w 2252941"/>
                <a:gd name="connsiteY1" fmla="*/ 1945608 h 2047208"/>
                <a:gd name="connsiteX2" fmla="*/ 233680 w 2252941"/>
                <a:gd name="connsiteY2" fmla="*/ 1847395 h 2047208"/>
                <a:gd name="connsiteX3" fmla="*/ 541867 w 2252941"/>
                <a:gd name="connsiteY3" fmla="*/ 1708542 h 2047208"/>
                <a:gd name="connsiteX4" fmla="*/ 765387 w 2252941"/>
                <a:gd name="connsiteY4" fmla="*/ 1305528 h 2047208"/>
                <a:gd name="connsiteX5" fmla="*/ 1043094 w 2252941"/>
                <a:gd name="connsiteY5" fmla="*/ 905902 h 2047208"/>
                <a:gd name="connsiteX6" fmla="*/ 1120987 w 2252941"/>
                <a:gd name="connsiteY6" fmla="*/ 817848 h 2047208"/>
                <a:gd name="connsiteX7" fmla="*/ 1249680 w 2252941"/>
                <a:gd name="connsiteY7" fmla="*/ 743342 h 2047208"/>
                <a:gd name="connsiteX8" fmla="*/ 1337734 w 2252941"/>
                <a:gd name="connsiteY8" fmla="*/ 672222 h 2047208"/>
                <a:gd name="connsiteX9" fmla="*/ 1842347 w 2252941"/>
                <a:gd name="connsiteY9" fmla="*/ 269208 h 2047208"/>
                <a:gd name="connsiteX10" fmla="*/ 2252941 w 2252941"/>
                <a:gd name="connsiteY10" fmla="*/ 0 h 2047208"/>
                <a:gd name="connsiteX0" fmla="*/ 0 w 2252941"/>
                <a:gd name="connsiteY0" fmla="*/ 2047208 h 2047208"/>
                <a:gd name="connsiteX1" fmla="*/ 104987 w 2252941"/>
                <a:gd name="connsiteY1" fmla="*/ 1945608 h 2047208"/>
                <a:gd name="connsiteX2" fmla="*/ 233680 w 2252941"/>
                <a:gd name="connsiteY2" fmla="*/ 1847395 h 2047208"/>
                <a:gd name="connsiteX3" fmla="*/ 541867 w 2252941"/>
                <a:gd name="connsiteY3" fmla="*/ 1708542 h 2047208"/>
                <a:gd name="connsiteX4" fmla="*/ 765387 w 2252941"/>
                <a:gd name="connsiteY4" fmla="*/ 1305528 h 2047208"/>
                <a:gd name="connsiteX5" fmla="*/ 1043094 w 2252941"/>
                <a:gd name="connsiteY5" fmla="*/ 905902 h 2047208"/>
                <a:gd name="connsiteX6" fmla="*/ 1120987 w 2252941"/>
                <a:gd name="connsiteY6" fmla="*/ 817848 h 2047208"/>
                <a:gd name="connsiteX7" fmla="*/ 1249680 w 2252941"/>
                <a:gd name="connsiteY7" fmla="*/ 743342 h 2047208"/>
                <a:gd name="connsiteX8" fmla="*/ 1337734 w 2252941"/>
                <a:gd name="connsiteY8" fmla="*/ 672222 h 2047208"/>
                <a:gd name="connsiteX9" fmla="*/ 1842348 w 2252941"/>
                <a:gd name="connsiteY9" fmla="*/ 159918 h 2047208"/>
                <a:gd name="connsiteX10" fmla="*/ 2252941 w 2252941"/>
                <a:gd name="connsiteY10" fmla="*/ 0 h 2047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52941" h="2047208">
                  <a:moveTo>
                    <a:pt x="0" y="2047208"/>
                  </a:moveTo>
                  <a:lnTo>
                    <a:pt x="104987" y="1945608"/>
                  </a:lnTo>
                  <a:lnTo>
                    <a:pt x="233680" y="1847395"/>
                  </a:lnTo>
                  <a:lnTo>
                    <a:pt x="541867" y="1708542"/>
                  </a:lnTo>
                  <a:lnTo>
                    <a:pt x="765387" y="1305528"/>
                  </a:lnTo>
                  <a:lnTo>
                    <a:pt x="1043094" y="905902"/>
                  </a:lnTo>
                  <a:lnTo>
                    <a:pt x="1120987" y="817848"/>
                  </a:lnTo>
                  <a:lnTo>
                    <a:pt x="1249680" y="743342"/>
                  </a:lnTo>
                  <a:lnTo>
                    <a:pt x="1337734" y="672222"/>
                  </a:lnTo>
                  <a:lnTo>
                    <a:pt x="1842348" y="159918"/>
                  </a:lnTo>
                  <a:cubicBezTo>
                    <a:pt x="1989104" y="117020"/>
                    <a:pt x="2106185" y="42898"/>
                    <a:pt x="2252941" y="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B3FC149-EC67-2BB7-A69F-9500F3C05977}"/>
                </a:ext>
              </a:extLst>
            </p:cNvPr>
            <p:cNvSpPr/>
            <p:nvPr/>
          </p:nvSpPr>
          <p:spPr>
            <a:xfrm>
              <a:off x="2175284" y="3749631"/>
              <a:ext cx="1323263" cy="242244"/>
            </a:xfrm>
            <a:custGeom>
              <a:avLst/>
              <a:gdLst>
                <a:gd name="connsiteX0" fmla="*/ 0 w 2944536"/>
                <a:gd name="connsiteY0" fmla="*/ 29361 h 482367"/>
                <a:gd name="connsiteX1" fmla="*/ 58723 w 2944536"/>
                <a:gd name="connsiteY1" fmla="*/ 0 h 482367"/>
                <a:gd name="connsiteX2" fmla="*/ 1673604 w 2944536"/>
                <a:gd name="connsiteY2" fmla="*/ 272642 h 482367"/>
                <a:gd name="connsiteX3" fmla="*/ 2122415 w 2944536"/>
                <a:gd name="connsiteY3" fmla="*/ 377504 h 482367"/>
                <a:gd name="connsiteX4" fmla="*/ 2944536 w 2944536"/>
                <a:gd name="connsiteY4" fmla="*/ 482367 h 48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4536" h="482367">
                  <a:moveTo>
                    <a:pt x="0" y="29361"/>
                  </a:moveTo>
                  <a:lnTo>
                    <a:pt x="58723" y="0"/>
                  </a:lnTo>
                  <a:lnTo>
                    <a:pt x="1673604" y="272642"/>
                  </a:lnTo>
                  <a:lnTo>
                    <a:pt x="2122415" y="377504"/>
                  </a:lnTo>
                  <a:lnTo>
                    <a:pt x="2944536" y="482367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17A5454-8573-633C-53CD-74336E8D4576}"/>
                </a:ext>
              </a:extLst>
            </p:cNvPr>
            <p:cNvSpPr/>
            <p:nvPr/>
          </p:nvSpPr>
          <p:spPr>
            <a:xfrm>
              <a:off x="2885926" y="3480002"/>
              <a:ext cx="67860" cy="697241"/>
            </a:xfrm>
            <a:custGeom>
              <a:avLst/>
              <a:gdLst>
                <a:gd name="connsiteX0" fmla="*/ 92279 w 151002"/>
                <a:gd name="connsiteY0" fmla="*/ 1388378 h 1388378"/>
                <a:gd name="connsiteX1" fmla="*/ 16778 w 151002"/>
                <a:gd name="connsiteY1" fmla="*/ 1308683 h 1388378"/>
                <a:gd name="connsiteX2" fmla="*/ 0 w 151002"/>
                <a:gd name="connsiteY2" fmla="*/ 1203820 h 1388378"/>
                <a:gd name="connsiteX3" fmla="*/ 12584 w 151002"/>
                <a:gd name="connsiteY3" fmla="*/ 1136709 h 1388378"/>
                <a:gd name="connsiteX4" fmla="*/ 151002 w 151002"/>
                <a:gd name="connsiteY4" fmla="*/ 364921 h 1388378"/>
                <a:gd name="connsiteX5" fmla="*/ 100668 w 151002"/>
                <a:gd name="connsiteY5" fmla="*/ 0 h 138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002" h="1388378">
                  <a:moveTo>
                    <a:pt x="92279" y="1388378"/>
                  </a:moveTo>
                  <a:lnTo>
                    <a:pt x="16778" y="1308683"/>
                  </a:lnTo>
                  <a:lnTo>
                    <a:pt x="0" y="1203820"/>
                  </a:lnTo>
                  <a:lnTo>
                    <a:pt x="12584" y="1136709"/>
                  </a:lnTo>
                  <a:lnTo>
                    <a:pt x="151002" y="364921"/>
                  </a:lnTo>
                  <a:lnTo>
                    <a:pt x="100668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4DE94A9-10C4-53B5-18D4-1D3D492CCEFC}"/>
                </a:ext>
              </a:extLst>
            </p:cNvPr>
            <p:cNvSpPr/>
            <p:nvPr/>
          </p:nvSpPr>
          <p:spPr>
            <a:xfrm>
              <a:off x="3518637" y="3993161"/>
              <a:ext cx="403318" cy="123306"/>
            </a:xfrm>
            <a:custGeom>
              <a:avLst/>
              <a:gdLst>
                <a:gd name="connsiteX0" fmla="*/ 0 w 897466"/>
                <a:gd name="connsiteY0" fmla="*/ 0 h 245533"/>
                <a:gd name="connsiteX1" fmla="*/ 512233 w 897466"/>
                <a:gd name="connsiteY1" fmla="*/ 211667 h 245533"/>
                <a:gd name="connsiteX2" fmla="*/ 546100 w 897466"/>
                <a:gd name="connsiteY2" fmla="*/ 211667 h 245533"/>
                <a:gd name="connsiteX3" fmla="*/ 592666 w 897466"/>
                <a:gd name="connsiteY3" fmla="*/ 177800 h 245533"/>
                <a:gd name="connsiteX4" fmla="*/ 630766 w 897466"/>
                <a:gd name="connsiteY4" fmla="*/ 114300 h 245533"/>
                <a:gd name="connsiteX5" fmla="*/ 897466 w 897466"/>
                <a:gd name="connsiteY5" fmla="*/ 245533 h 245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7466" h="245533">
                  <a:moveTo>
                    <a:pt x="0" y="0"/>
                  </a:moveTo>
                  <a:lnTo>
                    <a:pt x="512233" y="211667"/>
                  </a:lnTo>
                  <a:lnTo>
                    <a:pt x="546100" y="211667"/>
                  </a:lnTo>
                  <a:lnTo>
                    <a:pt x="592666" y="177800"/>
                  </a:lnTo>
                  <a:lnTo>
                    <a:pt x="630766" y="114300"/>
                  </a:lnTo>
                  <a:lnTo>
                    <a:pt x="897466" y="245533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44D5024-11E2-7B42-BD82-444F5FE98C29}"/>
                </a:ext>
              </a:extLst>
            </p:cNvPr>
            <p:cNvSpPr/>
            <p:nvPr/>
          </p:nvSpPr>
          <p:spPr>
            <a:xfrm>
              <a:off x="3769759" y="3132143"/>
              <a:ext cx="228293" cy="943931"/>
            </a:xfrm>
            <a:custGeom>
              <a:avLst/>
              <a:gdLst>
                <a:gd name="connsiteX0" fmla="*/ 414866 w 508000"/>
                <a:gd name="connsiteY0" fmla="*/ 1879600 h 1879600"/>
                <a:gd name="connsiteX1" fmla="*/ 414866 w 508000"/>
                <a:gd name="connsiteY1" fmla="*/ 1405467 h 1879600"/>
                <a:gd name="connsiteX2" fmla="*/ 457200 w 508000"/>
                <a:gd name="connsiteY2" fmla="*/ 1075267 h 1879600"/>
                <a:gd name="connsiteX3" fmla="*/ 508000 w 508000"/>
                <a:gd name="connsiteY3" fmla="*/ 948267 h 1879600"/>
                <a:gd name="connsiteX4" fmla="*/ 482600 w 508000"/>
                <a:gd name="connsiteY4" fmla="*/ 825500 h 1879600"/>
                <a:gd name="connsiteX5" fmla="*/ 414866 w 508000"/>
                <a:gd name="connsiteY5" fmla="*/ 554567 h 1879600"/>
                <a:gd name="connsiteX6" fmla="*/ 410633 w 508000"/>
                <a:gd name="connsiteY6" fmla="*/ 393700 h 1879600"/>
                <a:gd name="connsiteX7" fmla="*/ 321733 w 508000"/>
                <a:gd name="connsiteY7" fmla="*/ 237067 h 1879600"/>
                <a:gd name="connsiteX8" fmla="*/ 313266 w 508000"/>
                <a:gd name="connsiteY8" fmla="*/ 0 h 1879600"/>
                <a:gd name="connsiteX9" fmla="*/ 0 w 508000"/>
                <a:gd name="connsiteY9" fmla="*/ 241300 h 187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8000" h="1879600">
                  <a:moveTo>
                    <a:pt x="414866" y="1879600"/>
                  </a:moveTo>
                  <a:lnTo>
                    <a:pt x="414866" y="1405467"/>
                  </a:lnTo>
                  <a:lnTo>
                    <a:pt x="457200" y="1075267"/>
                  </a:lnTo>
                  <a:lnTo>
                    <a:pt x="508000" y="948267"/>
                  </a:lnTo>
                  <a:lnTo>
                    <a:pt x="482600" y="825500"/>
                  </a:lnTo>
                  <a:lnTo>
                    <a:pt x="414866" y="554567"/>
                  </a:lnTo>
                  <a:lnTo>
                    <a:pt x="410633" y="393700"/>
                  </a:lnTo>
                  <a:lnTo>
                    <a:pt x="321733" y="237067"/>
                  </a:lnTo>
                  <a:lnTo>
                    <a:pt x="313266" y="0"/>
                  </a:lnTo>
                  <a:lnTo>
                    <a:pt x="0" y="24130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BF0587B-D92F-4462-FDDA-7598A029A311}"/>
                </a:ext>
              </a:extLst>
            </p:cNvPr>
            <p:cNvSpPr/>
            <p:nvPr/>
          </p:nvSpPr>
          <p:spPr>
            <a:xfrm>
              <a:off x="4344504" y="3677643"/>
              <a:ext cx="1238849" cy="280373"/>
            </a:xfrm>
            <a:custGeom>
              <a:avLst/>
              <a:gdLst>
                <a:gd name="connsiteX0" fmla="*/ 2688167 w 2688167"/>
                <a:gd name="connsiteY0" fmla="*/ 275167 h 673100"/>
                <a:gd name="connsiteX1" fmla="*/ 2506134 w 2688167"/>
                <a:gd name="connsiteY1" fmla="*/ 220134 h 673100"/>
                <a:gd name="connsiteX2" fmla="*/ 2434167 w 2688167"/>
                <a:gd name="connsiteY2" fmla="*/ 224367 h 673100"/>
                <a:gd name="connsiteX3" fmla="*/ 2294467 w 2688167"/>
                <a:gd name="connsiteY3" fmla="*/ 237067 h 673100"/>
                <a:gd name="connsiteX4" fmla="*/ 2222500 w 2688167"/>
                <a:gd name="connsiteY4" fmla="*/ 232834 h 673100"/>
                <a:gd name="connsiteX5" fmla="*/ 2192867 w 2688167"/>
                <a:gd name="connsiteY5" fmla="*/ 198967 h 673100"/>
                <a:gd name="connsiteX6" fmla="*/ 2070100 w 2688167"/>
                <a:gd name="connsiteY6" fmla="*/ 173567 h 673100"/>
                <a:gd name="connsiteX7" fmla="*/ 1913467 w 2688167"/>
                <a:gd name="connsiteY7" fmla="*/ 114300 h 673100"/>
                <a:gd name="connsiteX8" fmla="*/ 1845734 w 2688167"/>
                <a:gd name="connsiteY8" fmla="*/ 67734 h 673100"/>
                <a:gd name="connsiteX9" fmla="*/ 1744134 w 2688167"/>
                <a:gd name="connsiteY9" fmla="*/ 38100 h 673100"/>
                <a:gd name="connsiteX10" fmla="*/ 1663700 w 2688167"/>
                <a:gd name="connsiteY10" fmla="*/ 25400 h 673100"/>
                <a:gd name="connsiteX11" fmla="*/ 1528234 w 2688167"/>
                <a:gd name="connsiteY11" fmla="*/ 0 h 673100"/>
                <a:gd name="connsiteX12" fmla="*/ 1477434 w 2688167"/>
                <a:gd name="connsiteY12" fmla="*/ 21167 h 673100"/>
                <a:gd name="connsiteX13" fmla="*/ 1265767 w 2688167"/>
                <a:gd name="connsiteY13" fmla="*/ 127000 h 673100"/>
                <a:gd name="connsiteX14" fmla="*/ 1007534 w 2688167"/>
                <a:gd name="connsiteY14" fmla="*/ 258234 h 673100"/>
                <a:gd name="connsiteX15" fmla="*/ 935567 w 2688167"/>
                <a:gd name="connsiteY15" fmla="*/ 309034 h 673100"/>
                <a:gd name="connsiteX16" fmla="*/ 897467 w 2688167"/>
                <a:gd name="connsiteY16" fmla="*/ 351367 h 673100"/>
                <a:gd name="connsiteX17" fmla="*/ 766234 w 2688167"/>
                <a:gd name="connsiteY17" fmla="*/ 410634 h 673100"/>
                <a:gd name="connsiteX18" fmla="*/ 241300 w 2688167"/>
                <a:gd name="connsiteY18" fmla="*/ 618067 h 673100"/>
                <a:gd name="connsiteX19" fmla="*/ 211667 w 2688167"/>
                <a:gd name="connsiteY19" fmla="*/ 622300 h 673100"/>
                <a:gd name="connsiteX20" fmla="*/ 0 w 2688167"/>
                <a:gd name="connsiteY20" fmla="*/ 673100 h 67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88167" h="673100">
                  <a:moveTo>
                    <a:pt x="2688167" y="275167"/>
                  </a:moveTo>
                  <a:lnTo>
                    <a:pt x="2506134" y="220134"/>
                  </a:lnTo>
                  <a:lnTo>
                    <a:pt x="2434167" y="224367"/>
                  </a:lnTo>
                  <a:lnTo>
                    <a:pt x="2294467" y="237067"/>
                  </a:lnTo>
                  <a:lnTo>
                    <a:pt x="2222500" y="232834"/>
                  </a:lnTo>
                  <a:lnTo>
                    <a:pt x="2192867" y="198967"/>
                  </a:lnTo>
                  <a:lnTo>
                    <a:pt x="2070100" y="173567"/>
                  </a:lnTo>
                  <a:lnTo>
                    <a:pt x="1913467" y="114300"/>
                  </a:lnTo>
                  <a:lnTo>
                    <a:pt x="1845734" y="67734"/>
                  </a:lnTo>
                  <a:lnTo>
                    <a:pt x="1744134" y="38100"/>
                  </a:lnTo>
                  <a:lnTo>
                    <a:pt x="1663700" y="25400"/>
                  </a:lnTo>
                  <a:lnTo>
                    <a:pt x="1528234" y="0"/>
                  </a:lnTo>
                  <a:lnTo>
                    <a:pt x="1477434" y="21167"/>
                  </a:lnTo>
                  <a:lnTo>
                    <a:pt x="1265767" y="127000"/>
                  </a:lnTo>
                  <a:lnTo>
                    <a:pt x="1007534" y="258234"/>
                  </a:lnTo>
                  <a:lnTo>
                    <a:pt x="935567" y="309034"/>
                  </a:lnTo>
                  <a:lnTo>
                    <a:pt x="897467" y="351367"/>
                  </a:lnTo>
                  <a:lnTo>
                    <a:pt x="766234" y="410634"/>
                  </a:lnTo>
                  <a:lnTo>
                    <a:pt x="241300" y="618067"/>
                  </a:lnTo>
                  <a:lnTo>
                    <a:pt x="211667" y="622300"/>
                  </a:lnTo>
                  <a:lnTo>
                    <a:pt x="0" y="67310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ABE6C6D-6800-911F-2967-C425D4B73AAC}"/>
                </a:ext>
              </a:extLst>
            </p:cNvPr>
            <p:cNvSpPr/>
            <p:nvPr/>
          </p:nvSpPr>
          <p:spPr>
            <a:xfrm>
              <a:off x="5416527" y="3998750"/>
              <a:ext cx="102368" cy="565711"/>
            </a:xfrm>
            <a:custGeom>
              <a:avLst/>
              <a:gdLst>
                <a:gd name="connsiteX0" fmla="*/ 283634 w 283634"/>
                <a:gd name="connsiteY0" fmla="*/ 0 h 1164167"/>
                <a:gd name="connsiteX1" fmla="*/ 182034 w 283634"/>
                <a:gd name="connsiteY1" fmla="*/ 127000 h 1164167"/>
                <a:gd name="connsiteX2" fmla="*/ 0 w 283634"/>
                <a:gd name="connsiteY2" fmla="*/ 596900 h 1164167"/>
                <a:gd name="connsiteX3" fmla="*/ 12700 w 283634"/>
                <a:gd name="connsiteY3" fmla="*/ 855133 h 1164167"/>
                <a:gd name="connsiteX4" fmla="*/ 38100 w 283634"/>
                <a:gd name="connsiteY4" fmla="*/ 952500 h 1164167"/>
                <a:gd name="connsiteX5" fmla="*/ 50800 w 283634"/>
                <a:gd name="connsiteY5" fmla="*/ 1164167 h 1164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3634" h="1164167">
                  <a:moveTo>
                    <a:pt x="283634" y="0"/>
                  </a:moveTo>
                  <a:lnTo>
                    <a:pt x="182034" y="127000"/>
                  </a:lnTo>
                  <a:lnTo>
                    <a:pt x="0" y="596900"/>
                  </a:lnTo>
                  <a:lnTo>
                    <a:pt x="12700" y="855133"/>
                  </a:lnTo>
                  <a:lnTo>
                    <a:pt x="38100" y="952500"/>
                  </a:lnTo>
                  <a:lnTo>
                    <a:pt x="50800" y="1164167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98D8F3D-55AF-F32C-5240-77C364C38BEF}"/>
                </a:ext>
              </a:extLst>
            </p:cNvPr>
            <p:cNvSpPr/>
            <p:nvPr/>
          </p:nvSpPr>
          <p:spPr>
            <a:xfrm>
              <a:off x="7061004" y="4268377"/>
              <a:ext cx="250665" cy="829668"/>
            </a:xfrm>
            <a:custGeom>
              <a:avLst/>
              <a:gdLst>
                <a:gd name="connsiteX0" fmla="*/ 250665 w 250665"/>
                <a:gd name="connsiteY0" fmla="*/ 829668 h 829668"/>
                <a:gd name="connsiteX1" fmla="*/ 250665 w 250665"/>
                <a:gd name="connsiteY1" fmla="*/ 829668 h 829668"/>
                <a:gd name="connsiteX2" fmla="*/ 151811 w 250665"/>
                <a:gd name="connsiteY2" fmla="*/ 554289 h 829668"/>
                <a:gd name="connsiteX3" fmla="*/ 56488 w 250665"/>
                <a:gd name="connsiteY3" fmla="*/ 201238 h 829668"/>
                <a:gd name="connsiteX4" fmla="*/ 0 w 250665"/>
                <a:gd name="connsiteY4" fmla="*/ 0 h 82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665" h="829668">
                  <a:moveTo>
                    <a:pt x="250665" y="829668"/>
                  </a:moveTo>
                  <a:lnTo>
                    <a:pt x="250665" y="829668"/>
                  </a:lnTo>
                  <a:lnTo>
                    <a:pt x="151811" y="554289"/>
                  </a:lnTo>
                  <a:lnTo>
                    <a:pt x="56488" y="201238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95EF705-A52F-FF18-09E2-5C73FE2E2308}"/>
                </a:ext>
              </a:extLst>
            </p:cNvPr>
            <p:cNvSpPr/>
            <p:nvPr/>
          </p:nvSpPr>
          <p:spPr>
            <a:xfrm>
              <a:off x="5804145" y="3802351"/>
              <a:ext cx="730814" cy="56488"/>
            </a:xfrm>
            <a:custGeom>
              <a:avLst/>
              <a:gdLst>
                <a:gd name="connsiteX0" fmla="*/ 0 w 730814"/>
                <a:gd name="connsiteY0" fmla="*/ 0 h 56488"/>
                <a:gd name="connsiteX1" fmla="*/ 229483 w 730814"/>
                <a:gd name="connsiteY1" fmla="*/ 35305 h 56488"/>
                <a:gd name="connsiteX2" fmla="*/ 345989 w 730814"/>
                <a:gd name="connsiteY2" fmla="*/ 56488 h 56488"/>
                <a:gd name="connsiteX3" fmla="*/ 526045 w 730814"/>
                <a:gd name="connsiteY3" fmla="*/ 56488 h 56488"/>
                <a:gd name="connsiteX4" fmla="*/ 688448 w 730814"/>
                <a:gd name="connsiteY4" fmla="*/ 28244 h 56488"/>
                <a:gd name="connsiteX5" fmla="*/ 730814 w 730814"/>
                <a:gd name="connsiteY5" fmla="*/ 0 h 5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0814" h="56488">
                  <a:moveTo>
                    <a:pt x="0" y="0"/>
                  </a:moveTo>
                  <a:lnTo>
                    <a:pt x="229483" y="35305"/>
                  </a:lnTo>
                  <a:lnTo>
                    <a:pt x="345989" y="56488"/>
                  </a:lnTo>
                  <a:lnTo>
                    <a:pt x="526045" y="56488"/>
                  </a:lnTo>
                  <a:lnTo>
                    <a:pt x="688448" y="28244"/>
                  </a:lnTo>
                  <a:lnTo>
                    <a:pt x="730814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9BD8959-6FB5-C745-9339-94C3D5FBD4FC}"/>
                </a:ext>
              </a:extLst>
            </p:cNvPr>
            <p:cNvSpPr/>
            <p:nvPr/>
          </p:nvSpPr>
          <p:spPr>
            <a:xfrm>
              <a:off x="7339374" y="3374032"/>
              <a:ext cx="944343" cy="887557"/>
            </a:xfrm>
            <a:custGeom>
              <a:avLst/>
              <a:gdLst>
                <a:gd name="connsiteX0" fmla="*/ 0 w 1794934"/>
                <a:gd name="connsiteY0" fmla="*/ 0 h 1651000"/>
                <a:gd name="connsiteX1" fmla="*/ 313267 w 1794934"/>
                <a:gd name="connsiteY1" fmla="*/ 317500 h 1651000"/>
                <a:gd name="connsiteX2" fmla="*/ 512234 w 1794934"/>
                <a:gd name="connsiteY2" fmla="*/ 512234 h 1651000"/>
                <a:gd name="connsiteX3" fmla="*/ 558800 w 1794934"/>
                <a:gd name="connsiteY3" fmla="*/ 567267 h 1651000"/>
                <a:gd name="connsiteX4" fmla="*/ 626534 w 1794934"/>
                <a:gd name="connsiteY4" fmla="*/ 592667 h 1651000"/>
                <a:gd name="connsiteX5" fmla="*/ 685800 w 1794934"/>
                <a:gd name="connsiteY5" fmla="*/ 677334 h 1651000"/>
                <a:gd name="connsiteX6" fmla="*/ 745067 w 1794934"/>
                <a:gd name="connsiteY6" fmla="*/ 728134 h 1651000"/>
                <a:gd name="connsiteX7" fmla="*/ 812800 w 1794934"/>
                <a:gd name="connsiteY7" fmla="*/ 770467 h 1651000"/>
                <a:gd name="connsiteX8" fmla="*/ 842434 w 1794934"/>
                <a:gd name="connsiteY8" fmla="*/ 804334 h 1651000"/>
                <a:gd name="connsiteX9" fmla="*/ 935567 w 1794934"/>
                <a:gd name="connsiteY9" fmla="*/ 952500 h 1651000"/>
                <a:gd name="connsiteX10" fmla="*/ 1049867 w 1794934"/>
                <a:gd name="connsiteY10" fmla="*/ 1062567 h 1651000"/>
                <a:gd name="connsiteX11" fmla="*/ 1113367 w 1794934"/>
                <a:gd name="connsiteY11" fmla="*/ 1109134 h 1651000"/>
                <a:gd name="connsiteX12" fmla="*/ 1380067 w 1794934"/>
                <a:gd name="connsiteY12" fmla="*/ 1316567 h 1651000"/>
                <a:gd name="connsiteX13" fmla="*/ 1519767 w 1794934"/>
                <a:gd name="connsiteY13" fmla="*/ 1477434 h 1651000"/>
                <a:gd name="connsiteX14" fmla="*/ 1629834 w 1794934"/>
                <a:gd name="connsiteY14" fmla="*/ 1570567 h 1651000"/>
                <a:gd name="connsiteX15" fmla="*/ 1701800 w 1794934"/>
                <a:gd name="connsiteY15" fmla="*/ 1612900 h 1651000"/>
                <a:gd name="connsiteX16" fmla="*/ 1794934 w 1794934"/>
                <a:gd name="connsiteY16" fmla="*/ 1651000 h 1651000"/>
                <a:gd name="connsiteX17" fmla="*/ 1794934 w 1794934"/>
                <a:gd name="connsiteY17" fmla="*/ 1651000 h 165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94934" h="1651000">
                  <a:moveTo>
                    <a:pt x="0" y="0"/>
                  </a:moveTo>
                  <a:lnTo>
                    <a:pt x="313267" y="317500"/>
                  </a:lnTo>
                  <a:lnTo>
                    <a:pt x="512234" y="512234"/>
                  </a:lnTo>
                  <a:lnTo>
                    <a:pt x="558800" y="567267"/>
                  </a:lnTo>
                  <a:lnTo>
                    <a:pt x="626534" y="592667"/>
                  </a:lnTo>
                  <a:lnTo>
                    <a:pt x="685800" y="677334"/>
                  </a:lnTo>
                  <a:lnTo>
                    <a:pt x="745067" y="728134"/>
                  </a:lnTo>
                  <a:lnTo>
                    <a:pt x="812800" y="770467"/>
                  </a:lnTo>
                  <a:lnTo>
                    <a:pt x="842434" y="804334"/>
                  </a:lnTo>
                  <a:lnTo>
                    <a:pt x="935567" y="952500"/>
                  </a:lnTo>
                  <a:lnTo>
                    <a:pt x="1049867" y="1062567"/>
                  </a:lnTo>
                  <a:lnTo>
                    <a:pt x="1113367" y="1109134"/>
                  </a:lnTo>
                  <a:lnTo>
                    <a:pt x="1380067" y="1316567"/>
                  </a:lnTo>
                  <a:lnTo>
                    <a:pt x="1519767" y="1477434"/>
                  </a:lnTo>
                  <a:lnTo>
                    <a:pt x="1629834" y="1570567"/>
                  </a:lnTo>
                  <a:lnTo>
                    <a:pt x="1701800" y="1612900"/>
                  </a:lnTo>
                  <a:lnTo>
                    <a:pt x="1794934" y="1651000"/>
                  </a:lnTo>
                  <a:lnTo>
                    <a:pt x="1794934" y="165100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A925382-596D-3385-1998-EB02E8F8D4A6}"/>
                </a:ext>
              </a:extLst>
            </p:cNvPr>
            <p:cNvSpPr/>
            <p:nvPr/>
          </p:nvSpPr>
          <p:spPr>
            <a:xfrm>
              <a:off x="7214232" y="3057063"/>
              <a:ext cx="1229427" cy="589429"/>
            </a:xfrm>
            <a:custGeom>
              <a:avLst/>
              <a:gdLst>
                <a:gd name="connsiteX0" fmla="*/ 0 w 2336800"/>
                <a:gd name="connsiteY0" fmla="*/ 1092200 h 1096434"/>
                <a:gd name="connsiteX1" fmla="*/ 139700 w 2336800"/>
                <a:gd name="connsiteY1" fmla="*/ 1096434 h 1096434"/>
                <a:gd name="connsiteX2" fmla="*/ 338666 w 2336800"/>
                <a:gd name="connsiteY2" fmla="*/ 1045634 h 1096434"/>
                <a:gd name="connsiteX3" fmla="*/ 427566 w 2336800"/>
                <a:gd name="connsiteY3" fmla="*/ 1003300 h 1096434"/>
                <a:gd name="connsiteX4" fmla="*/ 550333 w 2336800"/>
                <a:gd name="connsiteY4" fmla="*/ 931334 h 1096434"/>
                <a:gd name="connsiteX5" fmla="*/ 656166 w 2336800"/>
                <a:gd name="connsiteY5" fmla="*/ 855134 h 1096434"/>
                <a:gd name="connsiteX6" fmla="*/ 745066 w 2336800"/>
                <a:gd name="connsiteY6" fmla="*/ 825500 h 1096434"/>
                <a:gd name="connsiteX7" fmla="*/ 842433 w 2336800"/>
                <a:gd name="connsiteY7" fmla="*/ 791634 h 1096434"/>
                <a:gd name="connsiteX8" fmla="*/ 986366 w 2336800"/>
                <a:gd name="connsiteY8" fmla="*/ 774700 h 1096434"/>
                <a:gd name="connsiteX9" fmla="*/ 1134533 w 2336800"/>
                <a:gd name="connsiteY9" fmla="*/ 757767 h 1096434"/>
                <a:gd name="connsiteX10" fmla="*/ 1312333 w 2336800"/>
                <a:gd name="connsiteY10" fmla="*/ 719667 h 1096434"/>
                <a:gd name="connsiteX11" fmla="*/ 1443566 w 2336800"/>
                <a:gd name="connsiteY11" fmla="*/ 706967 h 1096434"/>
                <a:gd name="connsiteX12" fmla="*/ 1494366 w 2336800"/>
                <a:gd name="connsiteY12" fmla="*/ 668867 h 1096434"/>
                <a:gd name="connsiteX13" fmla="*/ 1612900 w 2336800"/>
                <a:gd name="connsiteY13" fmla="*/ 571500 h 1096434"/>
                <a:gd name="connsiteX14" fmla="*/ 1701800 w 2336800"/>
                <a:gd name="connsiteY14" fmla="*/ 478367 h 1096434"/>
                <a:gd name="connsiteX15" fmla="*/ 1854200 w 2336800"/>
                <a:gd name="connsiteY15" fmla="*/ 402167 h 1096434"/>
                <a:gd name="connsiteX16" fmla="*/ 2010833 w 2336800"/>
                <a:gd name="connsiteY16" fmla="*/ 283634 h 1096434"/>
                <a:gd name="connsiteX17" fmla="*/ 2163233 w 2336800"/>
                <a:gd name="connsiteY17" fmla="*/ 194734 h 1096434"/>
                <a:gd name="connsiteX18" fmla="*/ 2290233 w 2336800"/>
                <a:gd name="connsiteY18" fmla="*/ 67734 h 1096434"/>
                <a:gd name="connsiteX19" fmla="*/ 2336800 w 2336800"/>
                <a:gd name="connsiteY19" fmla="*/ 0 h 109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36800" h="1096434">
                  <a:moveTo>
                    <a:pt x="0" y="1092200"/>
                  </a:moveTo>
                  <a:lnTo>
                    <a:pt x="139700" y="1096434"/>
                  </a:lnTo>
                  <a:lnTo>
                    <a:pt x="338666" y="1045634"/>
                  </a:lnTo>
                  <a:lnTo>
                    <a:pt x="427566" y="1003300"/>
                  </a:lnTo>
                  <a:lnTo>
                    <a:pt x="550333" y="931334"/>
                  </a:lnTo>
                  <a:lnTo>
                    <a:pt x="656166" y="855134"/>
                  </a:lnTo>
                  <a:lnTo>
                    <a:pt x="745066" y="825500"/>
                  </a:lnTo>
                  <a:lnTo>
                    <a:pt x="842433" y="791634"/>
                  </a:lnTo>
                  <a:lnTo>
                    <a:pt x="986366" y="774700"/>
                  </a:lnTo>
                  <a:lnTo>
                    <a:pt x="1134533" y="757767"/>
                  </a:lnTo>
                  <a:lnTo>
                    <a:pt x="1312333" y="719667"/>
                  </a:lnTo>
                  <a:lnTo>
                    <a:pt x="1443566" y="706967"/>
                  </a:lnTo>
                  <a:lnTo>
                    <a:pt x="1494366" y="668867"/>
                  </a:lnTo>
                  <a:lnTo>
                    <a:pt x="1612900" y="571500"/>
                  </a:lnTo>
                  <a:lnTo>
                    <a:pt x="1701800" y="478367"/>
                  </a:lnTo>
                  <a:lnTo>
                    <a:pt x="1854200" y="402167"/>
                  </a:lnTo>
                  <a:lnTo>
                    <a:pt x="2010833" y="283634"/>
                  </a:lnTo>
                  <a:lnTo>
                    <a:pt x="2163233" y="194734"/>
                  </a:lnTo>
                  <a:lnTo>
                    <a:pt x="2290233" y="67734"/>
                  </a:lnTo>
                  <a:lnTo>
                    <a:pt x="2336800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D2D6324-9995-0A26-5D96-952E25543C6E}"/>
                </a:ext>
              </a:extLst>
            </p:cNvPr>
            <p:cNvSpPr/>
            <p:nvPr/>
          </p:nvSpPr>
          <p:spPr>
            <a:xfrm>
              <a:off x="7609391" y="3612072"/>
              <a:ext cx="758978" cy="568165"/>
            </a:xfrm>
            <a:custGeom>
              <a:avLst/>
              <a:gdLst>
                <a:gd name="connsiteX0" fmla="*/ 0 w 1536700"/>
                <a:gd name="connsiteY0" fmla="*/ 88900 h 960966"/>
                <a:gd name="connsiteX1" fmla="*/ 300567 w 1536700"/>
                <a:gd name="connsiteY1" fmla="*/ 105833 h 960966"/>
                <a:gd name="connsiteX2" fmla="*/ 427567 w 1536700"/>
                <a:gd name="connsiteY2" fmla="*/ 59266 h 960966"/>
                <a:gd name="connsiteX3" fmla="*/ 491067 w 1536700"/>
                <a:gd name="connsiteY3" fmla="*/ 33866 h 960966"/>
                <a:gd name="connsiteX4" fmla="*/ 546100 w 1536700"/>
                <a:gd name="connsiteY4" fmla="*/ 33866 h 960966"/>
                <a:gd name="connsiteX5" fmla="*/ 656167 w 1536700"/>
                <a:gd name="connsiteY5" fmla="*/ 33866 h 960966"/>
                <a:gd name="connsiteX6" fmla="*/ 778934 w 1536700"/>
                <a:gd name="connsiteY6" fmla="*/ 0 h 960966"/>
                <a:gd name="connsiteX7" fmla="*/ 846667 w 1536700"/>
                <a:gd name="connsiteY7" fmla="*/ 8466 h 960966"/>
                <a:gd name="connsiteX8" fmla="*/ 952500 w 1536700"/>
                <a:gd name="connsiteY8" fmla="*/ 38100 h 960966"/>
                <a:gd name="connsiteX9" fmla="*/ 1054100 w 1536700"/>
                <a:gd name="connsiteY9" fmla="*/ 59266 h 960966"/>
                <a:gd name="connsiteX10" fmla="*/ 1121834 w 1536700"/>
                <a:gd name="connsiteY10" fmla="*/ 122766 h 960966"/>
                <a:gd name="connsiteX11" fmla="*/ 1138767 w 1536700"/>
                <a:gd name="connsiteY11" fmla="*/ 169333 h 960966"/>
                <a:gd name="connsiteX12" fmla="*/ 1325034 w 1536700"/>
                <a:gd name="connsiteY12" fmla="*/ 287866 h 960966"/>
                <a:gd name="connsiteX13" fmla="*/ 1464734 w 1536700"/>
                <a:gd name="connsiteY13" fmla="*/ 389466 h 960966"/>
                <a:gd name="connsiteX14" fmla="*/ 1536700 w 1536700"/>
                <a:gd name="connsiteY14" fmla="*/ 402166 h 960966"/>
                <a:gd name="connsiteX15" fmla="*/ 1524000 w 1536700"/>
                <a:gd name="connsiteY15" fmla="*/ 512233 h 960966"/>
                <a:gd name="connsiteX16" fmla="*/ 1485900 w 1536700"/>
                <a:gd name="connsiteY16" fmla="*/ 618066 h 960966"/>
                <a:gd name="connsiteX17" fmla="*/ 1485900 w 1536700"/>
                <a:gd name="connsiteY17" fmla="*/ 656166 h 960966"/>
                <a:gd name="connsiteX18" fmla="*/ 1468967 w 1536700"/>
                <a:gd name="connsiteY18" fmla="*/ 740833 h 960966"/>
                <a:gd name="connsiteX19" fmla="*/ 1468967 w 1536700"/>
                <a:gd name="connsiteY19" fmla="*/ 846666 h 960966"/>
                <a:gd name="connsiteX20" fmla="*/ 1435100 w 1536700"/>
                <a:gd name="connsiteY20" fmla="*/ 960966 h 96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36700" h="960966">
                  <a:moveTo>
                    <a:pt x="0" y="88900"/>
                  </a:moveTo>
                  <a:lnTo>
                    <a:pt x="300567" y="105833"/>
                  </a:lnTo>
                  <a:lnTo>
                    <a:pt x="427567" y="59266"/>
                  </a:lnTo>
                  <a:lnTo>
                    <a:pt x="491067" y="33866"/>
                  </a:lnTo>
                  <a:lnTo>
                    <a:pt x="546100" y="33866"/>
                  </a:lnTo>
                  <a:lnTo>
                    <a:pt x="656167" y="33866"/>
                  </a:lnTo>
                  <a:lnTo>
                    <a:pt x="778934" y="0"/>
                  </a:lnTo>
                  <a:lnTo>
                    <a:pt x="846667" y="8466"/>
                  </a:lnTo>
                  <a:lnTo>
                    <a:pt x="952500" y="38100"/>
                  </a:lnTo>
                  <a:lnTo>
                    <a:pt x="1054100" y="59266"/>
                  </a:lnTo>
                  <a:lnTo>
                    <a:pt x="1121834" y="122766"/>
                  </a:lnTo>
                  <a:lnTo>
                    <a:pt x="1138767" y="169333"/>
                  </a:lnTo>
                  <a:lnTo>
                    <a:pt x="1325034" y="287866"/>
                  </a:lnTo>
                  <a:lnTo>
                    <a:pt x="1464734" y="389466"/>
                  </a:lnTo>
                  <a:lnTo>
                    <a:pt x="1536700" y="402166"/>
                  </a:lnTo>
                  <a:lnTo>
                    <a:pt x="1524000" y="512233"/>
                  </a:lnTo>
                  <a:lnTo>
                    <a:pt x="1485900" y="618066"/>
                  </a:lnTo>
                  <a:lnTo>
                    <a:pt x="1485900" y="656166"/>
                  </a:lnTo>
                  <a:lnTo>
                    <a:pt x="1468967" y="740833"/>
                  </a:lnTo>
                  <a:lnTo>
                    <a:pt x="1468967" y="846666"/>
                  </a:lnTo>
                  <a:lnTo>
                    <a:pt x="1435100" y="960966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2B06F757-1C64-64B9-00DA-7AC21EB92E29}"/>
                </a:ext>
              </a:extLst>
            </p:cNvPr>
            <p:cNvGrpSpPr/>
            <p:nvPr/>
          </p:nvGrpSpPr>
          <p:grpSpPr>
            <a:xfrm>
              <a:off x="7376323" y="1663749"/>
              <a:ext cx="565271" cy="952096"/>
              <a:chOff x="7201270" y="1248969"/>
              <a:chExt cx="901700" cy="1375833"/>
            </a:xfrm>
          </p:grpSpPr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762764D4-B65D-D210-4BAB-49A0CCF498C0}"/>
                  </a:ext>
                </a:extLst>
              </p:cNvPr>
              <p:cNvSpPr/>
              <p:nvPr/>
            </p:nvSpPr>
            <p:spPr>
              <a:xfrm>
                <a:off x="7768536" y="1248969"/>
                <a:ext cx="334434" cy="1375833"/>
              </a:xfrm>
              <a:custGeom>
                <a:avLst/>
                <a:gdLst>
                  <a:gd name="connsiteX0" fmla="*/ 0 w 334434"/>
                  <a:gd name="connsiteY0" fmla="*/ 1375833 h 1375833"/>
                  <a:gd name="connsiteX1" fmla="*/ 173567 w 334434"/>
                  <a:gd name="connsiteY1" fmla="*/ 330200 h 1375833"/>
                  <a:gd name="connsiteX2" fmla="*/ 334434 w 334434"/>
                  <a:gd name="connsiteY2" fmla="*/ 0 h 1375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4434" h="1375833">
                    <a:moveTo>
                      <a:pt x="0" y="1375833"/>
                    </a:moveTo>
                    <a:lnTo>
                      <a:pt x="173567" y="330200"/>
                    </a:lnTo>
                    <a:lnTo>
                      <a:pt x="334434" y="0"/>
                    </a:ln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C7639690-CBE8-9FF5-F7F1-EC76B638EDD3}"/>
                  </a:ext>
                </a:extLst>
              </p:cNvPr>
              <p:cNvSpPr/>
              <p:nvPr/>
            </p:nvSpPr>
            <p:spPr>
              <a:xfrm>
                <a:off x="7201270" y="1261669"/>
                <a:ext cx="749300" cy="368300"/>
              </a:xfrm>
              <a:custGeom>
                <a:avLst/>
                <a:gdLst>
                  <a:gd name="connsiteX0" fmla="*/ 0 w 749300"/>
                  <a:gd name="connsiteY0" fmla="*/ 0 h 368300"/>
                  <a:gd name="connsiteX1" fmla="*/ 16933 w 749300"/>
                  <a:gd name="connsiteY1" fmla="*/ 368300 h 368300"/>
                  <a:gd name="connsiteX2" fmla="*/ 393700 w 749300"/>
                  <a:gd name="connsiteY2" fmla="*/ 338666 h 368300"/>
                  <a:gd name="connsiteX3" fmla="*/ 499533 w 749300"/>
                  <a:gd name="connsiteY3" fmla="*/ 317500 h 368300"/>
                  <a:gd name="connsiteX4" fmla="*/ 584200 w 749300"/>
                  <a:gd name="connsiteY4" fmla="*/ 321733 h 368300"/>
                  <a:gd name="connsiteX5" fmla="*/ 749300 w 749300"/>
                  <a:gd name="connsiteY5" fmla="*/ 31750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9300" h="368300">
                    <a:moveTo>
                      <a:pt x="0" y="0"/>
                    </a:moveTo>
                    <a:lnTo>
                      <a:pt x="16933" y="368300"/>
                    </a:lnTo>
                    <a:lnTo>
                      <a:pt x="393700" y="338666"/>
                    </a:lnTo>
                    <a:lnTo>
                      <a:pt x="499533" y="317500"/>
                    </a:lnTo>
                    <a:lnTo>
                      <a:pt x="584200" y="321733"/>
                    </a:lnTo>
                    <a:lnTo>
                      <a:pt x="749300" y="317500"/>
                    </a:ln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E7AFFB8-A591-F54E-2949-AADE8E423B87}"/>
                </a:ext>
              </a:extLst>
            </p:cNvPr>
            <p:cNvSpPr/>
            <p:nvPr/>
          </p:nvSpPr>
          <p:spPr>
            <a:xfrm>
              <a:off x="5792524" y="1615602"/>
              <a:ext cx="990529" cy="967597"/>
            </a:xfrm>
            <a:custGeom>
              <a:avLst/>
              <a:gdLst>
                <a:gd name="connsiteX0" fmla="*/ 186266 w 1460500"/>
                <a:gd name="connsiteY0" fmla="*/ 0 h 1367367"/>
                <a:gd name="connsiteX1" fmla="*/ 88900 w 1460500"/>
                <a:gd name="connsiteY1" fmla="*/ 80434 h 1367367"/>
                <a:gd name="connsiteX2" fmla="*/ 0 w 1460500"/>
                <a:gd name="connsiteY2" fmla="*/ 258234 h 1367367"/>
                <a:gd name="connsiteX3" fmla="*/ 21166 w 1460500"/>
                <a:gd name="connsiteY3" fmla="*/ 317500 h 1367367"/>
                <a:gd name="connsiteX4" fmla="*/ 122766 w 1460500"/>
                <a:gd name="connsiteY4" fmla="*/ 427567 h 1367367"/>
                <a:gd name="connsiteX5" fmla="*/ 292100 w 1460500"/>
                <a:gd name="connsiteY5" fmla="*/ 512234 h 1367367"/>
                <a:gd name="connsiteX6" fmla="*/ 410633 w 1460500"/>
                <a:gd name="connsiteY6" fmla="*/ 469900 h 1367367"/>
                <a:gd name="connsiteX7" fmla="*/ 541866 w 1460500"/>
                <a:gd name="connsiteY7" fmla="*/ 385234 h 1367367"/>
                <a:gd name="connsiteX8" fmla="*/ 817033 w 1460500"/>
                <a:gd name="connsiteY8" fmla="*/ 186267 h 1367367"/>
                <a:gd name="connsiteX9" fmla="*/ 927100 w 1460500"/>
                <a:gd name="connsiteY9" fmla="*/ 131234 h 1367367"/>
                <a:gd name="connsiteX10" fmla="*/ 1003300 w 1460500"/>
                <a:gd name="connsiteY10" fmla="*/ 105834 h 1367367"/>
                <a:gd name="connsiteX11" fmla="*/ 1087966 w 1460500"/>
                <a:gd name="connsiteY11" fmla="*/ 101600 h 1367367"/>
                <a:gd name="connsiteX12" fmla="*/ 1176866 w 1460500"/>
                <a:gd name="connsiteY12" fmla="*/ 270934 h 1367367"/>
                <a:gd name="connsiteX13" fmla="*/ 1219200 w 1460500"/>
                <a:gd name="connsiteY13" fmla="*/ 406400 h 1367367"/>
                <a:gd name="connsiteX14" fmla="*/ 1303866 w 1460500"/>
                <a:gd name="connsiteY14" fmla="*/ 533400 h 1367367"/>
                <a:gd name="connsiteX15" fmla="*/ 1439333 w 1460500"/>
                <a:gd name="connsiteY15" fmla="*/ 630767 h 1367367"/>
                <a:gd name="connsiteX16" fmla="*/ 1460500 w 1460500"/>
                <a:gd name="connsiteY16" fmla="*/ 749300 h 1367367"/>
                <a:gd name="connsiteX17" fmla="*/ 1384300 w 1460500"/>
                <a:gd name="connsiteY17" fmla="*/ 948267 h 1367367"/>
                <a:gd name="connsiteX18" fmla="*/ 1358900 w 1460500"/>
                <a:gd name="connsiteY18" fmla="*/ 1075267 h 1367367"/>
                <a:gd name="connsiteX19" fmla="*/ 1354666 w 1460500"/>
                <a:gd name="connsiteY19" fmla="*/ 1257300 h 1367367"/>
                <a:gd name="connsiteX20" fmla="*/ 1367366 w 1460500"/>
                <a:gd name="connsiteY20" fmla="*/ 1367367 h 136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60500" h="1367367">
                  <a:moveTo>
                    <a:pt x="186266" y="0"/>
                  </a:moveTo>
                  <a:lnTo>
                    <a:pt x="88900" y="80434"/>
                  </a:lnTo>
                  <a:lnTo>
                    <a:pt x="0" y="258234"/>
                  </a:lnTo>
                  <a:lnTo>
                    <a:pt x="21166" y="317500"/>
                  </a:lnTo>
                  <a:lnTo>
                    <a:pt x="122766" y="427567"/>
                  </a:lnTo>
                  <a:lnTo>
                    <a:pt x="292100" y="512234"/>
                  </a:lnTo>
                  <a:lnTo>
                    <a:pt x="410633" y="469900"/>
                  </a:lnTo>
                  <a:lnTo>
                    <a:pt x="541866" y="385234"/>
                  </a:lnTo>
                  <a:lnTo>
                    <a:pt x="817033" y="186267"/>
                  </a:lnTo>
                  <a:lnTo>
                    <a:pt x="927100" y="131234"/>
                  </a:lnTo>
                  <a:lnTo>
                    <a:pt x="1003300" y="105834"/>
                  </a:lnTo>
                  <a:lnTo>
                    <a:pt x="1087966" y="101600"/>
                  </a:lnTo>
                  <a:lnTo>
                    <a:pt x="1176866" y="270934"/>
                  </a:lnTo>
                  <a:lnTo>
                    <a:pt x="1219200" y="406400"/>
                  </a:lnTo>
                  <a:lnTo>
                    <a:pt x="1303866" y="533400"/>
                  </a:lnTo>
                  <a:lnTo>
                    <a:pt x="1439333" y="630767"/>
                  </a:lnTo>
                  <a:lnTo>
                    <a:pt x="1460500" y="749300"/>
                  </a:lnTo>
                  <a:lnTo>
                    <a:pt x="1384300" y="948267"/>
                  </a:lnTo>
                  <a:lnTo>
                    <a:pt x="1358900" y="1075267"/>
                  </a:lnTo>
                  <a:cubicBezTo>
                    <a:pt x="1357489" y="1135945"/>
                    <a:pt x="1356077" y="1196622"/>
                    <a:pt x="1354666" y="1257300"/>
                  </a:cubicBezTo>
                  <a:lnTo>
                    <a:pt x="1367366" y="1367367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AEFA544-DE57-6490-A394-F31C5B3CE306}"/>
                </a:ext>
              </a:extLst>
            </p:cNvPr>
            <p:cNvSpPr/>
            <p:nvPr/>
          </p:nvSpPr>
          <p:spPr>
            <a:xfrm>
              <a:off x="6565605" y="1536405"/>
              <a:ext cx="212651" cy="233916"/>
            </a:xfrm>
            <a:custGeom>
              <a:avLst/>
              <a:gdLst>
                <a:gd name="connsiteX0" fmla="*/ 0 w 212651"/>
                <a:gd name="connsiteY0" fmla="*/ 233916 h 233916"/>
                <a:gd name="connsiteX1" fmla="*/ 148855 w 212651"/>
                <a:gd name="connsiteY1" fmla="*/ 95693 h 233916"/>
                <a:gd name="connsiteX2" fmla="*/ 212651 w 212651"/>
                <a:gd name="connsiteY2" fmla="*/ 0 h 23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651" h="233916">
                  <a:moveTo>
                    <a:pt x="0" y="233916"/>
                  </a:moveTo>
                  <a:lnTo>
                    <a:pt x="148855" y="95693"/>
                  </a:lnTo>
                  <a:lnTo>
                    <a:pt x="212651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6C80624-9047-81D6-339D-03594CC40039}"/>
                </a:ext>
              </a:extLst>
            </p:cNvPr>
            <p:cNvSpPr/>
            <p:nvPr/>
          </p:nvSpPr>
          <p:spPr>
            <a:xfrm>
              <a:off x="8410353" y="2115879"/>
              <a:ext cx="21266" cy="574158"/>
            </a:xfrm>
            <a:custGeom>
              <a:avLst/>
              <a:gdLst>
                <a:gd name="connsiteX0" fmla="*/ 0 w 21266"/>
                <a:gd name="connsiteY0" fmla="*/ 574158 h 574158"/>
                <a:gd name="connsiteX1" fmla="*/ 21266 w 21266"/>
                <a:gd name="connsiteY1" fmla="*/ 0 h 574158"/>
                <a:gd name="connsiteX2" fmla="*/ 21266 w 21266"/>
                <a:gd name="connsiteY2" fmla="*/ 0 h 57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66" h="574158">
                  <a:moveTo>
                    <a:pt x="0" y="574158"/>
                  </a:moveTo>
                  <a:lnTo>
                    <a:pt x="21266" y="0"/>
                  </a:lnTo>
                  <a:lnTo>
                    <a:pt x="21266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6A86F891-BBCA-1BCC-022D-3A3EC60940F1}"/>
              </a:ext>
            </a:extLst>
          </p:cNvPr>
          <p:cNvGrpSpPr/>
          <p:nvPr/>
        </p:nvGrpSpPr>
        <p:grpSpPr>
          <a:xfrm>
            <a:off x="1974029" y="803605"/>
            <a:ext cx="6823590" cy="5364245"/>
            <a:chOff x="1974029" y="803605"/>
            <a:chExt cx="6823590" cy="5364245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5445A073-87B8-0BC7-C863-FD9631CDE3F9}"/>
                </a:ext>
              </a:extLst>
            </p:cNvPr>
            <p:cNvSpPr/>
            <p:nvPr/>
          </p:nvSpPr>
          <p:spPr>
            <a:xfrm>
              <a:off x="3904457" y="4649598"/>
              <a:ext cx="257408" cy="30878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C</a:t>
              </a: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65CED9E3-BF94-1B28-2B38-6095C242962D}"/>
                </a:ext>
              </a:extLst>
            </p:cNvPr>
            <p:cNvSpPr/>
            <p:nvPr/>
          </p:nvSpPr>
          <p:spPr>
            <a:xfrm>
              <a:off x="8540211" y="4486867"/>
              <a:ext cx="257408" cy="30878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P</a:t>
              </a: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2DC61B91-7BB3-10A7-D0BB-10A28A504ED4}"/>
                </a:ext>
              </a:extLst>
            </p:cNvPr>
            <p:cNvSpPr/>
            <p:nvPr/>
          </p:nvSpPr>
          <p:spPr>
            <a:xfrm>
              <a:off x="7885993" y="5859065"/>
              <a:ext cx="257408" cy="30878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K</a:t>
              </a: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7E83BDAA-6654-EA42-BC2D-0836F1A474E6}"/>
                </a:ext>
              </a:extLst>
            </p:cNvPr>
            <p:cNvSpPr/>
            <p:nvPr/>
          </p:nvSpPr>
          <p:spPr>
            <a:xfrm>
              <a:off x="1974029" y="1220502"/>
              <a:ext cx="257408" cy="30878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T</a:t>
              </a: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2BAA6B51-8A1A-72CA-EB10-4DDFAFE2152D}"/>
                </a:ext>
              </a:extLst>
            </p:cNvPr>
            <p:cNvSpPr/>
            <p:nvPr/>
          </p:nvSpPr>
          <p:spPr>
            <a:xfrm>
              <a:off x="4896771" y="803605"/>
              <a:ext cx="257408" cy="30878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B</a:t>
              </a:r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7D1C8184-6EA1-95D8-3A50-38BB4F752396}"/>
              </a:ext>
            </a:extLst>
          </p:cNvPr>
          <p:cNvSpPr txBox="1"/>
          <p:nvPr/>
        </p:nvSpPr>
        <p:spPr>
          <a:xfrm>
            <a:off x="7326030" y="318021"/>
            <a:ext cx="275564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1842 “Roads” (purple) and “Paths” (green)</a:t>
            </a:r>
          </a:p>
        </p:txBody>
      </p:sp>
    </p:spTree>
    <p:extLst>
      <p:ext uri="{BB962C8B-B14F-4D97-AF65-F5344CB8AC3E}">
        <p14:creationId xmlns:p14="http://schemas.microsoft.com/office/powerpoint/2010/main" val="1657084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>
            <a:extLst>
              <a:ext uri="{FF2B5EF4-FFF2-40B4-BE49-F238E27FC236}">
                <a16:creationId xmlns:a16="http://schemas.microsoft.com/office/drawing/2014/main" id="{18BC15C9-5186-C381-9668-AA8C5F7AE935}"/>
              </a:ext>
            </a:extLst>
          </p:cNvPr>
          <p:cNvGrpSpPr/>
          <p:nvPr/>
        </p:nvGrpSpPr>
        <p:grpSpPr>
          <a:xfrm>
            <a:off x="1810596" y="941626"/>
            <a:ext cx="8173027" cy="5174359"/>
            <a:chOff x="1810596" y="941626"/>
            <a:chExt cx="8173027" cy="5174359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FF73122C-F9BE-F400-01C5-6080145F5FE8}"/>
                </a:ext>
              </a:extLst>
            </p:cNvPr>
            <p:cNvSpPr/>
            <p:nvPr/>
          </p:nvSpPr>
          <p:spPr>
            <a:xfrm>
              <a:off x="3738564" y="290681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B6883596-9954-DAB8-161B-63179DBE5193}"/>
                </a:ext>
              </a:extLst>
            </p:cNvPr>
            <p:cNvSpPr/>
            <p:nvPr/>
          </p:nvSpPr>
          <p:spPr>
            <a:xfrm>
              <a:off x="3771210" y="295110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D3C7E59B-7FBE-F661-CC36-AAC732A8F31C}"/>
                </a:ext>
              </a:extLst>
            </p:cNvPr>
            <p:cNvSpPr/>
            <p:nvPr/>
          </p:nvSpPr>
          <p:spPr>
            <a:xfrm>
              <a:off x="3802139" y="3010909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5BB4B73-7ABB-C835-7645-4486C95A5B5E}"/>
                </a:ext>
              </a:extLst>
            </p:cNvPr>
            <p:cNvSpPr/>
            <p:nvPr/>
          </p:nvSpPr>
          <p:spPr>
            <a:xfrm>
              <a:off x="3896643" y="301144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2894B6C5-CAA5-266F-37E1-CB661B91EAA9}"/>
                </a:ext>
              </a:extLst>
            </p:cNvPr>
            <p:cNvSpPr/>
            <p:nvPr/>
          </p:nvSpPr>
          <p:spPr>
            <a:xfrm>
              <a:off x="3838946" y="310248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D56AB714-CAF4-093B-F156-7295739D1968}"/>
                </a:ext>
              </a:extLst>
            </p:cNvPr>
            <p:cNvSpPr/>
            <p:nvPr/>
          </p:nvSpPr>
          <p:spPr>
            <a:xfrm>
              <a:off x="3896643" y="3206076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FB5A86EC-F57D-A8B1-55F0-D3B48B465474}"/>
                </a:ext>
              </a:extLst>
            </p:cNvPr>
            <p:cNvSpPr/>
            <p:nvPr/>
          </p:nvSpPr>
          <p:spPr>
            <a:xfrm>
              <a:off x="3986387" y="317430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E0F5F071-6CC7-D083-1EAE-1304D226DDEF}"/>
                </a:ext>
              </a:extLst>
            </p:cNvPr>
            <p:cNvSpPr/>
            <p:nvPr/>
          </p:nvSpPr>
          <p:spPr>
            <a:xfrm>
              <a:off x="4022813" y="323785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BDAF430A-24C2-5417-8CD8-15ACC2F57310}"/>
                </a:ext>
              </a:extLst>
            </p:cNvPr>
            <p:cNvSpPr/>
            <p:nvPr/>
          </p:nvSpPr>
          <p:spPr>
            <a:xfrm>
              <a:off x="3674989" y="2745356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08B48FB-B391-7BDD-DC99-08F2CA705BA7}"/>
                </a:ext>
              </a:extLst>
            </p:cNvPr>
            <p:cNvSpPr/>
            <p:nvPr/>
          </p:nvSpPr>
          <p:spPr>
            <a:xfrm>
              <a:off x="3432968" y="2072862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3252D4A9-FF86-5AA6-EF6C-ADED3EC6AE41}"/>
                </a:ext>
              </a:extLst>
            </p:cNvPr>
            <p:cNvSpPr/>
            <p:nvPr/>
          </p:nvSpPr>
          <p:spPr>
            <a:xfrm>
              <a:off x="3452885" y="2324293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C5C0F93C-CC6E-0291-1649-2A6D7C249C68}"/>
                </a:ext>
              </a:extLst>
            </p:cNvPr>
            <p:cNvSpPr/>
            <p:nvPr/>
          </p:nvSpPr>
          <p:spPr>
            <a:xfrm>
              <a:off x="2081428" y="302250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712DC176-EDF0-3772-585A-2CF4BCE3DF5F}"/>
                </a:ext>
              </a:extLst>
            </p:cNvPr>
            <p:cNvSpPr/>
            <p:nvPr/>
          </p:nvSpPr>
          <p:spPr>
            <a:xfrm>
              <a:off x="2065535" y="290245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EA9D2F1F-24A1-ED19-915D-294309680152}"/>
                </a:ext>
              </a:extLst>
            </p:cNvPr>
            <p:cNvSpPr/>
            <p:nvPr/>
          </p:nvSpPr>
          <p:spPr>
            <a:xfrm>
              <a:off x="1953636" y="3649756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8A320384-34F4-8D6B-6225-B0E200FCB81C}"/>
                </a:ext>
              </a:extLst>
            </p:cNvPr>
            <p:cNvSpPr/>
            <p:nvPr/>
          </p:nvSpPr>
          <p:spPr>
            <a:xfrm>
              <a:off x="1928952" y="374160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A6DDC62-5AB1-092F-FF5B-6688FC886B68}"/>
                </a:ext>
              </a:extLst>
            </p:cNvPr>
            <p:cNvSpPr/>
            <p:nvPr/>
          </p:nvSpPr>
          <p:spPr>
            <a:xfrm>
              <a:off x="2049641" y="369308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791FE48C-CAEC-5B42-CC88-FA0435BD582A}"/>
                </a:ext>
              </a:extLst>
            </p:cNvPr>
            <p:cNvSpPr/>
            <p:nvPr/>
          </p:nvSpPr>
          <p:spPr>
            <a:xfrm>
              <a:off x="2122200" y="3598796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13B86533-93E3-DFD6-441E-84A87132C1DA}"/>
                </a:ext>
              </a:extLst>
            </p:cNvPr>
            <p:cNvSpPr/>
            <p:nvPr/>
          </p:nvSpPr>
          <p:spPr>
            <a:xfrm>
              <a:off x="2235806" y="204108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B7444BB5-E6A7-444F-49A3-AFAE1E63EC6A}"/>
                </a:ext>
              </a:extLst>
            </p:cNvPr>
            <p:cNvSpPr/>
            <p:nvPr/>
          </p:nvSpPr>
          <p:spPr>
            <a:xfrm>
              <a:off x="3045664" y="179307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A0FC159-BFF0-AF24-D0C5-052D2E7E524E}"/>
                </a:ext>
              </a:extLst>
            </p:cNvPr>
            <p:cNvSpPr/>
            <p:nvPr/>
          </p:nvSpPr>
          <p:spPr>
            <a:xfrm>
              <a:off x="3141885" y="180558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7829F437-FD58-2332-DE1E-7CEA04FEAE6E}"/>
                </a:ext>
              </a:extLst>
            </p:cNvPr>
            <p:cNvSpPr/>
            <p:nvPr/>
          </p:nvSpPr>
          <p:spPr>
            <a:xfrm>
              <a:off x="3121663" y="175204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DA0A246-2475-D5A1-2CB5-F62D6A84D519}"/>
                </a:ext>
              </a:extLst>
            </p:cNvPr>
            <p:cNvSpPr/>
            <p:nvPr/>
          </p:nvSpPr>
          <p:spPr>
            <a:xfrm>
              <a:off x="3001452" y="174203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DAE69705-B40D-75A0-AA7C-689BB963C1C8}"/>
                </a:ext>
              </a:extLst>
            </p:cNvPr>
            <p:cNvSpPr/>
            <p:nvPr/>
          </p:nvSpPr>
          <p:spPr>
            <a:xfrm>
              <a:off x="3080224" y="1687339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677F39AF-E02C-DDA2-53AA-0F073B27D0E3}"/>
                </a:ext>
              </a:extLst>
            </p:cNvPr>
            <p:cNvSpPr/>
            <p:nvPr/>
          </p:nvSpPr>
          <p:spPr>
            <a:xfrm>
              <a:off x="1874171" y="124556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C46D3F73-347E-EBA2-BE9C-1D9E42BB4F07}"/>
                </a:ext>
              </a:extLst>
            </p:cNvPr>
            <p:cNvSpPr/>
            <p:nvPr/>
          </p:nvSpPr>
          <p:spPr>
            <a:xfrm>
              <a:off x="1810596" y="115540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7C01C454-E5D5-74A7-3F70-1F0FE539AB6B}"/>
                </a:ext>
              </a:extLst>
            </p:cNvPr>
            <p:cNvSpPr/>
            <p:nvPr/>
          </p:nvSpPr>
          <p:spPr>
            <a:xfrm>
              <a:off x="2396615" y="1213786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E4FE5E85-3D32-F1DE-9983-12DF02D05ADF}"/>
                </a:ext>
              </a:extLst>
            </p:cNvPr>
            <p:cNvSpPr/>
            <p:nvPr/>
          </p:nvSpPr>
          <p:spPr>
            <a:xfrm>
              <a:off x="3135406" y="1252673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191EBBBB-3C25-DAB0-DF70-455A077D3338}"/>
                </a:ext>
              </a:extLst>
            </p:cNvPr>
            <p:cNvSpPr/>
            <p:nvPr/>
          </p:nvSpPr>
          <p:spPr>
            <a:xfrm>
              <a:off x="4801217" y="941626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66A3C17D-67E7-A55E-95AF-E00F523D56A4}"/>
                </a:ext>
              </a:extLst>
            </p:cNvPr>
            <p:cNvSpPr/>
            <p:nvPr/>
          </p:nvSpPr>
          <p:spPr>
            <a:xfrm>
              <a:off x="4864792" y="99438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1EA095D8-6D81-BFC4-9ED0-7F28BD30CD28}"/>
                </a:ext>
              </a:extLst>
            </p:cNvPr>
            <p:cNvSpPr/>
            <p:nvPr/>
          </p:nvSpPr>
          <p:spPr>
            <a:xfrm>
              <a:off x="4705854" y="947344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94668C49-EA8D-B558-924F-BB33E29BC9CF}"/>
                </a:ext>
              </a:extLst>
            </p:cNvPr>
            <p:cNvSpPr/>
            <p:nvPr/>
          </p:nvSpPr>
          <p:spPr>
            <a:xfrm>
              <a:off x="4687760" y="1042179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19E01781-C981-200A-D58D-3C64E1D4ED09}"/>
                </a:ext>
              </a:extLst>
            </p:cNvPr>
            <p:cNvSpPr/>
            <p:nvPr/>
          </p:nvSpPr>
          <p:spPr>
            <a:xfrm>
              <a:off x="4973492" y="2614404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196FA611-F58D-816B-F463-33DB64816325}"/>
                </a:ext>
              </a:extLst>
            </p:cNvPr>
            <p:cNvSpPr/>
            <p:nvPr/>
          </p:nvSpPr>
          <p:spPr>
            <a:xfrm>
              <a:off x="5059974" y="2681806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2E926DD4-1404-DC93-7B1C-A4B7989DFAB7}"/>
                </a:ext>
              </a:extLst>
            </p:cNvPr>
            <p:cNvSpPr/>
            <p:nvPr/>
          </p:nvSpPr>
          <p:spPr>
            <a:xfrm>
              <a:off x="4754471" y="3006880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B8F900C8-4C0A-8965-5AEA-8D601570051C}"/>
                </a:ext>
              </a:extLst>
            </p:cNvPr>
            <p:cNvSpPr/>
            <p:nvPr/>
          </p:nvSpPr>
          <p:spPr>
            <a:xfrm>
              <a:off x="4229692" y="3556309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BA3909D1-A594-1534-F75D-357717E1DB80}"/>
                </a:ext>
              </a:extLst>
            </p:cNvPr>
            <p:cNvSpPr/>
            <p:nvPr/>
          </p:nvSpPr>
          <p:spPr>
            <a:xfrm>
              <a:off x="4209317" y="3679159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773333FA-5DF2-6513-DBE2-76A65F56B7B5}"/>
                </a:ext>
              </a:extLst>
            </p:cNvPr>
            <p:cNvSpPr/>
            <p:nvPr/>
          </p:nvSpPr>
          <p:spPr>
            <a:xfrm>
              <a:off x="4241963" y="3731914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76F763BC-EB2D-1563-0003-C509080871DB}"/>
                </a:ext>
              </a:extLst>
            </p:cNvPr>
            <p:cNvSpPr/>
            <p:nvPr/>
          </p:nvSpPr>
          <p:spPr>
            <a:xfrm>
              <a:off x="4422964" y="3598300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C80D5CD4-953F-4D67-CC61-EE0969131827}"/>
                </a:ext>
              </a:extLst>
            </p:cNvPr>
            <p:cNvSpPr/>
            <p:nvPr/>
          </p:nvSpPr>
          <p:spPr>
            <a:xfrm>
              <a:off x="4404444" y="370656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B4881F09-A6A4-664E-5480-415C7610EC14}"/>
                </a:ext>
              </a:extLst>
            </p:cNvPr>
            <p:cNvSpPr/>
            <p:nvPr/>
          </p:nvSpPr>
          <p:spPr>
            <a:xfrm>
              <a:off x="4412601" y="3780012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67BEFCFF-190A-D278-8B51-966648FE079D}"/>
                </a:ext>
              </a:extLst>
            </p:cNvPr>
            <p:cNvSpPr/>
            <p:nvPr/>
          </p:nvSpPr>
          <p:spPr>
            <a:xfrm>
              <a:off x="4385124" y="383840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1129BBB4-965C-6138-0A95-3AF82900524A}"/>
                </a:ext>
              </a:extLst>
            </p:cNvPr>
            <p:cNvSpPr/>
            <p:nvPr/>
          </p:nvSpPr>
          <p:spPr>
            <a:xfrm>
              <a:off x="4412818" y="391140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4E1D58E2-A7F8-5AC8-E8EB-C6F700568ADE}"/>
                </a:ext>
              </a:extLst>
            </p:cNvPr>
            <p:cNvSpPr/>
            <p:nvPr/>
          </p:nvSpPr>
          <p:spPr>
            <a:xfrm>
              <a:off x="4340869" y="3891160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0AC7AE72-6F3A-1950-E81E-C0F0D512569B}"/>
                </a:ext>
              </a:extLst>
            </p:cNvPr>
            <p:cNvSpPr/>
            <p:nvPr/>
          </p:nvSpPr>
          <p:spPr>
            <a:xfrm>
              <a:off x="4352052" y="3934984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4DF262B4-6BDC-F894-B26F-2407EE382C63}"/>
                </a:ext>
              </a:extLst>
            </p:cNvPr>
            <p:cNvSpPr/>
            <p:nvPr/>
          </p:nvSpPr>
          <p:spPr>
            <a:xfrm>
              <a:off x="4101662" y="384785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91846CD7-8145-2B29-BFD3-D845C97D673E}"/>
                </a:ext>
              </a:extLst>
            </p:cNvPr>
            <p:cNvSpPr/>
            <p:nvPr/>
          </p:nvSpPr>
          <p:spPr>
            <a:xfrm>
              <a:off x="4257224" y="382841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3216BD44-6193-D139-ECA5-53CF5557442C}"/>
                </a:ext>
              </a:extLst>
            </p:cNvPr>
            <p:cNvSpPr/>
            <p:nvPr/>
          </p:nvSpPr>
          <p:spPr>
            <a:xfrm>
              <a:off x="4151515" y="392293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C82A2380-F9D9-60E6-8035-01D727DB961D}"/>
                </a:ext>
              </a:extLst>
            </p:cNvPr>
            <p:cNvSpPr/>
            <p:nvPr/>
          </p:nvSpPr>
          <p:spPr>
            <a:xfrm>
              <a:off x="4078032" y="390355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E7F686EB-F323-CB63-D363-D162233D73E6}"/>
                </a:ext>
              </a:extLst>
            </p:cNvPr>
            <p:cNvSpPr/>
            <p:nvPr/>
          </p:nvSpPr>
          <p:spPr>
            <a:xfrm>
              <a:off x="4068124" y="3968523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AC114ED8-6829-3C5A-399C-43DF9FDE0D58}"/>
                </a:ext>
              </a:extLst>
            </p:cNvPr>
            <p:cNvSpPr/>
            <p:nvPr/>
          </p:nvSpPr>
          <p:spPr>
            <a:xfrm>
              <a:off x="4170292" y="399942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024F73AA-5565-98D1-7F3E-972A119F9C72}"/>
                </a:ext>
              </a:extLst>
            </p:cNvPr>
            <p:cNvSpPr/>
            <p:nvPr/>
          </p:nvSpPr>
          <p:spPr>
            <a:xfrm>
              <a:off x="4001146" y="3959846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0AB1F2E4-16DD-51FD-BE04-556B59B9B52B}"/>
                </a:ext>
              </a:extLst>
            </p:cNvPr>
            <p:cNvSpPr/>
            <p:nvPr/>
          </p:nvSpPr>
          <p:spPr>
            <a:xfrm>
              <a:off x="4289998" y="4143314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7ACC0BC2-20CF-F41E-204B-79E7F53B5DFF}"/>
                </a:ext>
              </a:extLst>
            </p:cNvPr>
            <p:cNvSpPr/>
            <p:nvPr/>
          </p:nvSpPr>
          <p:spPr>
            <a:xfrm>
              <a:off x="4450651" y="420096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231B2D58-56A1-E338-B728-1CC804E77C01}"/>
                </a:ext>
              </a:extLst>
            </p:cNvPr>
            <p:cNvSpPr/>
            <p:nvPr/>
          </p:nvSpPr>
          <p:spPr>
            <a:xfrm>
              <a:off x="4436231" y="450837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3DAB89A4-FE30-2E55-8AE1-EBA641C61C3F}"/>
                </a:ext>
              </a:extLst>
            </p:cNvPr>
            <p:cNvSpPr/>
            <p:nvPr/>
          </p:nvSpPr>
          <p:spPr>
            <a:xfrm>
              <a:off x="3755316" y="431052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CD6939F2-763E-3282-567E-F0A929DADA36}"/>
                </a:ext>
              </a:extLst>
            </p:cNvPr>
            <p:cNvSpPr/>
            <p:nvPr/>
          </p:nvSpPr>
          <p:spPr>
            <a:xfrm>
              <a:off x="3809464" y="435239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5485CFAD-2583-C2CB-141D-AFF1E9007BEA}"/>
                </a:ext>
              </a:extLst>
            </p:cNvPr>
            <p:cNvSpPr/>
            <p:nvPr/>
          </p:nvSpPr>
          <p:spPr>
            <a:xfrm>
              <a:off x="3795427" y="444597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8BDC42AC-CCE5-9455-B677-AB2C246D7356}"/>
                </a:ext>
              </a:extLst>
            </p:cNvPr>
            <p:cNvSpPr/>
            <p:nvPr/>
          </p:nvSpPr>
          <p:spPr>
            <a:xfrm>
              <a:off x="3731852" y="444597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5EE42D89-B01A-9155-3850-07E5DB0557F8}"/>
                </a:ext>
              </a:extLst>
            </p:cNvPr>
            <p:cNvSpPr/>
            <p:nvPr/>
          </p:nvSpPr>
          <p:spPr>
            <a:xfrm>
              <a:off x="3841251" y="467991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745AC1E5-CB70-5080-AE8D-64B3C8B95AE6}"/>
                </a:ext>
              </a:extLst>
            </p:cNvPr>
            <p:cNvSpPr/>
            <p:nvPr/>
          </p:nvSpPr>
          <p:spPr>
            <a:xfrm>
              <a:off x="3723528" y="467063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4E3E12C2-CEEB-A168-A562-3CA61CD74619}"/>
                </a:ext>
              </a:extLst>
            </p:cNvPr>
            <p:cNvSpPr/>
            <p:nvPr/>
          </p:nvSpPr>
          <p:spPr>
            <a:xfrm>
              <a:off x="3795426" y="4520292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203E6BF0-7076-A506-7B4A-249896C6333B}"/>
                </a:ext>
              </a:extLst>
            </p:cNvPr>
            <p:cNvSpPr/>
            <p:nvPr/>
          </p:nvSpPr>
          <p:spPr>
            <a:xfrm>
              <a:off x="3873038" y="4537612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AB57C57B-10D0-507B-67FC-3CAF5BCCFA44}"/>
                </a:ext>
              </a:extLst>
            </p:cNvPr>
            <p:cNvSpPr/>
            <p:nvPr/>
          </p:nvSpPr>
          <p:spPr>
            <a:xfrm>
              <a:off x="3788159" y="458438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dirty="0"/>
                <a:t>c</a:t>
              </a: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8A124280-535C-A4B9-6C1D-A40DD4A0D598}"/>
                </a:ext>
              </a:extLst>
            </p:cNvPr>
            <p:cNvSpPr/>
            <p:nvPr/>
          </p:nvSpPr>
          <p:spPr>
            <a:xfrm>
              <a:off x="8224500" y="4638862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2E33E409-6B67-F38A-17C9-3B0F6DDA7031}"/>
                </a:ext>
              </a:extLst>
            </p:cNvPr>
            <p:cNvSpPr/>
            <p:nvPr/>
          </p:nvSpPr>
          <p:spPr>
            <a:xfrm>
              <a:off x="8224500" y="4577602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E419B631-8487-A601-B7E2-83BDC41A64B6}"/>
                </a:ext>
              </a:extLst>
            </p:cNvPr>
            <p:cNvSpPr/>
            <p:nvPr/>
          </p:nvSpPr>
          <p:spPr>
            <a:xfrm>
              <a:off x="8400535" y="447314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B392D3F2-95D2-E4F8-BCD3-63551B17358C}"/>
                </a:ext>
              </a:extLst>
            </p:cNvPr>
            <p:cNvSpPr/>
            <p:nvPr/>
          </p:nvSpPr>
          <p:spPr>
            <a:xfrm>
              <a:off x="8179790" y="447314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8D1F1EFB-15A8-36B3-D6BB-6EDA13A1B738}"/>
                </a:ext>
              </a:extLst>
            </p:cNvPr>
            <p:cNvSpPr/>
            <p:nvPr/>
          </p:nvSpPr>
          <p:spPr>
            <a:xfrm>
              <a:off x="8324712" y="4426459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79C2FC84-CCDA-A3D0-2A31-ADFEA9BA17C9}"/>
                </a:ext>
              </a:extLst>
            </p:cNvPr>
            <p:cNvSpPr/>
            <p:nvPr/>
          </p:nvSpPr>
          <p:spPr>
            <a:xfrm>
              <a:off x="8292924" y="4353426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D96E7DAF-8B83-6A37-424F-4C57EE2046DA}"/>
                </a:ext>
              </a:extLst>
            </p:cNvPr>
            <p:cNvSpPr/>
            <p:nvPr/>
          </p:nvSpPr>
          <p:spPr>
            <a:xfrm>
              <a:off x="8359043" y="4357950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5972FC37-F6E1-9055-3FC1-057ACB971D80}"/>
                </a:ext>
              </a:extLst>
            </p:cNvPr>
            <p:cNvSpPr/>
            <p:nvPr/>
          </p:nvSpPr>
          <p:spPr>
            <a:xfrm>
              <a:off x="8307017" y="4291220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57AC8D69-1900-B342-383B-990F083DFF93}"/>
                </a:ext>
              </a:extLst>
            </p:cNvPr>
            <p:cNvSpPr/>
            <p:nvPr/>
          </p:nvSpPr>
          <p:spPr>
            <a:xfrm>
              <a:off x="9698404" y="384785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0C27207F-23BF-CBBD-88F0-DA6DC95E770A}"/>
                </a:ext>
              </a:extLst>
            </p:cNvPr>
            <p:cNvSpPr/>
            <p:nvPr/>
          </p:nvSpPr>
          <p:spPr>
            <a:xfrm>
              <a:off x="9711873" y="3990410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1E850173-9967-B64E-37F0-106C1D9B2505}"/>
                </a:ext>
              </a:extLst>
            </p:cNvPr>
            <p:cNvSpPr/>
            <p:nvPr/>
          </p:nvSpPr>
          <p:spPr>
            <a:xfrm>
              <a:off x="9741040" y="3781606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AB5CA5B2-8656-BFD4-F582-5BCC44A8CF8A}"/>
                </a:ext>
              </a:extLst>
            </p:cNvPr>
            <p:cNvSpPr/>
            <p:nvPr/>
          </p:nvSpPr>
          <p:spPr>
            <a:xfrm>
              <a:off x="9920048" y="3731914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4BC85A82-59C6-46E2-ABDA-DB5FF1830C7B}"/>
                </a:ext>
              </a:extLst>
            </p:cNvPr>
            <p:cNvSpPr/>
            <p:nvPr/>
          </p:nvSpPr>
          <p:spPr>
            <a:xfrm>
              <a:off x="9758402" y="356652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A50EF4B6-94E7-0D56-C6B3-6D782C1117E2}"/>
                </a:ext>
              </a:extLst>
            </p:cNvPr>
            <p:cNvSpPr/>
            <p:nvPr/>
          </p:nvSpPr>
          <p:spPr>
            <a:xfrm>
              <a:off x="9644945" y="3515469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8A7B3F90-F5FF-5004-4B58-8B8FA8732396}"/>
                </a:ext>
              </a:extLst>
            </p:cNvPr>
            <p:cNvSpPr/>
            <p:nvPr/>
          </p:nvSpPr>
          <p:spPr>
            <a:xfrm>
              <a:off x="9556401" y="348413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0025D4AA-975B-A5A5-3E98-FE32C8DCC25F}"/>
                </a:ext>
              </a:extLst>
            </p:cNvPr>
            <p:cNvSpPr/>
            <p:nvPr/>
          </p:nvSpPr>
          <p:spPr>
            <a:xfrm>
              <a:off x="9474731" y="346763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9E4AD3DB-DACB-34B2-9DD3-33BB777AFD42}"/>
                </a:ext>
              </a:extLst>
            </p:cNvPr>
            <p:cNvSpPr/>
            <p:nvPr/>
          </p:nvSpPr>
          <p:spPr>
            <a:xfrm>
              <a:off x="9363959" y="3435856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9F51E1F2-73CD-F42E-280D-8726142990A2}"/>
                </a:ext>
              </a:extLst>
            </p:cNvPr>
            <p:cNvSpPr/>
            <p:nvPr/>
          </p:nvSpPr>
          <p:spPr>
            <a:xfrm>
              <a:off x="9297712" y="327227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BC2E87AD-73B8-B3EA-B6CE-1D230F330445}"/>
                </a:ext>
              </a:extLst>
            </p:cNvPr>
            <p:cNvSpPr/>
            <p:nvPr/>
          </p:nvSpPr>
          <p:spPr>
            <a:xfrm>
              <a:off x="9168845" y="3312409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15C422EA-7895-8051-20BE-60258D2ED15D}"/>
                </a:ext>
              </a:extLst>
            </p:cNvPr>
            <p:cNvSpPr/>
            <p:nvPr/>
          </p:nvSpPr>
          <p:spPr>
            <a:xfrm>
              <a:off x="9120126" y="3267823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D040601B-BB4C-C7A8-31DC-8A41EF3A71B4}"/>
                </a:ext>
              </a:extLst>
            </p:cNvPr>
            <p:cNvSpPr/>
            <p:nvPr/>
          </p:nvSpPr>
          <p:spPr>
            <a:xfrm>
              <a:off x="9047083" y="3280634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BA29A890-6FFC-6648-83A2-283B9DAA5D15}"/>
                </a:ext>
              </a:extLst>
            </p:cNvPr>
            <p:cNvSpPr/>
            <p:nvPr/>
          </p:nvSpPr>
          <p:spPr>
            <a:xfrm>
              <a:off x="8945137" y="3206922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22B2BFFE-1CEA-B888-F61B-3254D5544F75}"/>
                </a:ext>
              </a:extLst>
            </p:cNvPr>
            <p:cNvSpPr/>
            <p:nvPr/>
          </p:nvSpPr>
          <p:spPr>
            <a:xfrm>
              <a:off x="8900976" y="3140544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4929B14B-5DAB-456A-41D7-8F646D05F452}"/>
                </a:ext>
              </a:extLst>
            </p:cNvPr>
            <p:cNvSpPr/>
            <p:nvPr/>
          </p:nvSpPr>
          <p:spPr>
            <a:xfrm>
              <a:off x="8694536" y="2974249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073EE995-133E-D903-899E-A6E273CD99B6}"/>
                </a:ext>
              </a:extLst>
            </p:cNvPr>
            <p:cNvSpPr/>
            <p:nvPr/>
          </p:nvSpPr>
          <p:spPr>
            <a:xfrm>
              <a:off x="8630961" y="2942474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17902224-B7D0-20F2-247D-C445DBC30D6F}"/>
                </a:ext>
              </a:extLst>
            </p:cNvPr>
            <p:cNvSpPr/>
            <p:nvPr/>
          </p:nvSpPr>
          <p:spPr>
            <a:xfrm>
              <a:off x="8710851" y="290681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41743D6C-B84F-FA9A-1A08-DF4E01079104}"/>
                </a:ext>
              </a:extLst>
            </p:cNvPr>
            <p:cNvSpPr/>
            <p:nvPr/>
          </p:nvSpPr>
          <p:spPr>
            <a:xfrm>
              <a:off x="8218398" y="2728273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1CADE007-71EF-96C9-929E-AEE9FB16CDB8}"/>
                </a:ext>
              </a:extLst>
            </p:cNvPr>
            <p:cNvSpPr/>
            <p:nvPr/>
          </p:nvSpPr>
          <p:spPr>
            <a:xfrm>
              <a:off x="8365919" y="267852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65C21A3F-4488-D9D7-D677-B8732D149E5A}"/>
                </a:ext>
              </a:extLst>
            </p:cNvPr>
            <p:cNvSpPr/>
            <p:nvPr/>
          </p:nvSpPr>
          <p:spPr>
            <a:xfrm>
              <a:off x="8292158" y="271358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062A4342-30FE-2D49-2FD5-DADA2B8AB63A}"/>
                </a:ext>
              </a:extLst>
            </p:cNvPr>
            <p:cNvSpPr/>
            <p:nvPr/>
          </p:nvSpPr>
          <p:spPr>
            <a:xfrm>
              <a:off x="8050858" y="2550854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8FE0C33F-17D2-5476-97D8-78E00F8D2BF5}"/>
                </a:ext>
              </a:extLst>
            </p:cNvPr>
            <p:cNvSpPr/>
            <p:nvPr/>
          </p:nvSpPr>
          <p:spPr>
            <a:xfrm>
              <a:off x="7789867" y="2646746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/>
                <a:t>p</a:t>
              </a:r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0BA1A6D9-FB6D-1911-CBFD-059B909F9E31}"/>
                </a:ext>
              </a:extLst>
            </p:cNvPr>
            <p:cNvSpPr/>
            <p:nvPr/>
          </p:nvSpPr>
          <p:spPr>
            <a:xfrm>
              <a:off x="7984759" y="253978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285777D4-8B9B-5BD3-4F2A-180DFAA03F82}"/>
                </a:ext>
              </a:extLst>
            </p:cNvPr>
            <p:cNvSpPr/>
            <p:nvPr/>
          </p:nvSpPr>
          <p:spPr>
            <a:xfrm>
              <a:off x="8109630" y="242848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8E889CF7-EFEB-6F28-1EA0-4C733B405CDC}"/>
                </a:ext>
              </a:extLst>
            </p:cNvPr>
            <p:cNvSpPr/>
            <p:nvPr/>
          </p:nvSpPr>
          <p:spPr>
            <a:xfrm>
              <a:off x="8201286" y="234784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9AF3111C-6B9A-3813-C830-F3EFE8859DA4}"/>
                </a:ext>
              </a:extLst>
            </p:cNvPr>
            <p:cNvSpPr/>
            <p:nvPr/>
          </p:nvSpPr>
          <p:spPr>
            <a:xfrm>
              <a:off x="6575207" y="2550854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CB67F0FC-7264-F396-1788-DE4A558CEAEA}"/>
                </a:ext>
              </a:extLst>
            </p:cNvPr>
            <p:cNvSpPr/>
            <p:nvPr/>
          </p:nvSpPr>
          <p:spPr>
            <a:xfrm>
              <a:off x="6325256" y="3012452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dirty="0"/>
                <a:t>s</a:t>
              </a:r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23643509-6C90-B223-9AD3-F0BAFDAAAB7C}"/>
                </a:ext>
              </a:extLst>
            </p:cNvPr>
            <p:cNvSpPr/>
            <p:nvPr/>
          </p:nvSpPr>
          <p:spPr>
            <a:xfrm>
              <a:off x="5987023" y="2982880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E3CDB406-D039-570B-FDAB-712A1AC34763}"/>
                </a:ext>
              </a:extLst>
            </p:cNvPr>
            <p:cNvSpPr/>
            <p:nvPr/>
          </p:nvSpPr>
          <p:spPr>
            <a:xfrm>
              <a:off x="5809027" y="2922632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423E7E7C-EF63-E683-4667-FFC76DA7EA67}"/>
                </a:ext>
              </a:extLst>
            </p:cNvPr>
            <p:cNvSpPr/>
            <p:nvPr/>
          </p:nvSpPr>
          <p:spPr>
            <a:xfrm>
              <a:off x="5858916" y="277713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733D60FE-30B8-F64F-9CAC-1B4D581A243F}"/>
                </a:ext>
              </a:extLst>
            </p:cNvPr>
            <p:cNvSpPr/>
            <p:nvPr/>
          </p:nvSpPr>
          <p:spPr>
            <a:xfrm>
              <a:off x="5896888" y="2532904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53AEF2A6-BDF8-9C51-CA10-CA5861CD9A40}"/>
                </a:ext>
              </a:extLst>
            </p:cNvPr>
            <p:cNvSpPr/>
            <p:nvPr/>
          </p:nvSpPr>
          <p:spPr>
            <a:xfrm>
              <a:off x="6444342" y="366565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E36A1405-2508-E7AE-C622-56259E676065}"/>
                </a:ext>
              </a:extLst>
            </p:cNvPr>
            <p:cNvSpPr/>
            <p:nvPr/>
          </p:nvSpPr>
          <p:spPr>
            <a:xfrm>
              <a:off x="6471377" y="3855869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88252061-BB46-45C3-CD42-47EA64BA78D7}"/>
                </a:ext>
              </a:extLst>
            </p:cNvPr>
            <p:cNvSpPr/>
            <p:nvPr/>
          </p:nvSpPr>
          <p:spPr>
            <a:xfrm>
              <a:off x="6551673" y="389648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B6A7ADD9-3B4C-7A73-AADC-3AFD17596C68}"/>
                </a:ext>
              </a:extLst>
            </p:cNvPr>
            <p:cNvSpPr/>
            <p:nvPr/>
          </p:nvSpPr>
          <p:spPr>
            <a:xfrm>
              <a:off x="6633508" y="3916733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02FFAB2F-E795-A7EB-4DE8-E9DDA0A0D23D}"/>
                </a:ext>
              </a:extLst>
            </p:cNvPr>
            <p:cNvSpPr/>
            <p:nvPr/>
          </p:nvSpPr>
          <p:spPr>
            <a:xfrm>
              <a:off x="6720237" y="387550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A3A3DA25-FDDC-4D58-062D-83A3FB4BAA8A}"/>
                </a:ext>
              </a:extLst>
            </p:cNvPr>
            <p:cNvSpPr/>
            <p:nvPr/>
          </p:nvSpPr>
          <p:spPr>
            <a:xfrm>
              <a:off x="6697546" y="3931646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9328D9A4-7DB2-B3B2-47AD-33F4062666B9}"/>
                </a:ext>
              </a:extLst>
            </p:cNvPr>
            <p:cNvSpPr/>
            <p:nvPr/>
          </p:nvSpPr>
          <p:spPr>
            <a:xfrm>
              <a:off x="6604684" y="381338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AE07DA5C-CAF0-ED0C-7152-C2F2E542BF7C}"/>
                </a:ext>
              </a:extLst>
            </p:cNvPr>
            <p:cNvSpPr/>
            <p:nvPr/>
          </p:nvSpPr>
          <p:spPr>
            <a:xfrm>
              <a:off x="6953278" y="4109402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71EDBA5A-B5B2-294E-AFB1-5B1C748C10B6}"/>
                </a:ext>
              </a:extLst>
            </p:cNvPr>
            <p:cNvSpPr/>
            <p:nvPr/>
          </p:nvSpPr>
          <p:spPr>
            <a:xfrm>
              <a:off x="6758896" y="418360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91359500-B2EF-A1F1-B9C8-532B7B1FE562}"/>
                </a:ext>
              </a:extLst>
            </p:cNvPr>
            <p:cNvSpPr/>
            <p:nvPr/>
          </p:nvSpPr>
          <p:spPr>
            <a:xfrm>
              <a:off x="6901980" y="407762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F79F3CB9-8833-6DA8-35D5-8E976ED0E703}"/>
                </a:ext>
              </a:extLst>
            </p:cNvPr>
            <p:cNvSpPr/>
            <p:nvPr/>
          </p:nvSpPr>
          <p:spPr>
            <a:xfrm>
              <a:off x="6888154" y="4169190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4ACFEB9E-9C99-BFBE-8CA0-8F55C7C7710C}"/>
                </a:ext>
              </a:extLst>
            </p:cNvPr>
            <p:cNvSpPr/>
            <p:nvPr/>
          </p:nvSpPr>
          <p:spPr>
            <a:xfrm>
              <a:off x="6770285" y="3940312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3DE1013F-4ACD-67C4-E5F7-985F1887FF08}"/>
                </a:ext>
              </a:extLst>
            </p:cNvPr>
            <p:cNvSpPr/>
            <p:nvPr/>
          </p:nvSpPr>
          <p:spPr>
            <a:xfrm>
              <a:off x="6904549" y="4224544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0BDB0825-8418-4A7F-FC84-B5179E62A99C}"/>
                </a:ext>
              </a:extLst>
            </p:cNvPr>
            <p:cNvSpPr/>
            <p:nvPr/>
          </p:nvSpPr>
          <p:spPr>
            <a:xfrm>
              <a:off x="7165670" y="4176513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B4C934BD-E3B5-D653-1060-FC470575248A}"/>
                </a:ext>
              </a:extLst>
            </p:cNvPr>
            <p:cNvSpPr/>
            <p:nvPr/>
          </p:nvSpPr>
          <p:spPr>
            <a:xfrm>
              <a:off x="7260030" y="4172952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9C0F4FCA-0CDA-9F0D-DA27-5649B6EF3A69}"/>
                </a:ext>
              </a:extLst>
            </p:cNvPr>
            <p:cNvSpPr/>
            <p:nvPr/>
          </p:nvSpPr>
          <p:spPr>
            <a:xfrm>
              <a:off x="5717736" y="4500909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E53EC508-0A5D-3088-DD04-3B8216A3076B}"/>
                </a:ext>
              </a:extLst>
            </p:cNvPr>
            <p:cNvSpPr/>
            <p:nvPr/>
          </p:nvSpPr>
          <p:spPr>
            <a:xfrm>
              <a:off x="5608552" y="392437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B935B580-6997-A3D0-EC28-559F678A36E4}"/>
                </a:ext>
              </a:extLst>
            </p:cNvPr>
            <p:cNvSpPr/>
            <p:nvPr/>
          </p:nvSpPr>
          <p:spPr>
            <a:xfrm>
              <a:off x="5475717" y="380100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DB17A46A-28D5-9F33-0E9F-558C972DD35A}"/>
                </a:ext>
              </a:extLst>
            </p:cNvPr>
            <p:cNvSpPr/>
            <p:nvPr/>
          </p:nvSpPr>
          <p:spPr>
            <a:xfrm>
              <a:off x="5640340" y="384785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89D90191-C23D-0F7D-6F0E-00336B83E500}"/>
                </a:ext>
              </a:extLst>
            </p:cNvPr>
            <p:cNvSpPr/>
            <p:nvPr/>
          </p:nvSpPr>
          <p:spPr>
            <a:xfrm>
              <a:off x="4517611" y="3258263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2063C1DE-2665-950F-08A0-E14602AA4840}"/>
                </a:ext>
              </a:extLst>
            </p:cNvPr>
            <p:cNvSpPr/>
            <p:nvPr/>
          </p:nvSpPr>
          <p:spPr>
            <a:xfrm>
              <a:off x="6561746" y="526604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894681C6-EA9F-CD9F-7E27-4117B2CA1142}"/>
                </a:ext>
              </a:extLst>
            </p:cNvPr>
            <p:cNvSpPr/>
            <p:nvPr/>
          </p:nvSpPr>
          <p:spPr>
            <a:xfrm>
              <a:off x="6529958" y="534922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BF97C582-2E04-6198-C47C-B04932606832}"/>
                </a:ext>
              </a:extLst>
            </p:cNvPr>
            <p:cNvSpPr/>
            <p:nvPr/>
          </p:nvSpPr>
          <p:spPr>
            <a:xfrm>
              <a:off x="6628220" y="5381002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BC3E99FB-4517-42FA-7208-EFDEDAA25056}"/>
                </a:ext>
              </a:extLst>
            </p:cNvPr>
            <p:cNvSpPr/>
            <p:nvPr/>
          </p:nvSpPr>
          <p:spPr>
            <a:xfrm>
              <a:off x="6694694" y="5362249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4CC4658B-DBA2-49CF-F05E-F4EFBE3574F7}"/>
                </a:ext>
              </a:extLst>
            </p:cNvPr>
            <p:cNvSpPr/>
            <p:nvPr/>
          </p:nvSpPr>
          <p:spPr>
            <a:xfrm>
              <a:off x="6628220" y="5457936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0563CB9F-99AF-4070-62A0-12F7D1229C52}"/>
                </a:ext>
              </a:extLst>
            </p:cNvPr>
            <p:cNvSpPr/>
            <p:nvPr/>
          </p:nvSpPr>
          <p:spPr>
            <a:xfrm>
              <a:off x="6830687" y="564168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F349A207-BB93-33F6-6BC7-378B0650F06B}"/>
                </a:ext>
              </a:extLst>
            </p:cNvPr>
            <p:cNvSpPr/>
            <p:nvPr/>
          </p:nvSpPr>
          <p:spPr>
            <a:xfrm>
              <a:off x="6799111" y="555599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33DAF2DB-8246-A008-C1B2-5E530435E25C}"/>
                </a:ext>
              </a:extLst>
            </p:cNvPr>
            <p:cNvSpPr/>
            <p:nvPr/>
          </p:nvSpPr>
          <p:spPr>
            <a:xfrm>
              <a:off x="6791560" y="548136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0C88458A-6A1A-0A26-5578-30347B632075}"/>
                </a:ext>
              </a:extLst>
            </p:cNvPr>
            <p:cNvSpPr/>
            <p:nvPr/>
          </p:nvSpPr>
          <p:spPr>
            <a:xfrm>
              <a:off x="6859662" y="547036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651FEAAF-592C-3FD2-8253-44D674673317}"/>
                </a:ext>
              </a:extLst>
            </p:cNvPr>
            <p:cNvSpPr/>
            <p:nvPr/>
          </p:nvSpPr>
          <p:spPr>
            <a:xfrm>
              <a:off x="6891449" y="5363969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0825FA71-B20A-0125-6409-471E44602985}"/>
                </a:ext>
              </a:extLst>
            </p:cNvPr>
            <p:cNvSpPr/>
            <p:nvPr/>
          </p:nvSpPr>
          <p:spPr>
            <a:xfrm>
              <a:off x="6782699" y="518758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6DC17AE1-0B7D-7C6B-1321-CE91EA816188}"/>
                </a:ext>
              </a:extLst>
            </p:cNvPr>
            <p:cNvSpPr/>
            <p:nvPr/>
          </p:nvSpPr>
          <p:spPr>
            <a:xfrm>
              <a:off x="6903772" y="5123864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0F7F1A32-F471-4078-14DD-A783B17C4006}"/>
                </a:ext>
              </a:extLst>
            </p:cNvPr>
            <p:cNvSpPr/>
            <p:nvPr/>
          </p:nvSpPr>
          <p:spPr>
            <a:xfrm>
              <a:off x="6840197" y="513877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5EF1CB04-4AB6-7DB8-FF0F-58E22AE4526C}"/>
                </a:ext>
              </a:extLst>
            </p:cNvPr>
            <p:cNvSpPr/>
            <p:nvPr/>
          </p:nvSpPr>
          <p:spPr>
            <a:xfrm>
              <a:off x="6842383" y="505311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4DA1F1FF-3E39-D733-6230-D3D961E69A75}"/>
                </a:ext>
              </a:extLst>
            </p:cNvPr>
            <p:cNvSpPr/>
            <p:nvPr/>
          </p:nvSpPr>
          <p:spPr>
            <a:xfrm>
              <a:off x="7765885" y="5961973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169B671E-9BB1-2F3D-E560-958DE3442447}"/>
                </a:ext>
              </a:extLst>
            </p:cNvPr>
            <p:cNvSpPr/>
            <p:nvPr/>
          </p:nvSpPr>
          <p:spPr>
            <a:xfrm>
              <a:off x="7974126" y="605243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5647A068-ACDB-CCAB-ED25-B6D0A8EE6253}"/>
                </a:ext>
              </a:extLst>
            </p:cNvPr>
            <p:cNvSpPr/>
            <p:nvPr/>
          </p:nvSpPr>
          <p:spPr>
            <a:xfrm>
              <a:off x="7934449" y="5969860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28691453-A86D-4316-D526-935176310BA2}"/>
                </a:ext>
              </a:extLst>
            </p:cNvPr>
            <p:cNvSpPr/>
            <p:nvPr/>
          </p:nvSpPr>
          <p:spPr>
            <a:xfrm>
              <a:off x="7899813" y="600791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D19B6D43-2131-A2D9-2201-05919E6C612C}"/>
                </a:ext>
              </a:extLst>
            </p:cNvPr>
            <p:cNvSpPr/>
            <p:nvPr/>
          </p:nvSpPr>
          <p:spPr>
            <a:xfrm>
              <a:off x="7865177" y="6045962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D6736C13-A06B-99E7-BE1B-68DC0FBF2F6C}"/>
                </a:ext>
              </a:extLst>
            </p:cNvPr>
            <p:cNvSpPr/>
            <p:nvPr/>
          </p:nvSpPr>
          <p:spPr>
            <a:xfrm>
              <a:off x="7597991" y="549244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F5E6917B-3D82-65C2-0BB9-E187A7D946EF}"/>
                </a:ext>
              </a:extLst>
            </p:cNvPr>
            <p:cNvSpPr/>
            <p:nvPr/>
          </p:nvSpPr>
          <p:spPr>
            <a:xfrm>
              <a:off x="7666093" y="542616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9E512C40-D5AA-7D44-6CEA-0F66385FC7AA}"/>
                </a:ext>
              </a:extLst>
            </p:cNvPr>
            <p:cNvSpPr/>
            <p:nvPr/>
          </p:nvSpPr>
          <p:spPr>
            <a:xfrm>
              <a:off x="7824906" y="540681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548712A4-53CF-8E1F-9BB2-5EF844217357}"/>
                </a:ext>
              </a:extLst>
            </p:cNvPr>
            <p:cNvSpPr/>
            <p:nvPr/>
          </p:nvSpPr>
          <p:spPr>
            <a:xfrm>
              <a:off x="7963388" y="5358754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D698BA19-4A1F-68A0-EC49-0C4EDF8F4CFD}"/>
                </a:ext>
              </a:extLst>
            </p:cNvPr>
            <p:cNvSpPr/>
            <p:nvPr/>
          </p:nvSpPr>
          <p:spPr>
            <a:xfrm>
              <a:off x="8932763" y="5021342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6E2E9138-AD18-331F-44AF-D78AB5113918}"/>
                </a:ext>
              </a:extLst>
            </p:cNvPr>
            <p:cNvSpPr/>
            <p:nvPr/>
          </p:nvSpPr>
          <p:spPr>
            <a:xfrm>
              <a:off x="5326903" y="4564459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6A3B9C59-0E21-6BBA-0183-3C6A9517D31A}"/>
                </a:ext>
              </a:extLst>
            </p:cNvPr>
            <p:cNvSpPr/>
            <p:nvPr/>
          </p:nvSpPr>
          <p:spPr>
            <a:xfrm>
              <a:off x="4956272" y="4576879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90CA6119-B5B8-61BD-11B5-4B251DA80F32}"/>
                </a:ext>
              </a:extLst>
            </p:cNvPr>
            <p:cNvSpPr/>
            <p:nvPr/>
          </p:nvSpPr>
          <p:spPr>
            <a:xfrm>
              <a:off x="7680566" y="2955524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D79B5B59-1B83-34A4-2E0F-6149B57D6143}"/>
                </a:ext>
              </a:extLst>
            </p:cNvPr>
            <p:cNvSpPr/>
            <p:nvPr/>
          </p:nvSpPr>
          <p:spPr>
            <a:xfrm>
              <a:off x="7363869" y="309358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3B2978DD-6A04-119C-0CDC-7E6A9A871216}"/>
                </a:ext>
              </a:extLst>
            </p:cNvPr>
            <p:cNvSpPr/>
            <p:nvPr/>
          </p:nvSpPr>
          <p:spPr>
            <a:xfrm>
              <a:off x="7483075" y="318223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00" dirty="0"/>
                <a:t>c</a:t>
              </a:r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803813A5-20A1-5212-F420-B3DF45BEA6ED}"/>
                </a:ext>
              </a:extLst>
            </p:cNvPr>
            <p:cNvSpPr/>
            <p:nvPr/>
          </p:nvSpPr>
          <p:spPr>
            <a:xfrm>
              <a:off x="7216124" y="3699803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37EAD9B-DA6F-061E-5BCC-D6665573D371}"/>
              </a:ext>
            </a:extLst>
          </p:cNvPr>
          <p:cNvGrpSpPr/>
          <p:nvPr/>
        </p:nvGrpSpPr>
        <p:grpSpPr>
          <a:xfrm>
            <a:off x="1974029" y="803605"/>
            <a:ext cx="6823590" cy="5364245"/>
            <a:chOff x="1974029" y="803605"/>
            <a:chExt cx="6823590" cy="536424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A3C34CC-27C6-0BF6-5639-65CF99566BE2}"/>
                </a:ext>
              </a:extLst>
            </p:cNvPr>
            <p:cNvSpPr/>
            <p:nvPr/>
          </p:nvSpPr>
          <p:spPr>
            <a:xfrm>
              <a:off x="3904457" y="4649598"/>
              <a:ext cx="257408" cy="30878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C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CBB820B-2256-7A05-CA35-D35A7EDECB43}"/>
                </a:ext>
              </a:extLst>
            </p:cNvPr>
            <p:cNvSpPr/>
            <p:nvPr/>
          </p:nvSpPr>
          <p:spPr>
            <a:xfrm>
              <a:off x="8540211" y="4486867"/>
              <a:ext cx="257408" cy="30878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P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378D08F-50F0-29FB-6BEB-17364B0A46E7}"/>
                </a:ext>
              </a:extLst>
            </p:cNvPr>
            <p:cNvSpPr/>
            <p:nvPr/>
          </p:nvSpPr>
          <p:spPr>
            <a:xfrm>
              <a:off x="7885993" y="5859065"/>
              <a:ext cx="257408" cy="30878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K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6BF729E-7365-E228-9E9B-158E52470DA4}"/>
                </a:ext>
              </a:extLst>
            </p:cNvPr>
            <p:cNvSpPr/>
            <p:nvPr/>
          </p:nvSpPr>
          <p:spPr>
            <a:xfrm>
              <a:off x="1974029" y="1220502"/>
              <a:ext cx="257408" cy="30878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T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632F495-6FE6-6C81-A20E-8714361C5EB7}"/>
                </a:ext>
              </a:extLst>
            </p:cNvPr>
            <p:cNvSpPr/>
            <p:nvPr/>
          </p:nvSpPr>
          <p:spPr>
            <a:xfrm>
              <a:off x="4896771" y="803605"/>
              <a:ext cx="257408" cy="30878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B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E0FD7A6-BD9A-4325-1770-BCDD7E4430CB}"/>
              </a:ext>
            </a:extLst>
          </p:cNvPr>
          <p:cNvSpPr txBox="1"/>
          <p:nvPr/>
        </p:nvSpPr>
        <p:spPr>
          <a:xfrm>
            <a:off x="7326030" y="318021"/>
            <a:ext cx="27556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1842 Structures</a:t>
            </a:r>
          </a:p>
        </p:txBody>
      </p:sp>
    </p:spTree>
    <p:extLst>
      <p:ext uri="{BB962C8B-B14F-4D97-AF65-F5344CB8AC3E}">
        <p14:creationId xmlns:p14="http://schemas.microsoft.com/office/powerpoint/2010/main" val="2087394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170D9B3F-E837-8430-335D-BC90C1B3A482}"/>
              </a:ext>
            </a:extLst>
          </p:cNvPr>
          <p:cNvGrpSpPr/>
          <p:nvPr/>
        </p:nvGrpSpPr>
        <p:grpSpPr>
          <a:xfrm>
            <a:off x="1092631" y="786539"/>
            <a:ext cx="9003392" cy="5669699"/>
            <a:chOff x="1092631" y="786539"/>
            <a:chExt cx="9003392" cy="566969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5527116-09CE-7F9D-A1C0-00ED056019FE}"/>
                </a:ext>
              </a:extLst>
            </p:cNvPr>
            <p:cNvSpPr/>
            <p:nvPr/>
          </p:nvSpPr>
          <p:spPr>
            <a:xfrm>
              <a:off x="9727583" y="3688356"/>
              <a:ext cx="368440" cy="36844"/>
            </a:xfrm>
            <a:custGeom>
              <a:avLst/>
              <a:gdLst>
                <a:gd name="connsiteX0" fmla="*/ 368440 w 368440"/>
                <a:gd name="connsiteY0" fmla="*/ 0 h 36844"/>
                <a:gd name="connsiteX1" fmla="*/ 207666 w 368440"/>
                <a:gd name="connsiteY1" fmla="*/ 36844 h 36844"/>
                <a:gd name="connsiteX2" fmla="*/ 120580 w 368440"/>
                <a:gd name="connsiteY2" fmla="*/ 20097 h 36844"/>
                <a:gd name="connsiteX3" fmla="*/ 63640 w 368440"/>
                <a:gd name="connsiteY3" fmla="*/ 3350 h 36844"/>
                <a:gd name="connsiteX4" fmla="*/ 0 w 368440"/>
                <a:gd name="connsiteY4" fmla="*/ 0 h 36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440" h="36844">
                  <a:moveTo>
                    <a:pt x="368440" y="0"/>
                  </a:moveTo>
                  <a:lnTo>
                    <a:pt x="207666" y="36844"/>
                  </a:lnTo>
                  <a:lnTo>
                    <a:pt x="120580" y="20097"/>
                  </a:lnTo>
                  <a:lnTo>
                    <a:pt x="63640" y="3350"/>
                  </a:lnTo>
                  <a:lnTo>
                    <a:pt x="0" y="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B4E5236-25BE-AA19-1DE6-3D7605ED47B7}"/>
                </a:ext>
              </a:extLst>
            </p:cNvPr>
            <p:cNvSpPr/>
            <p:nvPr/>
          </p:nvSpPr>
          <p:spPr>
            <a:xfrm>
              <a:off x="9770864" y="3740407"/>
              <a:ext cx="160774" cy="247859"/>
            </a:xfrm>
            <a:custGeom>
              <a:avLst/>
              <a:gdLst>
                <a:gd name="connsiteX0" fmla="*/ 0 w 160774"/>
                <a:gd name="connsiteY0" fmla="*/ 247859 h 247859"/>
                <a:gd name="connsiteX1" fmla="*/ 53591 w 160774"/>
                <a:gd name="connsiteY1" fmla="*/ 180870 h 247859"/>
                <a:gd name="connsiteX2" fmla="*/ 66989 w 160774"/>
                <a:gd name="connsiteY2" fmla="*/ 113881 h 247859"/>
                <a:gd name="connsiteX3" fmla="*/ 87086 w 160774"/>
                <a:gd name="connsiteY3" fmla="*/ 73688 h 247859"/>
                <a:gd name="connsiteX4" fmla="*/ 117231 w 160774"/>
                <a:gd name="connsiteY4" fmla="*/ 33494 h 247859"/>
                <a:gd name="connsiteX5" fmla="*/ 160774 w 160774"/>
                <a:gd name="connsiteY5" fmla="*/ 0 h 24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774" h="247859">
                  <a:moveTo>
                    <a:pt x="0" y="247859"/>
                  </a:moveTo>
                  <a:lnTo>
                    <a:pt x="53591" y="180870"/>
                  </a:lnTo>
                  <a:lnTo>
                    <a:pt x="66989" y="113881"/>
                  </a:lnTo>
                  <a:lnTo>
                    <a:pt x="87086" y="73688"/>
                  </a:lnTo>
                  <a:lnTo>
                    <a:pt x="117231" y="33494"/>
                  </a:lnTo>
                  <a:lnTo>
                    <a:pt x="160774" y="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B06AA6A-560C-34C9-2998-9C385970D024}"/>
                </a:ext>
              </a:extLst>
            </p:cNvPr>
            <p:cNvSpPr/>
            <p:nvPr/>
          </p:nvSpPr>
          <p:spPr>
            <a:xfrm>
              <a:off x="7349460" y="4395696"/>
              <a:ext cx="2053318" cy="747033"/>
            </a:xfrm>
            <a:custGeom>
              <a:avLst/>
              <a:gdLst>
                <a:gd name="connsiteX0" fmla="*/ 0 w 2053318"/>
                <a:gd name="connsiteY0" fmla="*/ 747033 h 747033"/>
                <a:gd name="connsiteX1" fmla="*/ 322489 w 2053318"/>
                <a:gd name="connsiteY1" fmla="*/ 616404 h 747033"/>
                <a:gd name="connsiteX2" fmla="*/ 428625 w 2053318"/>
                <a:gd name="connsiteY2" fmla="*/ 559254 h 747033"/>
                <a:gd name="connsiteX3" fmla="*/ 530678 w 2053318"/>
                <a:gd name="connsiteY3" fmla="*/ 522515 h 747033"/>
                <a:gd name="connsiteX4" fmla="*/ 604157 w 2053318"/>
                <a:gd name="connsiteY4" fmla="*/ 481693 h 747033"/>
                <a:gd name="connsiteX5" fmla="*/ 722539 w 2053318"/>
                <a:gd name="connsiteY5" fmla="*/ 367393 h 747033"/>
                <a:gd name="connsiteX6" fmla="*/ 922564 w 2053318"/>
                <a:gd name="connsiteY6" fmla="*/ 232683 h 747033"/>
                <a:gd name="connsiteX7" fmla="*/ 922564 w 2053318"/>
                <a:gd name="connsiteY7" fmla="*/ 232683 h 747033"/>
                <a:gd name="connsiteX8" fmla="*/ 947057 w 2053318"/>
                <a:gd name="connsiteY8" fmla="*/ 212272 h 747033"/>
                <a:gd name="connsiteX9" fmla="*/ 1102178 w 2053318"/>
                <a:gd name="connsiteY9" fmla="*/ 57150 h 747033"/>
                <a:gd name="connsiteX10" fmla="*/ 1130753 w 2053318"/>
                <a:gd name="connsiteY10" fmla="*/ 77561 h 747033"/>
                <a:gd name="connsiteX11" fmla="*/ 1175657 w 2053318"/>
                <a:gd name="connsiteY11" fmla="*/ 195943 h 747033"/>
                <a:gd name="connsiteX12" fmla="*/ 1294039 w 2053318"/>
                <a:gd name="connsiteY12" fmla="*/ 346983 h 747033"/>
                <a:gd name="connsiteX13" fmla="*/ 1375682 w 2053318"/>
                <a:gd name="connsiteY13" fmla="*/ 461283 h 747033"/>
                <a:gd name="connsiteX14" fmla="*/ 1706336 w 2053318"/>
                <a:gd name="connsiteY14" fmla="*/ 273504 h 747033"/>
                <a:gd name="connsiteX15" fmla="*/ 1849211 w 2053318"/>
                <a:gd name="connsiteY15" fmla="*/ 212272 h 747033"/>
                <a:gd name="connsiteX16" fmla="*/ 1922689 w 2053318"/>
                <a:gd name="connsiteY16" fmla="*/ 146958 h 747033"/>
                <a:gd name="connsiteX17" fmla="*/ 2053318 w 2053318"/>
                <a:gd name="connsiteY17" fmla="*/ 0 h 747033"/>
                <a:gd name="connsiteX0" fmla="*/ 0 w 2053318"/>
                <a:gd name="connsiteY0" fmla="*/ 747033 h 747033"/>
                <a:gd name="connsiteX1" fmla="*/ 322489 w 2053318"/>
                <a:gd name="connsiteY1" fmla="*/ 616404 h 747033"/>
                <a:gd name="connsiteX2" fmla="*/ 428625 w 2053318"/>
                <a:gd name="connsiteY2" fmla="*/ 559254 h 747033"/>
                <a:gd name="connsiteX3" fmla="*/ 530678 w 2053318"/>
                <a:gd name="connsiteY3" fmla="*/ 522515 h 747033"/>
                <a:gd name="connsiteX4" fmla="*/ 604157 w 2053318"/>
                <a:gd name="connsiteY4" fmla="*/ 481693 h 747033"/>
                <a:gd name="connsiteX5" fmla="*/ 722539 w 2053318"/>
                <a:gd name="connsiteY5" fmla="*/ 367393 h 747033"/>
                <a:gd name="connsiteX6" fmla="*/ 922564 w 2053318"/>
                <a:gd name="connsiteY6" fmla="*/ 232683 h 747033"/>
                <a:gd name="connsiteX7" fmla="*/ 922564 w 2053318"/>
                <a:gd name="connsiteY7" fmla="*/ 232683 h 747033"/>
                <a:gd name="connsiteX8" fmla="*/ 947057 w 2053318"/>
                <a:gd name="connsiteY8" fmla="*/ 212272 h 747033"/>
                <a:gd name="connsiteX9" fmla="*/ 1102178 w 2053318"/>
                <a:gd name="connsiteY9" fmla="*/ 57150 h 747033"/>
                <a:gd name="connsiteX10" fmla="*/ 1130753 w 2053318"/>
                <a:gd name="connsiteY10" fmla="*/ 77561 h 747033"/>
                <a:gd name="connsiteX11" fmla="*/ 1175657 w 2053318"/>
                <a:gd name="connsiteY11" fmla="*/ 195943 h 747033"/>
                <a:gd name="connsiteX12" fmla="*/ 1281792 w 2053318"/>
                <a:gd name="connsiteY12" fmla="*/ 346983 h 747033"/>
                <a:gd name="connsiteX13" fmla="*/ 1375682 w 2053318"/>
                <a:gd name="connsiteY13" fmla="*/ 461283 h 747033"/>
                <a:gd name="connsiteX14" fmla="*/ 1706336 w 2053318"/>
                <a:gd name="connsiteY14" fmla="*/ 273504 h 747033"/>
                <a:gd name="connsiteX15" fmla="*/ 1849211 w 2053318"/>
                <a:gd name="connsiteY15" fmla="*/ 212272 h 747033"/>
                <a:gd name="connsiteX16" fmla="*/ 1922689 w 2053318"/>
                <a:gd name="connsiteY16" fmla="*/ 146958 h 747033"/>
                <a:gd name="connsiteX17" fmla="*/ 2053318 w 2053318"/>
                <a:gd name="connsiteY17" fmla="*/ 0 h 747033"/>
                <a:gd name="connsiteX0" fmla="*/ 0 w 2053318"/>
                <a:gd name="connsiteY0" fmla="*/ 747033 h 747033"/>
                <a:gd name="connsiteX1" fmla="*/ 322489 w 2053318"/>
                <a:gd name="connsiteY1" fmla="*/ 616404 h 747033"/>
                <a:gd name="connsiteX2" fmla="*/ 428625 w 2053318"/>
                <a:gd name="connsiteY2" fmla="*/ 559254 h 747033"/>
                <a:gd name="connsiteX3" fmla="*/ 530678 w 2053318"/>
                <a:gd name="connsiteY3" fmla="*/ 522515 h 747033"/>
                <a:gd name="connsiteX4" fmla="*/ 604157 w 2053318"/>
                <a:gd name="connsiteY4" fmla="*/ 481693 h 747033"/>
                <a:gd name="connsiteX5" fmla="*/ 722539 w 2053318"/>
                <a:gd name="connsiteY5" fmla="*/ 367393 h 747033"/>
                <a:gd name="connsiteX6" fmla="*/ 922564 w 2053318"/>
                <a:gd name="connsiteY6" fmla="*/ 232683 h 747033"/>
                <a:gd name="connsiteX7" fmla="*/ 922564 w 2053318"/>
                <a:gd name="connsiteY7" fmla="*/ 232683 h 747033"/>
                <a:gd name="connsiteX8" fmla="*/ 947057 w 2053318"/>
                <a:gd name="connsiteY8" fmla="*/ 212272 h 747033"/>
                <a:gd name="connsiteX9" fmla="*/ 1102178 w 2053318"/>
                <a:gd name="connsiteY9" fmla="*/ 57150 h 747033"/>
                <a:gd name="connsiteX10" fmla="*/ 1130753 w 2053318"/>
                <a:gd name="connsiteY10" fmla="*/ 77561 h 747033"/>
                <a:gd name="connsiteX11" fmla="*/ 1175657 w 2053318"/>
                <a:gd name="connsiteY11" fmla="*/ 195943 h 747033"/>
                <a:gd name="connsiteX12" fmla="*/ 1281792 w 2053318"/>
                <a:gd name="connsiteY12" fmla="*/ 346983 h 747033"/>
                <a:gd name="connsiteX13" fmla="*/ 1375682 w 2053318"/>
                <a:gd name="connsiteY13" fmla="*/ 461283 h 747033"/>
                <a:gd name="connsiteX14" fmla="*/ 1706336 w 2053318"/>
                <a:gd name="connsiteY14" fmla="*/ 273504 h 747033"/>
                <a:gd name="connsiteX15" fmla="*/ 1849211 w 2053318"/>
                <a:gd name="connsiteY15" fmla="*/ 212272 h 747033"/>
                <a:gd name="connsiteX16" fmla="*/ 1922689 w 2053318"/>
                <a:gd name="connsiteY16" fmla="*/ 146958 h 747033"/>
                <a:gd name="connsiteX17" fmla="*/ 2053318 w 2053318"/>
                <a:gd name="connsiteY17" fmla="*/ 0 h 747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53318" h="747033">
                  <a:moveTo>
                    <a:pt x="0" y="747033"/>
                  </a:moveTo>
                  <a:lnTo>
                    <a:pt x="322489" y="616404"/>
                  </a:lnTo>
                  <a:lnTo>
                    <a:pt x="428625" y="559254"/>
                  </a:lnTo>
                  <a:lnTo>
                    <a:pt x="530678" y="522515"/>
                  </a:lnTo>
                  <a:lnTo>
                    <a:pt x="604157" y="481693"/>
                  </a:lnTo>
                  <a:lnTo>
                    <a:pt x="722539" y="367393"/>
                  </a:lnTo>
                  <a:lnTo>
                    <a:pt x="922564" y="232683"/>
                  </a:lnTo>
                  <a:lnTo>
                    <a:pt x="922564" y="232683"/>
                  </a:lnTo>
                  <a:lnTo>
                    <a:pt x="947057" y="212272"/>
                  </a:lnTo>
                  <a:lnTo>
                    <a:pt x="1102178" y="57150"/>
                  </a:lnTo>
                  <a:lnTo>
                    <a:pt x="1130753" y="77561"/>
                  </a:lnTo>
                  <a:lnTo>
                    <a:pt x="1175657" y="195943"/>
                  </a:lnTo>
                  <a:lnTo>
                    <a:pt x="1281792" y="346983"/>
                  </a:lnTo>
                  <a:cubicBezTo>
                    <a:pt x="1292679" y="405494"/>
                    <a:pt x="1344385" y="423183"/>
                    <a:pt x="1375682" y="461283"/>
                  </a:cubicBezTo>
                  <a:lnTo>
                    <a:pt x="1706336" y="273504"/>
                  </a:lnTo>
                  <a:lnTo>
                    <a:pt x="1849211" y="212272"/>
                  </a:lnTo>
                  <a:lnTo>
                    <a:pt x="1922689" y="146958"/>
                  </a:lnTo>
                  <a:lnTo>
                    <a:pt x="2053318" y="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09E9F26-E792-8B13-0731-5F451C13BE2A}"/>
                </a:ext>
              </a:extLst>
            </p:cNvPr>
            <p:cNvSpPr/>
            <p:nvPr/>
          </p:nvSpPr>
          <p:spPr>
            <a:xfrm>
              <a:off x="8435910" y="3460912"/>
              <a:ext cx="727972" cy="1004569"/>
            </a:xfrm>
            <a:custGeom>
              <a:avLst/>
              <a:gdLst>
                <a:gd name="connsiteX0" fmla="*/ 0 w 792480"/>
                <a:gd name="connsiteY0" fmla="*/ 961292 h 961292"/>
                <a:gd name="connsiteX1" fmla="*/ 792480 w 792480"/>
                <a:gd name="connsiteY1" fmla="*/ 0 h 961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2480" h="961292">
                  <a:moveTo>
                    <a:pt x="0" y="961292"/>
                  </a:moveTo>
                  <a:lnTo>
                    <a:pt x="792480" y="0"/>
                  </a:lnTo>
                </a:path>
              </a:pathLst>
            </a:cu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B0333A5-B74C-8DEA-51BB-21EC050B7893}"/>
                </a:ext>
              </a:extLst>
            </p:cNvPr>
            <p:cNvSpPr/>
            <p:nvPr/>
          </p:nvSpPr>
          <p:spPr>
            <a:xfrm>
              <a:off x="8151752" y="4137087"/>
              <a:ext cx="526648" cy="150471"/>
            </a:xfrm>
            <a:custGeom>
              <a:avLst/>
              <a:gdLst>
                <a:gd name="connsiteX0" fmla="*/ 0 w 526648"/>
                <a:gd name="connsiteY0" fmla="*/ 150471 h 150471"/>
                <a:gd name="connsiteX1" fmla="*/ 72341 w 526648"/>
                <a:gd name="connsiteY1" fmla="*/ 107066 h 150471"/>
                <a:gd name="connsiteX2" fmla="*/ 150470 w 526648"/>
                <a:gd name="connsiteY2" fmla="*/ 72341 h 150471"/>
                <a:gd name="connsiteX3" fmla="*/ 526648 w 526648"/>
                <a:gd name="connsiteY3" fmla="*/ 0 h 150471"/>
                <a:gd name="connsiteX4" fmla="*/ 526648 w 526648"/>
                <a:gd name="connsiteY4" fmla="*/ 0 h 150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6648" h="150471">
                  <a:moveTo>
                    <a:pt x="0" y="150471"/>
                  </a:moveTo>
                  <a:lnTo>
                    <a:pt x="72341" y="107066"/>
                  </a:lnTo>
                  <a:lnTo>
                    <a:pt x="150470" y="72341"/>
                  </a:lnTo>
                  <a:lnTo>
                    <a:pt x="526648" y="0"/>
                  </a:lnTo>
                  <a:lnTo>
                    <a:pt x="526648" y="0"/>
                  </a:lnTo>
                </a:path>
              </a:pathLst>
            </a:cu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2782879-46D0-34D1-E53B-A8B36268717B}"/>
                </a:ext>
              </a:extLst>
            </p:cNvPr>
            <p:cNvSpPr/>
            <p:nvPr/>
          </p:nvSpPr>
          <p:spPr>
            <a:xfrm>
              <a:off x="3471990" y="3031499"/>
              <a:ext cx="440953" cy="1375558"/>
            </a:xfrm>
            <a:custGeom>
              <a:avLst/>
              <a:gdLst>
                <a:gd name="connsiteX0" fmla="*/ 291402 w 572756"/>
                <a:gd name="connsiteY0" fmla="*/ 1353178 h 1353178"/>
                <a:gd name="connsiteX1" fmla="*/ 160774 w 572756"/>
                <a:gd name="connsiteY1" fmla="*/ 1279490 h 1353178"/>
                <a:gd name="connsiteX2" fmla="*/ 66989 w 572756"/>
                <a:gd name="connsiteY2" fmla="*/ 1199103 h 1353178"/>
                <a:gd name="connsiteX3" fmla="*/ 0 w 572756"/>
                <a:gd name="connsiteY3" fmla="*/ 1125415 h 1353178"/>
                <a:gd name="connsiteX4" fmla="*/ 33494 w 572756"/>
                <a:gd name="connsiteY4" fmla="*/ 1048378 h 1353178"/>
                <a:gd name="connsiteX5" fmla="*/ 73688 w 572756"/>
                <a:gd name="connsiteY5" fmla="*/ 994786 h 1353178"/>
                <a:gd name="connsiteX6" fmla="*/ 127279 w 572756"/>
                <a:gd name="connsiteY6" fmla="*/ 941195 h 1353178"/>
                <a:gd name="connsiteX7" fmla="*/ 194268 w 572756"/>
                <a:gd name="connsiteY7" fmla="*/ 854110 h 1353178"/>
                <a:gd name="connsiteX8" fmla="*/ 328246 w 572756"/>
                <a:gd name="connsiteY8" fmla="*/ 679938 h 1353178"/>
                <a:gd name="connsiteX9" fmla="*/ 368439 w 572756"/>
                <a:gd name="connsiteY9" fmla="*/ 606250 h 1353178"/>
                <a:gd name="connsiteX10" fmla="*/ 411982 w 572756"/>
                <a:gd name="connsiteY10" fmla="*/ 505767 h 1353178"/>
                <a:gd name="connsiteX11" fmla="*/ 452176 w 572756"/>
                <a:gd name="connsiteY11" fmla="*/ 405283 h 1353178"/>
                <a:gd name="connsiteX12" fmla="*/ 472272 w 572756"/>
                <a:gd name="connsiteY12" fmla="*/ 378488 h 1353178"/>
                <a:gd name="connsiteX13" fmla="*/ 472272 w 572756"/>
                <a:gd name="connsiteY13" fmla="*/ 344993 h 1353178"/>
                <a:gd name="connsiteX14" fmla="*/ 472272 w 572756"/>
                <a:gd name="connsiteY14" fmla="*/ 211015 h 1353178"/>
                <a:gd name="connsiteX15" fmla="*/ 478971 w 572756"/>
                <a:gd name="connsiteY15" fmla="*/ 197617 h 1353178"/>
                <a:gd name="connsiteX16" fmla="*/ 472272 w 572756"/>
                <a:gd name="connsiteY16" fmla="*/ 77037 h 1353178"/>
                <a:gd name="connsiteX17" fmla="*/ 485670 w 572756"/>
                <a:gd name="connsiteY17" fmla="*/ 33494 h 1353178"/>
                <a:gd name="connsiteX18" fmla="*/ 505767 w 572756"/>
                <a:gd name="connsiteY18" fmla="*/ 26795 h 1353178"/>
                <a:gd name="connsiteX19" fmla="*/ 572756 w 572756"/>
                <a:gd name="connsiteY19" fmla="*/ 0 h 1353178"/>
                <a:gd name="connsiteX0" fmla="*/ 423370 w 572756"/>
                <a:gd name="connsiteY0" fmla="*/ 1353178 h 1353178"/>
                <a:gd name="connsiteX1" fmla="*/ 160774 w 572756"/>
                <a:gd name="connsiteY1" fmla="*/ 1279490 h 1353178"/>
                <a:gd name="connsiteX2" fmla="*/ 66989 w 572756"/>
                <a:gd name="connsiteY2" fmla="*/ 1199103 h 1353178"/>
                <a:gd name="connsiteX3" fmla="*/ 0 w 572756"/>
                <a:gd name="connsiteY3" fmla="*/ 1125415 h 1353178"/>
                <a:gd name="connsiteX4" fmla="*/ 33494 w 572756"/>
                <a:gd name="connsiteY4" fmla="*/ 1048378 h 1353178"/>
                <a:gd name="connsiteX5" fmla="*/ 73688 w 572756"/>
                <a:gd name="connsiteY5" fmla="*/ 994786 h 1353178"/>
                <a:gd name="connsiteX6" fmla="*/ 127279 w 572756"/>
                <a:gd name="connsiteY6" fmla="*/ 941195 h 1353178"/>
                <a:gd name="connsiteX7" fmla="*/ 194268 w 572756"/>
                <a:gd name="connsiteY7" fmla="*/ 854110 h 1353178"/>
                <a:gd name="connsiteX8" fmla="*/ 328246 w 572756"/>
                <a:gd name="connsiteY8" fmla="*/ 679938 h 1353178"/>
                <a:gd name="connsiteX9" fmla="*/ 368439 w 572756"/>
                <a:gd name="connsiteY9" fmla="*/ 606250 h 1353178"/>
                <a:gd name="connsiteX10" fmla="*/ 411982 w 572756"/>
                <a:gd name="connsiteY10" fmla="*/ 505767 h 1353178"/>
                <a:gd name="connsiteX11" fmla="*/ 452176 w 572756"/>
                <a:gd name="connsiteY11" fmla="*/ 405283 h 1353178"/>
                <a:gd name="connsiteX12" fmla="*/ 472272 w 572756"/>
                <a:gd name="connsiteY12" fmla="*/ 378488 h 1353178"/>
                <a:gd name="connsiteX13" fmla="*/ 472272 w 572756"/>
                <a:gd name="connsiteY13" fmla="*/ 344993 h 1353178"/>
                <a:gd name="connsiteX14" fmla="*/ 472272 w 572756"/>
                <a:gd name="connsiteY14" fmla="*/ 211015 h 1353178"/>
                <a:gd name="connsiteX15" fmla="*/ 478971 w 572756"/>
                <a:gd name="connsiteY15" fmla="*/ 197617 h 1353178"/>
                <a:gd name="connsiteX16" fmla="*/ 472272 w 572756"/>
                <a:gd name="connsiteY16" fmla="*/ 77037 h 1353178"/>
                <a:gd name="connsiteX17" fmla="*/ 485670 w 572756"/>
                <a:gd name="connsiteY17" fmla="*/ 33494 h 1353178"/>
                <a:gd name="connsiteX18" fmla="*/ 505767 w 572756"/>
                <a:gd name="connsiteY18" fmla="*/ 26795 h 1353178"/>
                <a:gd name="connsiteX19" fmla="*/ 572756 w 572756"/>
                <a:gd name="connsiteY19" fmla="*/ 0 h 1353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2756" h="1353178">
                  <a:moveTo>
                    <a:pt x="423370" y="1353178"/>
                  </a:moveTo>
                  <a:lnTo>
                    <a:pt x="160774" y="1279490"/>
                  </a:lnTo>
                  <a:lnTo>
                    <a:pt x="66989" y="1199103"/>
                  </a:lnTo>
                  <a:lnTo>
                    <a:pt x="0" y="1125415"/>
                  </a:lnTo>
                  <a:lnTo>
                    <a:pt x="33494" y="1048378"/>
                  </a:lnTo>
                  <a:lnTo>
                    <a:pt x="73688" y="994786"/>
                  </a:lnTo>
                  <a:lnTo>
                    <a:pt x="127279" y="941195"/>
                  </a:lnTo>
                  <a:lnTo>
                    <a:pt x="194268" y="854110"/>
                  </a:lnTo>
                  <a:lnTo>
                    <a:pt x="328246" y="679938"/>
                  </a:lnTo>
                  <a:lnTo>
                    <a:pt x="368439" y="606250"/>
                  </a:lnTo>
                  <a:lnTo>
                    <a:pt x="411982" y="505767"/>
                  </a:lnTo>
                  <a:lnTo>
                    <a:pt x="452176" y="405283"/>
                  </a:lnTo>
                  <a:lnTo>
                    <a:pt x="472272" y="378488"/>
                  </a:lnTo>
                  <a:lnTo>
                    <a:pt x="472272" y="344993"/>
                  </a:lnTo>
                  <a:lnTo>
                    <a:pt x="472272" y="211015"/>
                  </a:lnTo>
                  <a:lnTo>
                    <a:pt x="478971" y="197617"/>
                  </a:lnTo>
                  <a:lnTo>
                    <a:pt x="472272" y="77037"/>
                  </a:lnTo>
                  <a:lnTo>
                    <a:pt x="485670" y="33494"/>
                  </a:lnTo>
                  <a:lnTo>
                    <a:pt x="505767" y="26795"/>
                  </a:lnTo>
                  <a:lnTo>
                    <a:pt x="572756" y="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8487D7F-BACF-D30B-9FA3-21421B9089BD}"/>
                </a:ext>
              </a:extLst>
            </p:cNvPr>
            <p:cNvSpPr/>
            <p:nvPr/>
          </p:nvSpPr>
          <p:spPr>
            <a:xfrm>
              <a:off x="6945360" y="2617590"/>
              <a:ext cx="1011866" cy="1698942"/>
            </a:xfrm>
            <a:custGeom>
              <a:avLst/>
              <a:gdLst>
                <a:gd name="connsiteX0" fmla="*/ 0 w 944545"/>
                <a:gd name="connsiteY0" fmla="*/ 1611085 h 1611085"/>
                <a:gd name="connsiteX1" fmla="*/ 147376 w 944545"/>
                <a:gd name="connsiteY1" fmla="*/ 1262743 h 1611085"/>
                <a:gd name="connsiteX2" fmla="*/ 224414 w 944545"/>
                <a:gd name="connsiteY2" fmla="*/ 1001485 h 1611085"/>
                <a:gd name="connsiteX3" fmla="*/ 398585 w 944545"/>
                <a:gd name="connsiteY3" fmla="*/ 606250 h 1611085"/>
                <a:gd name="connsiteX4" fmla="*/ 944545 w 944545"/>
                <a:gd name="connsiteY4" fmla="*/ 0 h 1611085"/>
                <a:gd name="connsiteX0" fmla="*/ 0 w 944545"/>
                <a:gd name="connsiteY0" fmla="*/ 1611085 h 1611085"/>
                <a:gd name="connsiteX1" fmla="*/ 147376 w 944545"/>
                <a:gd name="connsiteY1" fmla="*/ 1262743 h 1611085"/>
                <a:gd name="connsiteX2" fmla="*/ 224414 w 944545"/>
                <a:gd name="connsiteY2" fmla="*/ 1001485 h 1611085"/>
                <a:gd name="connsiteX3" fmla="*/ 425856 w 944545"/>
                <a:gd name="connsiteY3" fmla="*/ 622872 h 1611085"/>
                <a:gd name="connsiteX4" fmla="*/ 944545 w 944545"/>
                <a:gd name="connsiteY4" fmla="*/ 0 h 1611085"/>
                <a:gd name="connsiteX0" fmla="*/ 0 w 944545"/>
                <a:gd name="connsiteY0" fmla="*/ 1611085 h 1611085"/>
                <a:gd name="connsiteX1" fmla="*/ 147376 w 944545"/>
                <a:gd name="connsiteY1" fmla="*/ 1262743 h 1611085"/>
                <a:gd name="connsiteX2" fmla="*/ 257139 w 944545"/>
                <a:gd name="connsiteY2" fmla="*/ 998715 h 1611085"/>
                <a:gd name="connsiteX3" fmla="*/ 425856 w 944545"/>
                <a:gd name="connsiteY3" fmla="*/ 622872 h 1611085"/>
                <a:gd name="connsiteX4" fmla="*/ 944545 w 944545"/>
                <a:gd name="connsiteY4" fmla="*/ 0 h 161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4545" h="1611085">
                  <a:moveTo>
                    <a:pt x="0" y="1611085"/>
                  </a:moveTo>
                  <a:lnTo>
                    <a:pt x="147376" y="1262743"/>
                  </a:lnTo>
                  <a:lnTo>
                    <a:pt x="257139" y="998715"/>
                  </a:lnTo>
                  <a:lnTo>
                    <a:pt x="425856" y="622872"/>
                  </a:lnTo>
                  <a:cubicBezTo>
                    <a:pt x="607843" y="420789"/>
                    <a:pt x="762558" y="202083"/>
                    <a:pt x="944545" y="0"/>
                  </a:cubicBez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D601A67-FE31-403A-EA9B-DEB84F0444E0}"/>
                </a:ext>
              </a:extLst>
            </p:cNvPr>
            <p:cNvSpPr/>
            <p:nvPr/>
          </p:nvSpPr>
          <p:spPr>
            <a:xfrm>
              <a:off x="6798170" y="5134858"/>
              <a:ext cx="531696" cy="373940"/>
            </a:xfrm>
            <a:custGeom>
              <a:avLst/>
              <a:gdLst>
                <a:gd name="connsiteX0" fmla="*/ 531696 w 531696"/>
                <a:gd name="connsiteY0" fmla="*/ 0 h 373940"/>
                <a:gd name="connsiteX1" fmla="*/ 251241 w 531696"/>
                <a:gd name="connsiteY1" fmla="*/ 49664 h 373940"/>
                <a:gd name="connsiteX2" fmla="*/ 90564 w 531696"/>
                <a:gd name="connsiteY2" fmla="*/ 87642 h 373940"/>
                <a:gd name="connsiteX3" fmla="*/ 5843 w 531696"/>
                <a:gd name="connsiteY3" fmla="*/ 181127 h 373940"/>
                <a:gd name="connsiteX4" fmla="*/ 0 w 531696"/>
                <a:gd name="connsiteY4" fmla="*/ 373940 h 37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696" h="373940">
                  <a:moveTo>
                    <a:pt x="531696" y="0"/>
                  </a:moveTo>
                  <a:lnTo>
                    <a:pt x="251241" y="49664"/>
                  </a:lnTo>
                  <a:lnTo>
                    <a:pt x="90564" y="87642"/>
                  </a:lnTo>
                  <a:lnTo>
                    <a:pt x="5843" y="181127"/>
                  </a:lnTo>
                  <a:lnTo>
                    <a:pt x="0" y="37394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D0FADA8-F52A-8AD0-10E0-788C0871E72D}"/>
                </a:ext>
              </a:extLst>
            </p:cNvPr>
            <p:cNvSpPr/>
            <p:nvPr/>
          </p:nvSpPr>
          <p:spPr>
            <a:xfrm>
              <a:off x="7326241" y="5099103"/>
              <a:ext cx="859859" cy="1355938"/>
            </a:xfrm>
            <a:custGeom>
              <a:avLst/>
              <a:gdLst>
                <a:gd name="connsiteX0" fmla="*/ 962108 w 962108"/>
                <a:gd name="connsiteY0" fmla="*/ 1367624 h 1367624"/>
                <a:gd name="connsiteX1" fmla="*/ 914400 w 962108"/>
                <a:gd name="connsiteY1" fmla="*/ 1200647 h 1367624"/>
                <a:gd name="connsiteX2" fmla="*/ 811033 w 962108"/>
                <a:gd name="connsiteY2" fmla="*/ 946205 h 1367624"/>
                <a:gd name="connsiteX3" fmla="*/ 755374 w 962108"/>
                <a:gd name="connsiteY3" fmla="*/ 834887 h 1367624"/>
                <a:gd name="connsiteX4" fmla="*/ 715617 w 962108"/>
                <a:gd name="connsiteY4" fmla="*/ 787179 h 1367624"/>
                <a:gd name="connsiteX5" fmla="*/ 691763 w 962108"/>
                <a:gd name="connsiteY5" fmla="*/ 652007 h 1367624"/>
                <a:gd name="connsiteX6" fmla="*/ 604299 w 962108"/>
                <a:gd name="connsiteY6" fmla="*/ 500932 h 1367624"/>
                <a:gd name="connsiteX7" fmla="*/ 461175 w 962108"/>
                <a:gd name="connsiteY7" fmla="*/ 437322 h 1367624"/>
                <a:gd name="connsiteX8" fmla="*/ 405516 w 962108"/>
                <a:gd name="connsiteY8" fmla="*/ 437322 h 1367624"/>
                <a:gd name="connsiteX9" fmla="*/ 318052 w 962108"/>
                <a:gd name="connsiteY9" fmla="*/ 365760 h 1367624"/>
                <a:gd name="connsiteX10" fmla="*/ 190831 w 962108"/>
                <a:gd name="connsiteY10" fmla="*/ 286247 h 1367624"/>
                <a:gd name="connsiteX11" fmla="*/ 39756 w 962108"/>
                <a:gd name="connsiteY11" fmla="*/ 135172 h 1367624"/>
                <a:gd name="connsiteX12" fmla="*/ 0 w 962108"/>
                <a:gd name="connsiteY12" fmla="*/ 0 h 1367624"/>
                <a:gd name="connsiteX0" fmla="*/ 962108 w 962108"/>
                <a:gd name="connsiteY0" fmla="*/ 1367624 h 1367624"/>
                <a:gd name="connsiteX1" fmla="*/ 914400 w 962108"/>
                <a:gd name="connsiteY1" fmla="*/ 1200647 h 1367624"/>
                <a:gd name="connsiteX2" fmla="*/ 811033 w 962108"/>
                <a:gd name="connsiteY2" fmla="*/ 946205 h 1367624"/>
                <a:gd name="connsiteX3" fmla="*/ 755374 w 962108"/>
                <a:gd name="connsiteY3" fmla="*/ 834887 h 1367624"/>
                <a:gd name="connsiteX4" fmla="*/ 715617 w 962108"/>
                <a:gd name="connsiteY4" fmla="*/ 787179 h 1367624"/>
                <a:gd name="connsiteX5" fmla="*/ 691763 w 962108"/>
                <a:gd name="connsiteY5" fmla="*/ 652007 h 1367624"/>
                <a:gd name="connsiteX6" fmla="*/ 583889 w 962108"/>
                <a:gd name="connsiteY6" fmla="*/ 521343 h 1367624"/>
                <a:gd name="connsiteX7" fmla="*/ 461175 w 962108"/>
                <a:gd name="connsiteY7" fmla="*/ 437322 h 1367624"/>
                <a:gd name="connsiteX8" fmla="*/ 405516 w 962108"/>
                <a:gd name="connsiteY8" fmla="*/ 437322 h 1367624"/>
                <a:gd name="connsiteX9" fmla="*/ 318052 w 962108"/>
                <a:gd name="connsiteY9" fmla="*/ 365760 h 1367624"/>
                <a:gd name="connsiteX10" fmla="*/ 190831 w 962108"/>
                <a:gd name="connsiteY10" fmla="*/ 286247 h 1367624"/>
                <a:gd name="connsiteX11" fmla="*/ 39756 w 962108"/>
                <a:gd name="connsiteY11" fmla="*/ 135172 h 1367624"/>
                <a:gd name="connsiteX12" fmla="*/ 0 w 962108"/>
                <a:gd name="connsiteY12" fmla="*/ 0 h 1367624"/>
                <a:gd name="connsiteX0" fmla="*/ 962108 w 962108"/>
                <a:gd name="connsiteY0" fmla="*/ 1367624 h 1367624"/>
                <a:gd name="connsiteX1" fmla="*/ 914400 w 962108"/>
                <a:gd name="connsiteY1" fmla="*/ 1200647 h 1367624"/>
                <a:gd name="connsiteX2" fmla="*/ 811033 w 962108"/>
                <a:gd name="connsiteY2" fmla="*/ 946205 h 1367624"/>
                <a:gd name="connsiteX3" fmla="*/ 755374 w 962108"/>
                <a:gd name="connsiteY3" fmla="*/ 834887 h 1367624"/>
                <a:gd name="connsiteX4" fmla="*/ 715617 w 962108"/>
                <a:gd name="connsiteY4" fmla="*/ 787179 h 1367624"/>
                <a:gd name="connsiteX5" fmla="*/ 691763 w 962108"/>
                <a:gd name="connsiteY5" fmla="*/ 652007 h 1367624"/>
                <a:gd name="connsiteX6" fmla="*/ 583889 w 962108"/>
                <a:gd name="connsiteY6" fmla="*/ 521343 h 1367624"/>
                <a:gd name="connsiteX7" fmla="*/ 465257 w 962108"/>
                <a:gd name="connsiteY7" fmla="*/ 465897 h 1367624"/>
                <a:gd name="connsiteX8" fmla="*/ 405516 w 962108"/>
                <a:gd name="connsiteY8" fmla="*/ 437322 h 1367624"/>
                <a:gd name="connsiteX9" fmla="*/ 318052 w 962108"/>
                <a:gd name="connsiteY9" fmla="*/ 365760 h 1367624"/>
                <a:gd name="connsiteX10" fmla="*/ 190831 w 962108"/>
                <a:gd name="connsiteY10" fmla="*/ 286247 h 1367624"/>
                <a:gd name="connsiteX11" fmla="*/ 39756 w 962108"/>
                <a:gd name="connsiteY11" fmla="*/ 135172 h 1367624"/>
                <a:gd name="connsiteX12" fmla="*/ 0 w 962108"/>
                <a:gd name="connsiteY12" fmla="*/ 0 h 1367624"/>
                <a:gd name="connsiteX0" fmla="*/ 962108 w 962108"/>
                <a:gd name="connsiteY0" fmla="*/ 1367624 h 1367624"/>
                <a:gd name="connsiteX1" fmla="*/ 914400 w 962108"/>
                <a:gd name="connsiteY1" fmla="*/ 1200647 h 1367624"/>
                <a:gd name="connsiteX2" fmla="*/ 811033 w 962108"/>
                <a:gd name="connsiteY2" fmla="*/ 946205 h 1367624"/>
                <a:gd name="connsiteX3" fmla="*/ 755374 w 962108"/>
                <a:gd name="connsiteY3" fmla="*/ 834887 h 1367624"/>
                <a:gd name="connsiteX4" fmla="*/ 715617 w 962108"/>
                <a:gd name="connsiteY4" fmla="*/ 787179 h 1367624"/>
                <a:gd name="connsiteX5" fmla="*/ 624571 w 962108"/>
                <a:gd name="connsiteY5" fmla="*/ 652007 h 1367624"/>
                <a:gd name="connsiteX6" fmla="*/ 583889 w 962108"/>
                <a:gd name="connsiteY6" fmla="*/ 521343 h 1367624"/>
                <a:gd name="connsiteX7" fmla="*/ 465257 w 962108"/>
                <a:gd name="connsiteY7" fmla="*/ 465897 h 1367624"/>
                <a:gd name="connsiteX8" fmla="*/ 405516 w 962108"/>
                <a:gd name="connsiteY8" fmla="*/ 437322 h 1367624"/>
                <a:gd name="connsiteX9" fmla="*/ 318052 w 962108"/>
                <a:gd name="connsiteY9" fmla="*/ 365760 h 1367624"/>
                <a:gd name="connsiteX10" fmla="*/ 190831 w 962108"/>
                <a:gd name="connsiteY10" fmla="*/ 286247 h 1367624"/>
                <a:gd name="connsiteX11" fmla="*/ 39756 w 962108"/>
                <a:gd name="connsiteY11" fmla="*/ 135172 h 1367624"/>
                <a:gd name="connsiteX12" fmla="*/ 0 w 962108"/>
                <a:gd name="connsiteY12" fmla="*/ 0 h 1367624"/>
                <a:gd name="connsiteX0" fmla="*/ 962108 w 962108"/>
                <a:gd name="connsiteY0" fmla="*/ 1367624 h 1367624"/>
                <a:gd name="connsiteX1" fmla="*/ 914400 w 962108"/>
                <a:gd name="connsiteY1" fmla="*/ 1200647 h 1367624"/>
                <a:gd name="connsiteX2" fmla="*/ 811033 w 962108"/>
                <a:gd name="connsiteY2" fmla="*/ 946205 h 1367624"/>
                <a:gd name="connsiteX3" fmla="*/ 755374 w 962108"/>
                <a:gd name="connsiteY3" fmla="*/ 834887 h 1367624"/>
                <a:gd name="connsiteX4" fmla="*/ 630896 w 962108"/>
                <a:gd name="connsiteY4" fmla="*/ 763807 h 1367624"/>
                <a:gd name="connsiteX5" fmla="*/ 624571 w 962108"/>
                <a:gd name="connsiteY5" fmla="*/ 652007 h 1367624"/>
                <a:gd name="connsiteX6" fmla="*/ 583889 w 962108"/>
                <a:gd name="connsiteY6" fmla="*/ 521343 h 1367624"/>
                <a:gd name="connsiteX7" fmla="*/ 465257 w 962108"/>
                <a:gd name="connsiteY7" fmla="*/ 465897 h 1367624"/>
                <a:gd name="connsiteX8" fmla="*/ 405516 w 962108"/>
                <a:gd name="connsiteY8" fmla="*/ 437322 h 1367624"/>
                <a:gd name="connsiteX9" fmla="*/ 318052 w 962108"/>
                <a:gd name="connsiteY9" fmla="*/ 365760 h 1367624"/>
                <a:gd name="connsiteX10" fmla="*/ 190831 w 962108"/>
                <a:gd name="connsiteY10" fmla="*/ 286247 h 1367624"/>
                <a:gd name="connsiteX11" fmla="*/ 39756 w 962108"/>
                <a:gd name="connsiteY11" fmla="*/ 135172 h 1367624"/>
                <a:gd name="connsiteX12" fmla="*/ 0 w 962108"/>
                <a:gd name="connsiteY12" fmla="*/ 0 h 1367624"/>
                <a:gd name="connsiteX0" fmla="*/ 962108 w 962108"/>
                <a:gd name="connsiteY0" fmla="*/ 1367624 h 1367624"/>
                <a:gd name="connsiteX1" fmla="*/ 914400 w 962108"/>
                <a:gd name="connsiteY1" fmla="*/ 1200647 h 1367624"/>
                <a:gd name="connsiteX2" fmla="*/ 811033 w 962108"/>
                <a:gd name="connsiteY2" fmla="*/ 946205 h 1367624"/>
                <a:gd name="connsiteX3" fmla="*/ 691103 w 962108"/>
                <a:gd name="connsiteY3" fmla="*/ 919608 h 1367624"/>
                <a:gd name="connsiteX4" fmla="*/ 630896 w 962108"/>
                <a:gd name="connsiteY4" fmla="*/ 763807 h 1367624"/>
                <a:gd name="connsiteX5" fmla="*/ 624571 w 962108"/>
                <a:gd name="connsiteY5" fmla="*/ 652007 h 1367624"/>
                <a:gd name="connsiteX6" fmla="*/ 583889 w 962108"/>
                <a:gd name="connsiteY6" fmla="*/ 521343 h 1367624"/>
                <a:gd name="connsiteX7" fmla="*/ 465257 w 962108"/>
                <a:gd name="connsiteY7" fmla="*/ 465897 h 1367624"/>
                <a:gd name="connsiteX8" fmla="*/ 405516 w 962108"/>
                <a:gd name="connsiteY8" fmla="*/ 437322 h 1367624"/>
                <a:gd name="connsiteX9" fmla="*/ 318052 w 962108"/>
                <a:gd name="connsiteY9" fmla="*/ 365760 h 1367624"/>
                <a:gd name="connsiteX10" fmla="*/ 190831 w 962108"/>
                <a:gd name="connsiteY10" fmla="*/ 286247 h 1367624"/>
                <a:gd name="connsiteX11" fmla="*/ 39756 w 962108"/>
                <a:gd name="connsiteY11" fmla="*/ 135172 h 1367624"/>
                <a:gd name="connsiteX12" fmla="*/ 0 w 962108"/>
                <a:gd name="connsiteY12" fmla="*/ 0 h 1367624"/>
                <a:gd name="connsiteX0" fmla="*/ 962108 w 962108"/>
                <a:gd name="connsiteY0" fmla="*/ 1367624 h 1367624"/>
                <a:gd name="connsiteX1" fmla="*/ 914400 w 962108"/>
                <a:gd name="connsiteY1" fmla="*/ 1200647 h 1367624"/>
                <a:gd name="connsiteX2" fmla="*/ 758448 w 962108"/>
                <a:gd name="connsiteY2" fmla="*/ 1045533 h 1367624"/>
                <a:gd name="connsiteX3" fmla="*/ 691103 w 962108"/>
                <a:gd name="connsiteY3" fmla="*/ 919608 h 1367624"/>
                <a:gd name="connsiteX4" fmla="*/ 630896 w 962108"/>
                <a:gd name="connsiteY4" fmla="*/ 763807 h 1367624"/>
                <a:gd name="connsiteX5" fmla="*/ 624571 w 962108"/>
                <a:gd name="connsiteY5" fmla="*/ 652007 h 1367624"/>
                <a:gd name="connsiteX6" fmla="*/ 583889 w 962108"/>
                <a:gd name="connsiteY6" fmla="*/ 521343 h 1367624"/>
                <a:gd name="connsiteX7" fmla="*/ 465257 w 962108"/>
                <a:gd name="connsiteY7" fmla="*/ 465897 h 1367624"/>
                <a:gd name="connsiteX8" fmla="*/ 405516 w 962108"/>
                <a:gd name="connsiteY8" fmla="*/ 437322 h 1367624"/>
                <a:gd name="connsiteX9" fmla="*/ 318052 w 962108"/>
                <a:gd name="connsiteY9" fmla="*/ 365760 h 1367624"/>
                <a:gd name="connsiteX10" fmla="*/ 190831 w 962108"/>
                <a:gd name="connsiteY10" fmla="*/ 286247 h 1367624"/>
                <a:gd name="connsiteX11" fmla="*/ 39756 w 962108"/>
                <a:gd name="connsiteY11" fmla="*/ 135172 h 1367624"/>
                <a:gd name="connsiteX12" fmla="*/ 0 w 962108"/>
                <a:gd name="connsiteY12" fmla="*/ 0 h 1367624"/>
                <a:gd name="connsiteX0" fmla="*/ 962108 w 962108"/>
                <a:gd name="connsiteY0" fmla="*/ 1367624 h 1367624"/>
                <a:gd name="connsiteX1" fmla="*/ 806308 w 962108"/>
                <a:gd name="connsiteY1" fmla="*/ 1241547 h 1367624"/>
                <a:gd name="connsiteX2" fmla="*/ 758448 w 962108"/>
                <a:gd name="connsiteY2" fmla="*/ 1045533 h 1367624"/>
                <a:gd name="connsiteX3" fmla="*/ 691103 w 962108"/>
                <a:gd name="connsiteY3" fmla="*/ 919608 h 1367624"/>
                <a:gd name="connsiteX4" fmla="*/ 630896 w 962108"/>
                <a:gd name="connsiteY4" fmla="*/ 763807 h 1367624"/>
                <a:gd name="connsiteX5" fmla="*/ 624571 w 962108"/>
                <a:gd name="connsiteY5" fmla="*/ 652007 h 1367624"/>
                <a:gd name="connsiteX6" fmla="*/ 583889 w 962108"/>
                <a:gd name="connsiteY6" fmla="*/ 521343 h 1367624"/>
                <a:gd name="connsiteX7" fmla="*/ 465257 w 962108"/>
                <a:gd name="connsiteY7" fmla="*/ 465897 h 1367624"/>
                <a:gd name="connsiteX8" fmla="*/ 405516 w 962108"/>
                <a:gd name="connsiteY8" fmla="*/ 437322 h 1367624"/>
                <a:gd name="connsiteX9" fmla="*/ 318052 w 962108"/>
                <a:gd name="connsiteY9" fmla="*/ 365760 h 1367624"/>
                <a:gd name="connsiteX10" fmla="*/ 190831 w 962108"/>
                <a:gd name="connsiteY10" fmla="*/ 286247 h 1367624"/>
                <a:gd name="connsiteX11" fmla="*/ 39756 w 962108"/>
                <a:gd name="connsiteY11" fmla="*/ 135172 h 1367624"/>
                <a:gd name="connsiteX12" fmla="*/ 0 w 962108"/>
                <a:gd name="connsiteY12" fmla="*/ 0 h 1367624"/>
                <a:gd name="connsiteX0" fmla="*/ 859859 w 859859"/>
                <a:gd name="connsiteY0" fmla="*/ 1355938 h 1355938"/>
                <a:gd name="connsiteX1" fmla="*/ 806308 w 859859"/>
                <a:gd name="connsiteY1" fmla="*/ 1241547 h 1355938"/>
                <a:gd name="connsiteX2" fmla="*/ 758448 w 859859"/>
                <a:gd name="connsiteY2" fmla="*/ 1045533 h 1355938"/>
                <a:gd name="connsiteX3" fmla="*/ 691103 w 859859"/>
                <a:gd name="connsiteY3" fmla="*/ 919608 h 1355938"/>
                <a:gd name="connsiteX4" fmla="*/ 630896 w 859859"/>
                <a:gd name="connsiteY4" fmla="*/ 763807 h 1355938"/>
                <a:gd name="connsiteX5" fmla="*/ 624571 w 859859"/>
                <a:gd name="connsiteY5" fmla="*/ 652007 h 1355938"/>
                <a:gd name="connsiteX6" fmla="*/ 583889 w 859859"/>
                <a:gd name="connsiteY6" fmla="*/ 521343 h 1355938"/>
                <a:gd name="connsiteX7" fmla="*/ 465257 w 859859"/>
                <a:gd name="connsiteY7" fmla="*/ 465897 h 1355938"/>
                <a:gd name="connsiteX8" fmla="*/ 405516 w 859859"/>
                <a:gd name="connsiteY8" fmla="*/ 437322 h 1355938"/>
                <a:gd name="connsiteX9" fmla="*/ 318052 w 859859"/>
                <a:gd name="connsiteY9" fmla="*/ 365760 h 1355938"/>
                <a:gd name="connsiteX10" fmla="*/ 190831 w 859859"/>
                <a:gd name="connsiteY10" fmla="*/ 286247 h 1355938"/>
                <a:gd name="connsiteX11" fmla="*/ 39756 w 859859"/>
                <a:gd name="connsiteY11" fmla="*/ 135172 h 1355938"/>
                <a:gd name="connsiteX12" fmla="*/ 0 w 859859"/>
                <a:gd name="connsiteY12" fmla="*/ 0 h 135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9859" h="1355938">
                  <a:moveTo>
                    <a:pt x="859859" y="1355938"/>
                  </a:moveTo>
                  <a:lnTo>
                    <a:pt x="806308" y="1241547"/>
                  </a:lnTo>
                  <a:lnTo>
                    <a:pt x="758448" y="1045533"/>
                  </a:lnTo>
                  <a:lnTo>
                    <a:pt x="691103" y="919608"/>
                  </a:lnTo>
                  <a:lnTo>
                    <a:pt x="630896" y="763807"/>
                  </a:lnTo>
                  <a:lnTo>
                    <a:pt x="624571" y="652007"/>
                  </a:lnTo>
                  <a:lnTo>
                    <a:pt x="583889" y="521343"/>
                  </a:lnTo>
                  <a:lnTo>
                    <a:pt x="465257" y="465897"/>
                  </a:lnTo>
                  <a:lnTo>
                    <a:pt x="405516" y="437322"/>
                  </a:lnTo>
                  <a:lnTo>
                    <a:pt x="318052" y="365760"/>
                  </a:lnTo>
                  <a:lnTo>
                    <a:pt x="190831" y="286247"/>
                  </a:lnTo>
                  <a:lnTo>
                    <a:pt x="39756" y="135172"/>
                  </a:lnTo>
                  <a:lnTo>
                    <a:pt x="0" y="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15CC9B1-248E-A425-EE8D-6BCB3DF3A8FC}"/>
                </a:ext>
              </a:extLst>
            </p:cNvPr>
            <p:cNvSpPr/>
            <p:nvPr/>
          </p:nvSpPr>
          <p:spPr>
            <a:xfrm>
              <a:off x="4510450" y="4691049"/>
              <a:ext cx="1184745" cy="1765189"/>
            </a:xfrm>
            <a:custGeom>
              <a:avLst/>
              <a:gdLst>
                <a:gd name="connsiteX0" fmla="*/ 1184745 w 1184745"/>
                <a:gd name="connsiteY0" fmla="*/ 1765189 h 1765189"/>
                <a:gd name="connsiteX1" fmla="*/ 1113183 w 1184745"/>
                <a:gd name="connsiteY1" fmla="*/ 1447137 h 1765189"/>
                <a:gd name="connsiteX2" fmla="*/ 1041621 w 1184745"/>
                <a:gd name="connsiteY2" fmla="*/ 1272208 h 1765189"/>
                <a:gd name="connsiteX3" fmla="*/ 938254 w 1184745"/>
                <a:gd name="connsiteY3" fmla="*/ 1121133 h 1765189"/>
                <a:gd name="connsiteX4" fmla="*/ 803082 w 1184745"/>
                <a:gd name="connsiteY4" fmla="*/ 882594 h 1765189"/>
                <a:gd name="connsiteX5" fmla="*/ 620202 w 1184745"/>
                <a:gd name="connsiteY5" fmla="*/ 755373 h 1765189"/>
                <a:gd name="connsiteX6" fmla="*/ 373712 w 1184745"/>
                <a:gd name="connsiteY6" fmla="*/ 636104 h 1765189"/>
                <a:gd name="connsiteX7" fmla="*/ 127221 w 1184745"/>
                <a:gd name="connsiteY7" fmla="*/ 492980 h 1765189"/>
                <a:gd name="connsiteX8" fmla="*/ 71562 w 1184745"/>
                <a:gd name="connsiteY8" fmla="*/ 413467 h 1765189"/>
                <a:gd name="connsiteX9" fmla="*/ 7952 w 1184745"/>
                <a:gd name="connsiteY9" fmla="*/ 365760 h 1765189"/>
                <a:gd name="connsiteX10" fmla="*/ 7952 w 1184745"/>
                <a:gd name="connsiteY10" fmla="*/ 286246 h 1765189"/>
                <a:gd name="connsiteX11" fmla="*/ 0 w 1184745"/>
                <a:gd name="connsiteY11" fmla="*/ 0 h 1765189"/>
                <a:gd name="connsiteX12" fmla="*/ 0 w 1184745"/>
                <a:gd name="connsiteY12" fmla="*/ 0 h 1765189"/>
                <a:gd name="connsiteX13" fmla="*/ 0 w 1184745"/>
                <a:gd name="connsiteY13" fmla="*/ 0 h 1765189"/>
                <a:gd name="connsiteX14" fmla="*/ 0 w 1184745"/>
                <a:gd name="connsiteY14" fmla="*/ 0 h 1765189"/>
                <a:gd name="connsiteX0" fmla="*/ 1184745 w 1184745"/>
                <a:gd name="connsiteY0" fmla="*/ 1765189 h 1765189"/>
                <a:gd name="connsiteX1" fmla="*/ 1113183 w 1184745"/>
                <a:gd name="connsiteY1" fmla="*/ 1447137 h 1765189"/>
                <a:gd name="connsiteX2" fmla="*/ 1041621 w 1184745"/>
                <a:gd name="connsiteY2" fmla="*/ 1272208 h 1765189"/>
                <a:gd name="connsiteX3" fmla="*/ 938254 w 1184745"/>
                <a:gd name="connsiteY3" fmla="*/ 1121133 h 1765189"/>
                <a:gd name="connsiteX4" fmla="*/ 803082 w 1184745"/>
                <a:gd name="connsiteY4" fmla="*/ 882594 h 1765189"/>
                <a:gd name="connsiteX5" fmla="*/ 620202 w 1184745"/>
                <a:gd name="connsiteY5" fmla="*/ 755373 h 1765189"/>
                <a:gd name="connsiteX6" fmla="*/ 373712 w 1184745"/>
                <a:gd name="connsiteY6" fmla="*/ 636104 h 1765189"/>
                <a:gd name="connsiteX7" fmla="*/ 127221 w 1184745"/>
                <a:gd name="connsiteY7" fmla="*/ 492980 h 1765189"/>
                <a:gd name="connsiteX8" fmla="*/ 71562 w 1184745"/>
                <a:gd name="connsiteY8" fmla="*/ 413467 h 1765189"/>
                <a:gd name="connsiteX9" fmla="*/ 58752 w 1184745"/>
                <a:gd name="connsiteY9" fmla="*/ 348091 h 1765189"/>
                <a:gd name="connsiteX10" fmla="*/ 7952 w 1184745"/>
                <a:gd name="connsiteY10" fmla="*/ 286246 h 1765189"/>
                <a:gd name="connsiteX11" fmla="*/ 0 w 1184745"/>
                <a:gd name="connsiteY11" fmla="*/ 0 h 1765189"/>
                <a:gd name="connsiteX12" fmla="*/ 0 w 1184745"/>
                <a:gd name="connsiteY12" fmla="*/ 0 h 1765189"/>
                <a:gd name="connsiteX13" fmla="*/ 0 w 1184745"/>
                <a:gd name="connsiteY13" fmla="*/ 0 h 1765189"/>
                <a:gd name="connsiteX14" fmla="*/ 0 w 1184745"/>
                <a:gd name="connsiteY14" fmla="*/ 0 h 1765189"/>
                <a:gd name="connsiteX0" fmla="*/ 1184745 w 1184745"/>
                <a:gd name="connsiteY0" fmla="*/ 1765189 h 1765189"/>
                <a:gd name="connsiteX1" fmla="*/ 1113183 w 1184745"/>
                <a:gd name="connsiteY1" fmla="*/ 1447137 h 1765189"/>
                <a:gd name="connsiteX2" fmla="*/ 1041621 w 1184745"/>
                <a:gd name="connsiteY2" fmla="*/ 1272208 h 1765189"/>
                <a:gd name="connsiteX3" fmla="*/ 938254 w 1184745"/>
                <a:gd name="connsiteY3" fmla="*/ 1121133 h 1765189"/>
                <a:gd name="connsiteX4" fmla="*/ 803082 w 1184745"/>
                <a:gd name="connsiteY4" fmla="*/ 882594 h 1765189"/>
                <a:gd name="connsiteX5" fmla="*/ 620202 w 1184745"/>
                <a:gd name="connsiteY5" fmla="*/ 755373 h 1765189"/>
                <a:gd name="connsiteX6" fmla="*/ 373712 w 1184745"/>
                <a:gd name="connsiteY6" fmla="*/ 636104 h 1765189"/>
                <a:gd name="connsiteX7" fmla="*/ 127221 w 1184745"/>
                <a:gd name="connsiteY7" fmla="*/ 492980 h 1765189"/>
                <a:gd name="connsiteX8" fmla="*/ 142240 w 1184745"/>
                <a:gd name="connsiteY8" fmla="*/ 389171 h 1765189"/>
                <a:gd name="connsiteX9" fmla="*/ 58752 w 1184745"/>
                <a:gd name="connsiteY9" fmla="*/ 348091 h 1765189"/>
                <a:gd name="connsiteX10" fmla="*/ 7952 w 1184745"/>
                <a:gd name="connsiteY10" fmla="*/ 286246 h 1765189"/>
                <a:gd name="connsiteX11" fmla="*/ 0 w 1184745"/>
                <a:gd name="connsiteY11" fmla="*/ 0 h 1765189"/>
                <a:gd name="connsiteX12" fmla="*/ 0 w 1184745"/>
                <a:gd name="connsiteY12" fmla="*/ 0 h 1765189"/>
                <a:gd name="connsiteX13" fmla="*/ 0 w 1184745"/>
                <a:gd name="connsiteY13" fmla="*/ 0 h 1765189"/>
                <a:gd name="connsiteX14" fmla="*/ 0 w 1184745"/>
                <a:gd name="connsiteY14" fmla="*/ 0 h 1765189"/>
                <a:gd name="connsiteX0" fmla="*/ 1184745 w 1184745"/>
                <a:gd name="connsiteY0" fmla="*/ 1765189 h 1765189"/>
                <a:gd name="connsiteX1" fmla="*/ 1113183 w 1184745"/>
                <a:gd name="connsiteY1" fmla="*/ 1447137 h 1765189"/>
                <a:gd name="connsiteX2" fmla="*/ 1041621 w 1184745"/>
                <a:gd name="connsiteY2" fmla="*/ 1272208 h 1765189"/>
                <a:gd name="connsiteX3" fmla="*/ 938254 w 1184745"/>
                <a:gd name="connsiteY3" fmla="*/ 1121133 h 1765189"/>
                <a:gd name="connsiteX4" fmla="*/ 803082 w 1184745"/>
                <a:gd name="connsiteY4" fmla="*/ 882594 h 1765189"/>
                <a:gd name="connsiteX5" fmla="*/ 620202 w 1184745"/>
                <a:gd name="connsiteY5" fmla="*/ 755373 h 1765189"/>
                <a:gd name="connsiteX6" fmla="*/ 373712 w 1184745"/>
                <a:gd name="connsiteY6" fmla="*/ 636104 h 1765189"/>
                <a:gd name="connsiteX7" fmla="*/ 206734 w 1184745"/>
                <a:gd name="connsiteY7" fmla="*/ 479728 h 1765189"/>
                <a:gd name="connsiteX8" fmla="*/ 142240 w 1184745"/>
                <a:gd name="connsiteY8" fmla="*/ 389171 h 1765189"/>
                <a:gd name="connsiteX9" fmla="*/ 58752 w 1184745"/>
                <a:gd name="connsiteY9" fmla="*/ 348091 h 1765189"/>
                <a:gd name="connsiteX10" fmla="*/ 7952 w 1184745"/>
                <a:gd name="connsiteY10" fmla="*/ 286246 h 1765189"/>
                <a:gd name="connsiteX11" fmla="*/ 0 w 1184745"/>
                <a:gd name="connsiteY11" fmla="*/ 0 h 1765189"/>
                <a:gd name="connsiteX12" fmla="*/ 0 w 1184745"/>
                <a:gd name="connsiteY12" fmla="*/ 0 h 1765189"/>
                <a:gd name="connsiteX13" fmla="*/ 0 w 1184745"/>
                <a:gd name="connsiteY13" fmla="*/ 0 h 1765189"/>
                <a:gd name="connsiteX14" fmla="*/ 0 w 1184745"/>
                <a:gd name="connsiteY14" fmla="*/ 0 h 1765189"/>
                <a:gd name="connsiteX0" fmla="*/ 1184745 w 1184745"/>
                <a:gd name="connsiteY0" fmla="*/ 1765189 h 1765189"/>
                <a:gd name="connsiteX1" fmla="*/ 1113183 w 1184745"/>
                <a:gd name="connsiteY1" fmla="*/ 1447137 h 1765189"/>
                <a:gd name="connsiteX2" fmla="*/ 1041621 w 1184745"/>
                <a:gd name="connsiteY2" fmla="*/ 1272208 h 1765189"/>
                <a:gd name="connsiteX3" fmla="*/ 938254 w 1184745"/>
                <a:gd name="connsiteY3" fmla="*/ 1121133 h 1765189"/>
                <a:gd name="connsiteX4" fmla="*/ 803082 w 1184745"/>
                <a:gd name="connsiteY4" fmla="*/ 882594 h 1765189"/>
                <a:gd name="connsiteX5" fmla="*/ 620202 w 1184745"/>
                <a:gd name="connsiteY5" fmla="*/ 755373 h 1765189"/>
                <a:gd name="connsiteX6" fmla="*/ 426721 w 1184745"/>
                <a:gd name="connsiteY6" fmla="*/ 596348 h 1765189"/>
                <a:gd name="connsiteX7" fmla="*/ 206734 w 1184745"/>
                <a:gd name="connsiteY7" fmla="*/ 479728 h 1765189"/>
                <a:gd name="connsiteX8" fmla="*/ 142240 w 1184745"/>
                <a:gd name="connsiteY8" fmla="*/ 389171 h 1765189"/>
                <a:gd name="connsiteX9" fmla="*/ 58752 w 1184745"/>
                <a:gd name="connsiteY9" fmla="*/ 348091 h 1765189"/>
                <a:gd name="connsiteX10" fmla="*/ 7952 w 1184745"/>
                <a:gd name="connsiteY10" fmla="*/ 286246 h 1765189"/>
                <a:gd name="connsiteX11" fmla="*/ 0 w 1184745"/>
                <a:gd name="connsiteY11" fmla="*/ 0 h 1765189"/>
                <a:gd name="connsiteX12" fmla="*/ 0 w 1184745"/>
                <a:gd name="connsiteY12" fmla="*/ 0 h 1765189"/>
                <a:gd name="connsiteX13" fmla="*/ 0 w 1184745"/>
                <a:gd name="connsiteY13" fmla="*/ 0 h 1765189"/>
                <a:gd name="connsiteX14" fmla="*/ 0 w 1184745"/>
                <a:gd name="connsiteY14" fmla="*/ 0 h 1765189"/>
                <a:gd name="connsiteX0" fmla="*/ 1184745 w 1184745"/>
                <a:gd name="connsiteY0" fmla="*/ 1765189 h 1765189"/>
                <a:gd name="connsiteX1" fmla="*/ 1113183 w 1184745"/>
                <a:gd name="connsiteY1" fmla="*/ 1447137 h 1765189"/>
                <a:gd name="connsiteX2" fmla="*/ 1041621 w 1184745"/>
                <a:gd name="connsiteY2" fmla="*/ 1272208 h 1765189"/>
                <a:gd name="connsiteX3" fmla="*/ 938254 w 1184745"/>
                <a:gd name="connsiteY3" fmla="*/ 1121133 h 1765189"/>
                <a:gd name="connsiteX4" fmla="*/ 803082 w 1184745"/>
                <a:gd name="connsiteY4" fmla="*/ 882594 h 1765189"/>
                <a:gd name="connsiteX5" fmla="*/ 620202 w 1184745"/>
                <a:gd name="connsiteY5" fmla="*/ 755373 h 1765189"/>
                <a:gd name="connsiteX6" fmla="*/ 426721 w 1184745"/>
                <a:gd name="connsiteY6" fmla="*/ 596348 h 1765189"/>
                <a:gd name="connsiteX7" fmla="*/ 215569 w 1184745"/>
                <a:gd name="connsiteY7" fmla="*/ 470893 h 1765189"/>
                <a:gd name="connsiteX8" fmla="*/ 142240 w 1184745"/>
                <a:gd name="connsiteY8" fmla="*/ 389171 h 1765189"/>
                <a:gd name="connsiteX9" fmla="*/ 58752 w 1184745"/>
                <a:gd name="connsiteY9" fmla="*/ 348091 h 1765189"/>
                <a:gd name="connsiteX10" fmla="*/ 7952 w 1184745"/>
                <a:gd name="connsiteY10" fmla="*/ 286246 h 1765189"/>
                <a:gd name="connsiteX11" fmla="*/ 0 w 1184745"/>
                <a:gd name="connsiteY11" fmla="*/ 0 h 1765189"/>
                <a:gd name="connsiteX12" fmla="*/ 0 w 1184745"/>
                <a:gd name="connsiteY12" fmla="*/ 0 h 1765189"/>
                <a:gd name="connsiteX13" fmla="*/ 0 w 1184745"/>
                <a:gd name="connsiteY13" fmla="*/ 0 h 1765189"/>
                <a:gd name="connsiteX14" fmla="*/ 0 w 1184745"/>
                <a:gd name="connsiteY14" fmla="*/ 0 h 176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84745" h="1765189">
                  <a:moveTo>
                    <a:pt x="1184745" y="1765189"/>
                  </a:moveTo>
                  <a:lnTo>
                    <a:pt x="1113183" y="1447137"/>
                  </a:lnTo>
                  <a:lnTo>
                    <a:pt x="1041621" y="1272208"/>
                  </a:lnTo>
                  <a:lnTo>
                    <a:pt x="938254" y="1121133"/>
                  </a:lnTo>
                  <a:lnTo>
                    <a:pt x="803082" y="882594"/>
                  </a:lnTo>
                  <a:lnTo>
                    <a:pt x="620202" y="755373"/>
                  </a:lnTo>
                  <a:lnTo>
                    <a:pt x="426721" y="596348"/>
                  </a:lnTo>
                  <a:lnTo>
                    <a:pt x="215569" y="470893"/>
                  </a:lnTo>
                  <a:lnTo>
                    <a:pt x="142240" y="389171"/>
                  </a:lnTo>
                  <a:lnTo>
                    <a:pt x="58752" y="348091"/>
                  </a:lnTo>
                  <a:lnTo>
                    <a:pt x="7952" y="28624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8819E7B-FE18-A9E0-2AFC-3EFBF4EA7F92}"/>
                </a:ext>
              </a:extLst>
            </p:cNvPr>
            <p:cNvSpPr/>
            <p:nvPr/>
          </p:nvSpPr>
          <p:spPr>
            <a:xfrm>
              <a:off x="4508827" y="4575330"/>
              <a:ext cx="2291608" cy="935893"/>
            </a:xfrm>
            <a:custGeom>
              <a:avLst/>
              <a:gdLst>
                <a:gd name="connsiteX0" fmla="*/ 2408464 w 2408464"/>
                <a:gd name="connsiteY0" fmla="*/ 1004207 h 1004207"/>
                <a:gd name="connsiteX1" fmla="*/ 2363561 w 2408464"/>
                <a:gd name="connsiteY1" fmla="*/ 889907 h 1004207"/>
                <a:gd name="connsiteX2" fmla="*/ 2343150 w 2408464"/>
                <a:gd name="connsiteY2" fmla="*/ 881743 h 1004207"/>
                <a:gd name="connsiteX3" fmla="*/ 2302329 w 2408464"/>
                <a:gd name="connsiteY3" fmla="*/ 840921 h 1004207"/>
                <a:gd name="connsiteX4" fmla="*/ 2228850 w 2408464"/>
                <a:gd name="connsiteY4" fmla="*/ 808264 h 1004207"/>
                <a:gd name="connsiteX5" fmla="*/ 2085975 w 2408464"/>
                <a:gd name="connsiteY5" fmla="*/ 714375 h 1004207"/>
                <a:gd name="connsiteX6" fmla="*/ 1992086 w 2408464"/>
                <a:gd name="connsiteY6" fmla="*/ 644978 h 1004207"/>
                <a:gd name="connsiteX7" fmla="*/ 1975757 w 2408464"/>
                <a:gd name="connsiteY7" fmla="*/ 608239 h 1004207"/>
                <a:gd name="connsiteX8" fmla="*/ 1951264 w 2408464"/>
                <a:gd name="connsiteY8" fmla="*/ 542925 h 1004207"/>
                <a:gd name="connsiteX9" fmla="*/ 1873704 w 2408464"/>
                <a:gd name="connsiteY9" fmla="*/ 375557 h 1004207"/>
                <a:gd name="connsiteX10" fmla="*/ 1804307 w 2408464"/>
                <a:gd name="connsiteY10" fmla="*/ 273503 h 1004207"/>
                <a:gd name="connsiteX11" fmla="*/ 1645104 w 2408464"/>
                <a:gd name="connsiteY11" fmla="*/ 151039 h 1004207"/>
                <a:gd name="connsiteX12" fmla="*/ 1477736 w 2408464"/>
                <a:gd name="connsiteY12" fmla="*/ 32657 h 1004207"/>
                <a:gd name="connsiteX13" fmla="*/ 1298121 w 2408464"/>
                <a:gd name="connsiteY13" fmla="*/ 0 h 1004207"/>
                <a:gd name="connsiteX14" fmla="*/ 1208314 w 2408464"/>
                <a:gd name="connsiteY14" fmla="*/ 24493 h 1004207"/>
                <a:gd name="connsiteX15" fmla="*/ 1081768 w 2408464"/>
                <a:gd name="connsiteY15" fmla="*/ 36739 h 1004207"/>
                <a:gd name="connsiteX16" fmla="*/ 1057275 w 2408464"/>
                <a:gd name="connsiteY16" fmla="*/ 48985 h 1004207"/>
                <a:gd name="connsiteX17" fmla="*/ 951139 w 2408464"/>
                <a:gd name="connsiteY17" fmla="*/ 69396 h 1004207"/>
                <a:gd name="connsiteX18" fmla="*/ 640896 w 2408464"/>
                <a:gd name="connsiteY18" fmla="*/ 57150 h 1004207"/>
                <a:gd name="connsiteX19" fmla="*/ 502104 w 2408464"/>
                <a:gd name="connsiteY19" fmla="*/ 65314 h 1004207"/>
                <a:gd name="connsiteX20" fmla="*/ 424543 w 2408464"/>
                <a:gd name="connsiteY20" fmla="*/ 65314 h 1004207"/>
                <a:gd name="connsiteX21" fmla="*/ 257175 w 2408464"/>
                <a:gd name="connsiteY21" fmla="*/ 61232 h 1004207"/>
                <a:gd name="connsiteX22" fmla="*/ 0 w 2408464"/>
                <a:gd name="connsiteY22" fmla="*/ 142875 h 1004207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228850 w 2408464"/>
                <a:gd name="connsiteY4" fmla="*/ 783771 h 979714"/>
                <a:gd name="connsiteX5" fmla="*/ 2085975 w 2408464"/>
                <a:gd name="connsiteY5" fmla="*/ 689882 h 979714"/>
                <a:gd name="connsiteX6" fmla="*/ 1992086 w 2408464"/>
                <a:gd name="connsiteY6" fmla="*/ 620485 h 979714"/>
                <a:gd name="connsiteX7" fmla="*/ 1975757 w 2408464"/>
                <a:gd name="connsiteY7" fmla="*/ 583746 h 979714"/>
                <a:gd name="connsiteX8" fmla="*/ 1951264 w 2408464"/>
                <a:gd name="connsiteY8" fmla="*/ 518432 h 979714"/>
                <a:gd name="connsiteX9" fmla="*/ 1873704 w 2408464"/>
                <a:gd name="connsiteY9" fmla="*/ 351064 h 979714"/>
                <a:gd name="connsiteX10" fmla="*/ 1804307 w 2408464"/>
                <a:gd name="connsiteY10" fmla="*/ 249010 h 979714"/>
                <a:gd name="connsiteX11" fmla="*/ 1645104 w 2408464"/>
                <a:gd name="connsiteY11" fmla="*/ 126546 h 979714"/>
                <a:gd name="connsiteX12" fmla="*/ 1477736 w 2408464"/>
                <a:gd name="connsiteY12" fmla="*/ 8164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228850 w 2408464"/>
                <a:gd name="connsiteY4" fmla="*/ 783771 h 979714"/>
                <a:gd name="connsiteX5" fmla="*/ 2085975 w 2408464"/>
                <a:gd name="connsiteY5" fmla="*/ 689882 h 979714"/>
                <a:gd name="connsiteX6" fmla="*/ 1992086 w 2408464"/>
                <a:gd name="connsiteY6" fmla="*/ 620485 h 979714"/>
                <a:gd name="connsiteX7" fmla="*/ 1975757 w 2408464"/>
                <a:gd name="connsiteY7" fmla="*/ 583746 h 979714"/>
                <a:gd name="connsiteX8" fmla="*/ 1951264 w 2408464"/>
                <a:gd name="connsiteY8" fmla="*/ 518432 h 979714"/>
                <a:gd name="connsiteX9" fmla="*/ 1873704 w 2408464"/>
                <a:gd name="connsiteY9" fmla="*/ 351064 h 979714"/>
                <a:gd name="connsiteX10" fmla="*/ 1804307 w 2408464"/>
                <a:gd name="connsiteY10" fmla="*/ 249010 h 979714"/>
                <a:gd name="connsiteX11" fmla="*/ 1645104 w 2408464"/>
                <a:gd name="connsiteY11" fmla="*/ 126546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228850 w 2408464"/>
                <a:gd name="connsiteY4" fmla="*/ 783771 h 979714"/>
                <a:gd name="connsiteX5" fmla="*/ 2085975 w 2408464"/>
                <a:gd name="connsiteY5" fmla="*/ 689882 h 979714"/>
                <a:gd name="connsiteX6" fmla="*/ 1992086 w 2408464"/>
                <a:gd name="connsiteY6" fmla="*/ 620485 h 979714"/>
                <a:gd name="connsiteX7" fmla="*/ 1975757 w 2408464"/>
                <a:gd name="connsiteY7" fmla="*/ 583746 h 979714"/>
                <a:gd name="connsiteX8" fmla="*/ 1951264 w 2408464"/>
                <a:gd name="connsiteY8" fmla="*/ 518432 h 979714"/>
                <a:gd name="connsiteX9" fmla="*/ 1873704 w 2408464"/>
                <a:gd name="connsiteY9" fmla="*/ 351064 h 979714"/>
                <a:gd name="connsiteX10" fmla="*/ 1804307 w 2408464"/>
                <a:gd name="connsiteY10" fmla="*/ 249010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228850 w 2408464"/>
                <a:gd name="connsiteY4" fmla="*/ 783771 h 979714"/>
                <a:gd name="connsiteX5" fmla="*/ 2085975 w 2408464"/>
                <a:gd name="connsiteY5" fmla="*/ 689882 h 979714"/>
                <a:gd name="connsiteX6" fmla="*/ 1992086 w 2408464"/>
                <a:gd name="connsiteY6" fmla="*/ 620485 h 979714"/>
                <a:gd name="connsiteX7" fmla="*/ 1975757 w 2408464"/>
                <a:gd name="connsiteY7" fmla="*/ 583746 h 979714"/>
                <a:gd name="connsiteX8" fmla="*/ 1951264 w 2408464"/>
                <a:gd name="connsiteY8" fmla="*/ 518432 h 979714"/>
                <a:gd name="connsiteX9" fmla="*/ 1873704 w 2408464"/>
                <a:gd name="connsiteY9" fmla="*/ 351064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228850 w 2408464"/>
                <a:gd name="connsiteY4" fmla="*/ 783771 h 979714"/>
                <a:gd name="connsiteX5" fmla="*/ 2085975 w 2408464"/>
                <a:gd name="connsiteY5" fmla="*/ 689882 h 979714"/>
                <a:gd name="connsiteX6" fmla="*/ 1992086 w 2408464"/>
                <a:gd name="connsiteY6" fmla="*/ 620485 h 979714"/>
                <a:gd name="connsiteX7" fmla="*/ 1975757 w 2408464"/>
                <a:gd name="connsiteY7" fmla="*/ 583746 h 979714"/>
                <a:gd name="connsiteX8" fmla="*/ 1951264 w 2408464"/>
                <a:gd name="connsiteY8" fmla="*/ 518432 h 979714"/>
                <a:gd name="connsiteX9" fmla="*/ 1788983 w 2408464"/>
                <a:gd name="connsiteY9" fmla="*/ 462078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228850 w 2408464"/>
                <a:gd name="connsiteY4" fmla="*/ 783771 h 979714"/>
                <a:gd name="connsiteX5" fmla="*/ 2085975 w 2408464"/>
                <a:gd name="connsiteY5" fmla="*/ 689882 h 979714"/>
                <a:gd name="connsiteX6" fmla="*/ 1992086 w 2408464"/>
                <a:gd name="connsiteY6" fmla="*/ 620485 h 979714"/>
                <a:gd name="connsiteX7" fmla="*/ 1975757 w 2408464"/>
                <a:gd name="connsiteY7" fmla="*/ 583746 h 979714"/>
                <a:gd name="connsiteX8" fmla="*/ 1866543 w 2408464"/>
                <a:gd name="connsiteY8" fmla="*/ 603153 h 979714"/>
                <a:gd name="connsiteX9" fmla="*/ 1788983 w 2408464"/>
                <a:gd name="connsiteY9" fmla="*/ 462078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228850 w 2408464"/>
                <a:gd name="connsiteY4" fmla="*/ 783771 h 979714"/>
                <a:gd name="connsiteX5" fmla="*/ 2085975 w 2408464"/>
                <a:gd name="connsiteY5" fmla="*/ 689882 h 979714"/>
                <a:gd name="connsiteX6" fmla="*/ 1992086 w 2408464"/>
                <a:gd name="connsiteY6" fmla="*/ 620485 h 979714"/>
                <a:gd name="connsiteX7" fmla="*/ 1940700 w 2408464"/>
                <a:gd name="connsiteY7" fmla="*/ 627567 h 979714"/>
                <a:gd name="connsiteX8" fmla="*/ 1866543 w 2408464"/>
                <a:gd name="connsiteY8" fmla="*/ 603153 h 979714"/>
                <a:gd name="connsiteX9" fmla="*/ 1788983 w 2408464"/>
                <a:gd name="connsiteY9" fmla="*/ 462078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228850 w 2408464"/>
                <a:gd name="connsiteY4" fmla="*/ 783771 h 979714"/>
                <a:gd name="connsiteX5" fmla="*/ 2085975 w 2408464"/>
                <a:gd name="connsiteY5" fmla="*/ 689882 h 979714"/>
                <a:gd name="connsiteX6" fmla="*/ 1933658 w 2408464"/>
                <a:gd name="connsiteY6" fmla="*/ 716892 h 979714"/>
                <a:gd name="connsiteX7" fmla="*/ 1940700 w 2408464"/>
                <a:gd name="connsiteY7" fmla="*/ 627567 h 979714"/>
                <a:gd name="connsiteX8" fmla="*/ 1866543 w 2408464"/>
                <a:gd name="connsiteY8" fmla="*/ 603153 h 979714"/>
                <a:gd name="connsiteX9" fmla="*/ 1788983 w 2408464"/>
                <a:gd name="connsiteY9" fmla="*/ 462078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228850 w 2408464"/>
                <a:gd name="connsiteY4" fmla="*/ 783771 h 979714"/>
                <a:gd name="connsiteX5" fmla="*/ 2085975 w 2408464"/>
                <a:gd name="connsiteY5" fmla="*/ 689882 h 979714"/>
                <a:gd name="connsiteX6" fmla="*/ 1933658 w 2408464"/>
                <a:gd name="connsiteY6" fmla="*/ 716892 h 979714"/>
                <a:gd name="connsiteX7" fmla="*/ 1893958 w 2408464"/>
                <a:gd name="connsiteY7" fmla="*/ 659703 h 979714"/>
                <a:gd name="connsiteX8" fmla="*/ 1866543 w 2408464"/>
                <a:gd name="connsiteY8" fmla="*/ 603153 h 979714"/>
                <a:gd name="connsiteX9" fmla="*/ 1788983 w 2408464"/>
                <a:gd name="connsiteY9" fmla="*/ 462078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228850 w 2408464"/>
                <a:gd name="connsiteY4" fmla="*/ 783771 h 979714"/>
                <a:gd name="connsiteX5" fmla="*/ 2077211 w 2408464"/>
                <a:gd name="connsiteY5" fmla="*/ 748310 h 979714"/>
                <a:gd name="connsiteX6" fmla="*/ 1933658 w 2408464"/>
                <a:gd name="connsiteY6" fmla="*/ 716892 h 979714"/>
                <a:gd name="connsiteX7" fmla="*/ 1893958 w 2408464"/>
                <a:gd name="connsiteY7" fmla="*/ 659703 h 979714"/>
                <a:gd name="connsiteX8" fmla="*/ 1866543 w 2408464"/>
                <a:gd name="connsiteY8" fmla="*/ 603153 h 979714"/>
                <a:gd name="connsiteX9" fmla="*/ 1788983 w 2408464"/>
                <a:gd name="connsiteY9" fmla="*/ 462078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228850 w 2408464"/>
                <a:gd name="connsiteY4" fmla="*/ 783771 h 979714"/>
                <a:gd name="connsiteX5" fmla="*/ 2030468 w 2408464"/>
                <a:gd name="connsiteY5" fmla="*/ 765838 h 979714"/>
                <a:gd name="connsiteX6" fmla="*/ 1933658 w 2408464"/>
                <a:gd name="connsiteY6" fmla="*/ 716892 h 979714"/>
                <a:gd name="connsiteX7" fmla="*/ 1893958 w 2408464"/>
                <a:gd name="connsiteY7" fmla="*/ 659703 h 979714"/>
                <a:gd name="connsiteX8" fmla="*/ 1866543 w 2408464"/>
                <a:gd name="connsiteY8" fmla="*/ 603153 h 979714"/>
                <a:gd name="connsiteX9" fmla="*/ 1788983 w 2408464"/>
                <a:gd name="connsiteY9" fmla="*/ 462078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109073 w 2408464"/>
                <a:gd name="connsiteY4" fmla="*/ 821749 h 979714"/>
                <a:gd name="connsiteX5" fmla="*/ 2030468 w 2408464"/>
                <a:gd name="connsiteY5" fmla="*/ 765838 h 979714"/>
                <a:gd name="connsiteX6" fmla="*/ 1933658 w 2408464"/>
                <a:gd name="connsiteY6" fmla="*/ 716892 h 979714"/>
                <a:gd name="connsiteX7" fmla="*/ 1893958 w 2408464"/>
                <a:gd name="connsiteY7" fmla="*/ 659703 h 979714"/>
                <a:gd name="connsiteX8" fmla="*/ 1866543 w 2408464"/>
                <a:gd name="connsiteY8" fmla="*/ 603153 h 979714"/>
                <a:gd name="connsiteX9" fmla="*/ 1788983 w 2408464"/>
                <a:gd name="connsiteY9" fmla="*/ 462078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223451 w 2408464"/>
                <a:gd name="connsiteY3" fmla="*/ 857328 h 979714"/>
                <a:gd name="connsiteX4" fmla="*/ 2109073 w 2408464"/>
                <a:gd name="connsiteY4" fmla="*/ 821749 h 979714"/>
                <a:gd name="connsiteX5" fmla="*/ 2030468 w 2408464"/>
                <a:gd name="connsiteY5" fmla="*/ 765838 h 979714"/>
                <a:gd name="connsiteX6" fmla="*/ 1933658 w 2408464"/>
                <a:gd name="connsiteY6" fmla="*/ 716892 h 979714"/>
                <a:gd name="connsiteX7" fmla="*/ 1893958 w 2408464"/>
                <a:gd name="connsiteY7" fmla="*/ 659703 h 979714"/>
                <a:gd name="connsiteX8" fmla="*/ 1866543 w 2408464"/>
                <a:gd name="connsiteY8" fmla="*/ 603153 h 979714"/>
                <a:gd name="connsiteX9" fmla="*/ 1788983 w 2408464"/>
                <a:gd name="connsiteY9" fmla="*/ 462078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232136 w 2408464"/>
                <a:gd name="connsiteY2" fmla="*/ 880621 h 979714"/>
                <a:gd name="connsiteX3" fmla="*/ 2223451 w 2408464"/>
                <a:gd name="connsiteY3" fmla="*/ 857328 h 979714"/>
                <a:gd name="connsiteX4" fmla="*/ 2109073 w 2408464"/>
                <a:gd name="connsiteY4" fmla="*/ 821749 h 979714"/>
                <a:gd name="connsiteX5" fmla="*/ 2030468 w 2408464"/>
                <a:gd name="connsiteY5" fmla="*/ 765838 h 979714"/>
                <a:gd name="connsiteX6" fmla="*/ 1933658 w 2408464"/>
                <a:gd name="connsiteY6" fmla="*/ 716892 h 979714"/>
                <a:gd name="connsiteX7" fmla="*/ 1893958 w 2408464"/>
                <a:gd name="connsiteY7" fmla="*/ 659703 h 979714"/>
                <a:gd name="connsiteX8" fmla="*/ 1866543 w 2408464"/>
                <a:gd name="connsiteY8" fmla="*/ 603153 h 979714"/>
                <a:gd name="connsiteX9" fmla="*/ 1788983 w 2408464"/>
                <a:gd name="connsiteY9" fmla="*/ 462078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264233 w 2408464"/>
                <a:gd name="connsiteY1" fmla="*/ 903393 h 979714"/>
                <a:gd name="connsiteX2" fmla="*/ 2232136 w 2408464"/>
                <a:gd name="connsiteY2" fmla="*/ 880621 h 979714"/>
                <a:gd name="connsiteX3" fmla="*/ 2223451 w 2408464"/>
                <a:gd name="connsiteY3" fmla="*/ 857328 h 979714"/>
                <a:gd name="connsiteX4" fmla="*/ 2109073 w 2408464"/>
                <a:gd name="connsiteY4" fmla="*/ 821749 h 979714"/>
                <a:gd name="connsiteX5" fmla="*/ 2030468 w 2408464"/>
                <a:gd name="connsiteY5" fmla="*/ 765838 h 979714"/>
                <a:gd name="connsiteX6" fmla="*/ 1933658 w 2408464"/>
                <a:gd name="connsiteY6" fmla="*/ 716892 h 979714"/>
                <a:gd name="connsiteX7" fmla="*/ 1893958 w 2408464"/>
                <a:gd name="connsiteY7" fmla="*/ 659703 h 979714"/>
                <a:gd name="connsiteX8" fmla="*/ 1866543 w 2408464"/>
                <a:gd name="connsiteY8" fmla="*/ 603153 h 979714"/>
                <a:gd name="connsiteX9" fmla="*/ 1788983 w 2408464"/>
                <a:gd name="connsiteY9" fmla="*/ 462078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291608 w 2291608"/>
                <a:gd name="connsiteY0" fmla="*/ 935893 h 935893"/>
                <a:gd name="connsiteX1" fmla="*/ 2264233 w 2291608"/>
                <a:gd name="connsiteY1" fmla="*/ 903393 h 935893"/>
                <a:gd name="connsiteX2" fmla="*/ 2232136 w 2291608"/>
                <a:gd name="connsiteY2" fmla="*/ 880621 h 935893"/>
                <a:gd name="connsiteX3" fmla="*/ 2223451 w 2291608"/>
                <a:gd name="connsiteY3" fmla="*/ 857328 h 935893"/>
                <a:gd name="connsiteX4" fmla="*/ 2109073 w 2291608"/>
                <a:gd name="connsiteY4" fmla="*/ 821749 h 935893"/>
                <a:gd name="connsiteX5" fmla="*/ 2030468 w 2291608"/>
                <a:gd name="connsiteY5" fmla="*/ 765838 h 935893"/>
                <a:gd name="connsiteX6" fmla="*/ 1933658 w 2291608"/>
                <a:gd name="connsiteY6" fmla="*/ 716892 h 935893"/>
                <a:gd name="connsiteX7" fmla="*/ 1893958 w 2291608"/>
                <a:gd name="connsiteY7" fmla="*/ 659703 h 935893"/>
                <a:gd name="connsiteX8" fmla="*/ 1866543 w 2291608"/>
                <a:gd name="connsiteY8" fmla="*/ 603153 h 935893"/>
                <a:gd name="connsiteX9" fmla="*/ 1788983 w 2291608"/>
                <a:gd name="connsiteY9" fmla="*/ 462078 h 935893"/>
                <a:gd name="connsiteX10" fmla="*/ 1731271 w 2291608"/>
                <a:gd name="connsiteY10" fmla="*/ 357102 h 935893"/>
                <a:gd name="connsiteX11" fmla="*/ 1645104 w 2291608"/>
                <a:gd name="connsiteY11" fmla="*/ 220031 h 935893"/>
                <a:gd name="connsiteX12" fmla="*/ 1477736 w 2291608"/>
                <a:gd name="connsiteY12" fmla="*/ 81199 h 935893"/>
                <a:gd name="connsiteX13" fmla="*/ 1298121 w 2291608"/>
                <a:gd name="connsiteY13" fmla="*/ 13485 h 935893"/>
                <a:gd name="connsiteX14" fmla="*/ 1208314 w 2291608"/>
                <a:gd name="connsiteY14" fmla="*/ 0 h 935893"/>
                <a:gd name="connsiteX15" fmla="*/ 1081768 w 2291608"/>
                <a:gd name="connsiteY15" fmla="*/ 12246 h 935893"/>
                <a:gd name="connsiteX16" fmla="*/ 1057275 w 2291608"/>
                <a:gd name="connsiteY16" fmla="*/ 24492 h 935893"/>
                <a:gd name="connsiteX17" fmla="*/ 951139 w 2291608"/>
                <a:gd name="connsiteY17" fmla="*/ 44903 h 935893"/>
                <a:gd name="connsiteX18" fmla="*/ 640896 w 2291608"/>
                <a:gd name="connsiteY18" fmla="*/ 32657 h 935893"/>
                <a:gd name="connsiteX19" fmla="*/ 502104 w 2291608"/>
                <a:gd name="connsiteY19" fmla="*/ 40821 h 935893"/>
                <a:gd name="connsiteX20" fmla="*/ 424543 w 2291608"/>
                <a:gd name="connsiteY20" fmla="*/ 40821 h 935893"/>
                <a:gd name="connsiteX21" fmla="*/ 257175 w 2291608"/>
                <a:gd name="connsiteY21" fmla="*/ 36739 h 935893"/>
                <a:gd name="connsiteX22" fmla="*/ 0 w 2291608"/>
                <a:gd name="connsiteY22" fmla="*/ 118382 h 935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91608" h="935893">
                  <a:moveTo>
                    <a:pt x="2291608" y="935893"/>
                  </a:moveTo>
                  <a:lnTo>
                    <a:pt x="2264233" y="903393"/>
                  </a:lnTo>
                  <a:lnTo>
                    <a:pt x="2232136" y="880621"/>
                  </a:lnTo>
                  <a:lnTo>
                    <a:pt x="2223451" y="857328"/>
                  </a:lnTo>
                  <a:lnTo>
                    <a:pt x="2109073" y="821749"/>
                  </a:lnTo>
                  <a:lnTo>
                    <a:pt x="2030468" y="765838"/>
                  </a:lnTo>
                  <a:lnTo>
                    <a:pt x="1933658" y="716892"/>
                  </a:lnTo>
                  <a:lnTo>
                    <a:pt x="1893958" y="659703"/>
                  </a:lnTo>
                  <a:lnTo>
                    <a:pt x="1866543" y="603153"/>
                  </a:lnTo>
                  <a:lnTo>
                    <a:pt x="1788983" y="462078"/>
                  </a:lnTo>
                  <a:lnTo>
                    <a:pt x="1731271" y="357102"/>
                  </a:lnTo>
                  <a:lnTo>
                    <a:pt x="1645104" y="220031"/>
                  </a:lnTo>
                  <a:lnTo>
                    <a:pt x="1477736" y="81199"/>
                  </a:lnTo>
                  <a:lnTo>
                    <a:pt x="1298121" y="13485"/>
                  </a:lnTo>
                  <a:lnTo>
                    <a:pt x="1208314" y="0"/>
                  </a:lnTo>
                  <a:lnTo>
                    <a:pt x="1081768" y="12246"/>
                  </a:lnTo>
                  <a:lnTo>
                    <a:pt x="1057275" y="24492"/>
                  </a:lnTo>
                  <a:lnTo>
                    <a:pt x="951139" y="44903"/>
                  </a:lnTo>
                  <a:lnTo>
                    <a:pt x="640896" y="32657"/>
                  </a:lnTo>
                  <a:lnTo>
                    <a:pt x="502104" y="40821"/>
                  </a:lnTo>
                  <a:lnTo>
                    <a:pt x="424543" y="40821"/>
                  </a:lnTo>
                  <a:lnTo>
                    <a:pt x="257175" y="36739"/>
                  </a:lnTo>
                  <a:lnTo>
                    <a:pt x="0" y="118382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DA44823-3A82-6FC0-5C84-2B7989F287F3}"/>
                </a:ext>
              </a:extLst>
            </p:cNvPr>
            <p:cNvSpPr/>
            <p:nvPr/>
          </p:nvSpPr>
          <p:spPr>
            <a:xfrm>
              <a:off x="3776904" y="4036215"/>
              <a:ext cx="865867" cy="766970"/>
            </a:xfrm>
            <a:custGeom>
              <a:avLst/>
              <a:gdLst>
                <a:gd name="connsiteX0" fmla="*/ 710292 w 967467"/>
                <a:gd name="connsiteY0" fmla="*/ 0 h 800100"/>
                <a:gd name="connsiteX1" fmla="*/ 812346 w 967467"/>
                <a:gd name="connsiteY1" fmla="*/ 142875 h 800100"/>
                <a:gd name="connsiteX2" fmla="*/ 873578 w 967467"/>
                <a:gd name="connsiteY2" fmla="*/ 220436 h 800100"/>
                <a:gd name="connsiteX3" fmla="*/ 926646 w 967467"/>
                <a:gd name="connsiteY3" fmla="*/ 281668 h 800100"/>
                <a:gd name="connsiteX4" fmla="*/ 967467 w 967467"/>
                <a:gd name="connsiteY4" fmla="*/ 318407 h 800100"/>
                <a:gd name="connsiteX5" fmla="*/ 955221 w 967467"/>
                <a:gd name="connsiteY5" fmla="*/ 359229 h 800100"/>
                <a:gd name="connsiteX6" fmla="*/ 934810 w 967467"/>
                <a:gd name="connsiteY6" fmla="*/ 400050 h 800100"/>
                <a:gd name="connsiteX7" fmla="*/ 898071 w 967467"/>
                <a:gd name="connsiteY7" fmla="*/ 457200 h 800100"/>
                <a:gd name="connsiteX8" fmla="*/ 873578 w 967467"/>
                <a:gd name="connsiteY8" fmla="*/ 457200 h 800100"/>
                <a:gd name="connsiteX9" fmla="*/ 873578 w 967467"/>
                <a:gd name="connsiteY9" fmla="*/ 510268 h 800100"/>
                <a:gd name="connsiteX10" fmla="*/ 865414 w 967467"/>
                <a:gd name="connsiteY10" fmla="*/ 698047 h 800100"/>
                <a:gd name="connsiteX11" fmla="*/ 669471 w 967467"/>
                <a:gd name="connsiteY11" fmla="*/ 763361 h 800100"/>
                <a:gd name="connsiteX12" fmla="*/ 457200 w 967467"/>
                <a:gd name="connsiteY12" fmla="*/ 783772 h 800100"/>
                <a:gd name="connsiteX13" fmla="*/ 322489 w 967467"/>
                <a:gd name="connsiteY13" fmla="*/ 800100 h 800100"/>
                <a:gd name="connsiteX14" fmla="*/ 297996 w 967467"/>
                <a:gd name="connsiteY14" fmla="*/ 787854 h 800100"/>
                <a:gd name="connsiteX15" fmla="*/ 297996 w 967467"/>
                <a:gd name="connsiteY15" fmla="*/ 747032 h 800100"/>
                <a:gd name="connsiteX16" fmla="*/ 216353 w 967467"/>
                <a:gd name="connsiteY16" fmla="*/ 689882 h 800100"/>
                <a:gd name="connsiteX17" fmla="*/ 134710 w 967467"/>
                <a:gd name="connsiteY17" fmla="*/ 563336 h 800100"/>
                <a:gd name="connsiteX18" fmla="*/ 0 w 967467"/>
                <a:gd name="connsiteY18" fmla="*/ 432707 h 800100"/>
                <a:gd name="connsiteX19" fmla="*/ 8164 w 967467"/>
                <a:gd name="connsiteY19" fmla="*/ 338818 h 800100"/>
                <a:gd name="connsiteX20" fmla="*/ 8164 w 967467"/>
                <a:gd name="connsiteY20" fmla="*/ 338818 h 800100"/>
                <a:gd name="connsiteX21" fmla="*/ 69396 w 967467"/>
                <a:gd name="connsiteY21" fmla="*/ 244929 h 800100"/>
                <a:gd name="connsiteX22" fmla="*/ 146957 w 967467"/>
                <a:gd name="connsiteY22" fmla="*/ 163286 h 800100"/>
                <a:gd name="connsiteX23" fmla="*/ 228600 w 967467"/>
                <a:gd name="connsiteY23" fmla="*/ 73479 h 800100"/>
                <a:gd name="connsiteX24" fmla="*/ 244928 w 967467"/>
                <a:gd name="connsiteY24" fmla="*/ 57150 h 800100"/>
                <a:gd name="connsiteX25" fmla="*/ 355146 w 967467"/>
                <a:gd name="connsiteY25" fmla="*/ 8165 h 800100"/>
                <a:gd name="connsiteX26" fmla="*/ 481692 w 967467"/>
                <a:gd name="connsiteY26" fmla="*/ 28575 h 800100"/>
                <a:gd name="connsiteX27" fmla="*/ 640896 w 967467"/>
                <a:gd name="connsiteY27" fmla="*/ 12247 h 800100"/>
                <a:gd name="connsiteX28" fmla="*/ 710292 w 967467"/>
                <a:gd name="connsiteY28" fmla="*/ 0 h 800100"/>
                <a:gd name="connsiteX0" fmla="*/ 702128 w 959303"/>
                <a:gd name="connsiteY0" fmla="*/ 0 h 800100"/>
                <a:gd name="connsiteX1" fmla="*/ 804182 w 959303"/>
                <a:gd name="connsiteY1" fmla="*/ 142875 h 800100"/>
                <a:gd name="connsiteX2" fmla="*/ 865414 w 959303"/>
                <a:gd name="connsiteY2" fmla="*/ 220436 h 800100"/>
                <a:gd name="connsiteX3" fmla="*/ 918482 w 959303"/>
                <a:gd name="connsiteY3" fmla="*/ 281668 h 800100"/>
                <a:gd name="connsiteX4" fmla="*/ 959303 w 959303"/>
                <a:gd name="connsiteY4" fmla="*/ 318407 h 800100"/>
                <a:gd name="connsiteX5" fmla="*/ 947057 w 959303"/>
                <a:gd name="connsiteY5" fmla="*/ 359229 h 800100"/>
                <a:gd name="connsiteX6" fmla="*/ 926646 w 959303"/>
                <a:gd name="connsiteY6" fmla="*/ 400050 h 800100"/>
                <a:gd name="connsiteX7" fmla="*/ 889907 w 959303"/>
                <a:gd name="connsiteY7" fmla="*/ 457200 h 800100"/>
                <a:gd name="connsiteX8" fmla="*/ 865414 w 959303"/>
                <a:gd name="connsiteY8" fmla="*/ 457200 h 800100"/>
                <a:gd name="connsiteX9" fmla="*/ 865414 w 959303"/>
                <a:gd name="connsiteY9" fmla="*/ 510268 h 800100"/>
                <a:gd name="connsiteX10" fmla="*/ 857250 w 959303"/>
                <a:gd name="connsiteY10" fmla="*/ 698047 h 800100"/>
                <a:gd name="connsiteX11" fmla="*/ 661307 w 959303"/>
                <a:gd name="connsiteY11" fmla="*/ 763361 h 800100"/>
                <a:gd name="connsiteX12" fmla="*/ 449036 w 959303"/>
                <a:gd name="connsiteY12" fmla="*/ 783772 h 800100"/>
                <a:gd name="connsiteX13" fmla="*/ 314325 w 959303"/>
                <a:gd name="connsiteY13" fmla="*/ 800100 h 800100"/>
                <a:gd name="connsiteX14" fmla="*/ 289832 w 959303"/>
                <a:gd name="connsiteY14" fmla="*/ 787854 h 800100"/>
                <a:gd name="connsiteX15" fmla="*/ 289832 w 959303"/>
                <a:gd name="connsiteY15" fmla="*/ 747032 h 800100"/>
                <a:gd name="connsiteX16" fmla="*/ 208189 w 959303"/>
                <a:gd name="connsiteY16" fmla="*/ 689882 h 800100"/>
                <a:gd name="connsiteX17" fmla="*/ 126546 w 959303"/>
                <a:gd name="connsiteY17" fmla="*/ 563336 h 800100"/>
                <a:gd name="connsiteX18" fmla="*/ 93436 w 959303"/>
                <a:gd name="connsiteY18" fmla="*/ 448168 h 800100"/>
                <a:gd name="connsiteX19" fmla="*/ 0 w 959303"/>
                <a:gd name="connsiteY19" fmla="*/ 338818 h 800100"/>
                <a:gd name="connsiteX20" fmla="*/ 0 w 959303"/>
                <a:gd name="connsiteY20" fmla="*/ 338818 h 800100"/>
                <a:gd name="connsiteX21" fmla="*/ 61232 w 959303"/>
                <a:gd name="connsiteY21" fmla="*/ 244929 h 800100"/>
                <a:gd name="connsiteX22" fmla="*/ 138793 w 959303"/>
                <a:gd name="connsiteY22" fmla="*/ 163286 h 800100"/>
                <a:gd name="connsiteX23" fmla="*/ 220436 w 959303"/>
                <a:gd name="connsiteY23" fmla="*/ 73479 h 800100"/>
                <a:gd name="connsiteX24" fmla="*/ 236764 w 959303"/>
                <a:gd name="connsiteY24" fmla="*/ 57150 h 800100"/>
                <a:gd name="connsiteX25" fmla="*/ 346982 w 959303"/>
                <a:gd name="connsiteY25" fmla="*/ 8165 h 800100"/>
                <a:gd name="connsiteX26" fmla="*/ 473528 w 959303"/>
                <a:gd name="connsiteY26" fmla="*/ 28575 h 800100"/>
                <a:gd name="connsiteX27" fmla="*/ 632732 w 959303"/>
                <a:gd name="connsiteY27" fmla="*/ 12247 h 800100"/>
                <a:gd name="connsiteX28" fmla="*/ 702128 w 959303"/>
                <a:gd name="connsiteY28" fmla="*/ 0 h 800100"/>
                <a:gd name="connsiteX0" fmla="*/ 702128 w 959303"/>
                <a:gd name="connsiteY0" fmla="*/ 0 h 800100"/>
                <a:gd name="connsiteX1" fmla="*/ 804182 w 959303"/>
                <a:gd name="connsiteY1" fmla="*/ 142875 h 800100"/>
                <a:gd name="connsiteX2" fmla="*/ 865414 w 959303"/>
                <a:gd name="connsiteY2" fmla="*/ 220436 h 800100"/>
                <a:gd name="connsiteX3" fmla="*/ 918482 w 959303"/>
                <a:gd name="connsiteY3" fmla="*/ 281668 h 800100"/>
                <a:gd name="connsiteX4" fmla="*/ 959303 w 959303"/>
                <a:gd name="connsiteY4" fmla="*/ 318407 h 800100"/>
                <a:gd name="connsiteX5" fmla="*/ 947057 w 959303"/>
                <a:gd name="connsiteY5" fmla="*/ 359229 h 800100"/>
                <a:gd name="connsiteX6" fmla="*/ 926646 w 959303"/>
                <a:gd name="connsiteY6" fmla="*/ 400050 h 800100"/>
                <a:gd name="connsiteX7" fmla="*/ 889907 w 959303"/>
                <a:gd name="connsiteY7" fmla="*/ 457200 h 800100"/>
                <a:gd name="connsiteX8" fmla="*/ 865414 w 959303"/>
                <a:gd name="connsiteY8" fmla="*/ 457200 h 800100"/>
                <a:gd name="connsiteX9" fmla="*/ 865414 w 959303"/>
                <a:gd name="connsiteY9" fmla="*/ 510268 h 800100"/>
                <a:gd name="connsiteX10" fmla="*/ 857250 w 959303"/>
                <a:gd name="connsiteY10" fmla="*/ 698047 h 800100"/>
                <a:gd name="connsiteX11" fmla="*/ 661307 w 959303"/>
                <a:gd name="connsiteY11" fmla="*/ 763361 h 800100"/>
                <a:gd name="connsiteX12" fmla="*/ 449036 w 959303"/>
                <a:gd name="connsiteY12" fmla="*/ 783772 h 800100"/>
                <a:gd name="connsiteX13" fmla="*/ 314325 w 959303"/>
                <a:gd name="connsiteY13" fmla="*/ 800100 h 800100"/>
                <a:gd name="connsiteX14" fmla="*/ 289832 w 959303"/>
                <a:gd name="connsiteY14" fmla="*/ 787854 h 800100"/>
                <a:gd name="connsiteX15" fmla="*/ 289832 w 959303"/>
                <a:gd name="connsiteY15" fmla="*/ 747032 h 800100"/>
                <a:gd name="connsiteX16" fmla="*/ 208189 w 959303"/>
                <a:gd name="connsiteY16" fmla="*/ 689882 h 800100"/>
                <a:gd name="connsiteX17" fmla="*/ 126546 w 959303"/>
                <a:gd name="connsiteY17" fmla="*/ 563336 h 800100"/>
                <a:gd name="connsiteX18" fmla="*/ 93436 w 959303"/>
                <a:gd name="connsiteY18" fmla="*/ 448168 h 800100"/>
                <a:gd name="connsiteX19" fmla="*/ 0 w 959303"/>
                <a:gd name="connsiteY19" fmla="*/ 338818 h 800100"/>
                <a:gd name="connsiteX20" fmla="*/ 106017 w 959303"/>
                <a:gd name="connsiteY20" fmla="*/ 349862 h 800100"/>
                <a:gd name="connsiteX21" fmla="*/ 61232 w 959303"/>
                <a:gd name="connsiteY21" fmla="*/ 244929 h 800100"/>
                <a:gd name="connsiteX22" fmla="*/ 138793 w 959303"/>
                <a:gd name="connsiteY22" fmla="*/ 163286 h 800100"/>
                <a:gd name="connsiteX23" fmla="*/ 220436 w 959303"/>
                <a:gd name="connsiteY23" fmla="*/ 73479 h 800100"/>
                <a:gd name="connsiteX24" fmla="*/ 236764 w 959303"/>
                <a:gd name="connsiteY24" fmla="*/ 57150 h 800100"/>
                <a:gd name="connsiteX25" fmla="*/ 346982 w 959303"/>
                <a:gd name="connsiteY25" fmla="*/ 8165 h 800100"/>
                <a:gd name="connsiteX26" fmla="*/ 473528 w 959303"/>
                <a:gd name="connsiteY26" fmla="*/ 28575 h 800100"/>
                <a:gd name="connsiteX27" fmla="*/ 632732 w 959303"/>
                <a:gd name="connsiteY27" fmla="*/ 12247 h 800100"/>
                <a:gd name="connsiteX28" fmla="*/ 702128 w 959303"/>
                <a:gd name="connsiteY28" fmla="*/ 0 h 800100"/>
                <a:gd name="connsiteX0" fmla="*/ 640896 w 898071"/>
                <a:gd name="connsiteY0" fmla="*/ 0 h 800100"/>
                <a:gd name="connsiteX1" fmla="*/ 742950 w 898071"/>
                <a:gd name="connsiteY1" fmla="*/ 142875 h 800100"/>
                <a:gd name="connsiteX2" fmla="*/ 804182 w 898071"/>
                <a:gd name="connsiteY2" fmla="*/ 220436 h 800100"/>
                <a:gd name="connsiteX3" fmla="*/ 857250 w 898071"/>
                <a:gd name="connsiteY3" fmla="*/ 281668 h 800100"/>
                <a:gd name="connsiteX4" fmla="*/ 898071 w 898071"/>
                <a:gd name="connsiteY4" fmla="*/ 318407 h 800100"/>
                <a:gd name="connsiteX5" fmla="*/ 885825 w 898071"/>
                <a:gd name="connsiteY5" fmla="*/ 359229 h 800100"/>
                <a:gd name="connsiteX6" fmla="*/ 865414 w 898071"/>
                <a:gd name="connsiteY6" fmla="*/ 400050 h 800100"/>
                <a:gd name="connsiteX7" fmla="*/ 828675 w 898071"/>
                <a:gd name="connsiteY7" fmla="*/ 457200 h 800100"/>
                <a:gd name="connsiteX8" fmla="*/ 804182 w 898071"/>
                <a:gd name="connsiteY8" fmla="*/ 457200 h 800100"/>
                <a:gd name="connsiteX9" fmla="*/ 804182 w 898071"/>
                <a:gd name="connsiteY9" fmla="*/ 510268 h 800100"/>
                <a:gd name="connsiteX10" fmla="*/ 796018 w 898071"/>
                <a:gd name="connsiteY10" fmla="*/ 698047 h 800100"/>
                <a:gd name="connsiteX11" fmla="*/ 600075 w 898071"/>
                <a:gd name="connsiteY11" fmla="*/ 763361 h 800100"/>
                <a:gd name="connsiteX12" fmla="*/ 387804 w 898071"/>
                <a:gd name="connsiteY12" fmla="*/ 783772 h 800100"/>
                <a:gd name="connsiteX13" fmla="*/ 253093 w 898071"/>
                <a:gd name="connsiteY13" fmla="*/ 800100 h 800100"/>
                <a:gd name="connsiteX14" fmla="*/ 228600 w 898071"/>
                <a:gd name="connsiteY14" fmla="*/ 787854 h 800100"/>
                <a:gd name="connsiteX15" fmla="*/ 228600 w 898071"/>
                <a:gd name="connsiteY15" fmla="*/ 747032 h 800100"/>
                <a:gd name="connsiteX16" fmla="*/ 146957 w 898071"/>
                <a:gd name="connsiteY16" fmla="*/ 689882 h 800100"/>
                <a:gd name="connsiteX17" fmla="*/ 65314 w 898071"/>
                <a:gd name="connsiteY17" fmla="*/ 563336 h 800100"/>
                <a:gd name="connsiteX18" fmla="*/ 32204 w 898071"/>
                <a:gd name="connsiteY18" fmla="*/ 448168 h 800100"/>
                <a:gd name="connsiteX19" fmla="*/ 33741 w 898071"/>
                <a:gd name="connsiteY19" fmla="*/ 405079 h 800100"/>
                <a:gd name="connsiteX20" fmla="*/ 44785 w 898071"/>
                <a:gd name="connsiteY20" fmla="*/ 349862 h 800100"/>
                <a:gd name="connsiteX21" fmla="*/ 0 w 898071"/>
                <a:gd name="connsiteY21" fmla="*/ 244929 h 800100"/>
                <a:gd name="connsiteX22" fmla="*/ 77561 w 898071"/>
                <a:gd name="connsiteY22" fmla="*/ 163286 h 800100"/>
                <a:gd name="connsiteX23" fmla="*/ 159204 w 898071"/>
                <a:gd name="connsiteY23" fmla="*/ 73479 h 800100"/>
                <a:gd name="connsiteX24" fmla="*/ 175532 w 898071"/>
                <a:gd name="connsiteY24" fmla="*/ 57150 h 800100"/>
                <a:gd name="connsiteX25" fmla="*/ 285750 w 898071"/>
                <a:gd name="connsiteY25" fmla="*/ 8165 h 800100"/>
                <a:gd name="connsiteX26" fmla="*/ 412296 w 898071"/>
                <a:gd name="connsiteY26" fmla="*/ 28575 h 800100"/>
                <a:gd name="connsiteX27" fmla="*/ 571500 w 898071"/>
                <a:gd name="connsiteY27" fmla="*/ 12247 h 800100"/>
                <a:gd name="connsiteX28" fmla="*/ 640896 w 898071"/>
                <a:gd name="connsiteY28" fmla="*/ 0 h 800100"/>
                <a:gd name="connsiteX0" fmla="*/ 608692 w 865867"/>
                <a:gd name="connsiteY0" fmla="*/ 0 h 800100"/>
                <a:gd name="connsiteX1" fmla="*/ 710746 w 865867"/>
                <a:gd name="connsiteY1" fmla="*/ 142875 h 800100"/>
                <a:gd name="connsiteX2" fmla="*/ 771978 w 865867"/>
                <a:gd name="connsiteY2" fmla="*/ 220436 h 800100"/>
                <a:gd name="connsiteX3" fmla="*/ 825046 w 865867"/>
                <a:gd name="connsiteY3" fmla="*/ 281668 h 800100"/>
                <a:gd name="connsiteX4" fmla="*/ 865867 w 865867"/>
                <a:gd name="connsiteY4" fmla="*/ 318407 h 800100"/>
                <a:gd name="connsiteX5" fmla="*/ 853621 w 865867"/>
                <a:gd name="connsiteY5" fmla="*/ 359229 h 800100"/>
                <a:gd name="connsiteX6" fmla="*/ 833210 w 865867"/>
                <a:gd name="connsiteY6" fmla="*/ 400050 h 800100"/>
                <a:gd name="connsiteX7" fmla="*/ 796471 w 865867"/>
                <a:gd name="connsiteY7" fmla="*/ 457200 h 800100"/>
                <a:gd name="connsiteX8" fmla="*/ 771978 w 865867"/>
                <a:gd name="connsiteY8" fmla="*/ 457200 h 800100"/>
                <a:gd name="connsiteX9" fmla="*/ 771978 w 865867"/>
                <a:gd name="connsiteY9" fmla="*/ 510268 h 800100"/>
                <a:gd name="connsiteX10" fmla="*/ 763814 w 865867"/>
                <a:gd name="connsiteY10" fmla="*/ 698047 h 800100"/>
                <a:gd name="connsiteX11" fmla="*/ 567871 w 865867"/>
                <a:gd name="connsiteY11" fmla="*/ 763361 h 800100"/>
                <a:gd name="connsiteX12" fmla="*/ 355600 w 865867"/>
                <a:gd name="connsiteY12" fmla="*/ 783772 h 800100"/>
                <a:gd name="connsiteX13" fmla="*/ 220889 w 865867"/>
                <a:gd name="connsiteY13" fmla="*/ 800100 h 800100"/>
                <a:gd name="connsiteX14" fmla="*/ 196396 w 865867"/>
                <a:gd name="connsiteY14" fmla="*/ 787854 h 800100"/>
                <a:gd name="connsiteX15" fmla="*/ 196396 w 865867"/>
                <a:gd name="connsiteY15" fmla="*/ 747032 h 800100"/>
                <a:gd name="connsiteX16" fmla="*/ 114753 w 865867"/>
                <a:gd name="connsiteY16" fmla="*/ 689882 h 800100"/>
                <a:gd name="connsiteX17" fmla="*/ 33110 w 865867"/>
                <a:gd name="connsiteY17" fmla="*/ 563336 h 800100"/>
                <a:gd name="connsiteX18" fmla="*/ 0 w 865867"/>
                <a:gd name="connsiteY18" fmla="*/ 448168 h 800100"/>
                <a:gd name="connsiteX19" fmla="*/ 1537 w 865867"/>
                <a:gd name="connsiteY19" fmla="*/ 405079 h 800100"/>
                <a:gd name="connsiteX20" fmla="*/ 12581 w 865867"/>
                <a:gd name="connsiteY20" fmla="*/ 349862 h 800100"/>
                <a:gd name="connsiteX21" fmla="*/ 53935 w 865867"/>
                <a:gd name="connsiteY21" fmla="*/ 258181 h 800100"/>
                <a:gd name="connsiteX22" fmla="*/ 45357 w 865867"/>
                <a:gd name="connsiteY22" fmla="*/ 163286 h 800100"/>
                <a:gd name="connsiteX23" fmla="*/ 127000 w 865867"/>
                <a:gd name="connsiteY23" fmla="*/ 73479 h 800100"/>
                <a:gd name="connsiteX24" fmla="*/ 143328 w 865867"/>
                <a:gd name="connsiteY24" fmla="*/ 57150 h 800100"/>
                <a:gd name="connsiteX25" fmla="*/ 253546 w 865867"/>
                <a:gd name="connsiteY25" fmla="*/ 8165 h 800100"/>
                <a:gd name="connsiteX26" fmla="*/ 380092 w 865867"/>
                <a:gd name="connsiteY26" fmla="*/ 28575 h 800100"/>
                <a:gd name="connsiteX27" fmla="*/ 539296 w 865867"/>
                <a:gd name="connsiteY27" fmla="*/ 12247 h 800100"/>
                <a:gd name="connsiteX28" fmla="*/ 608692 w 865867"/>
                <a:gd name="connsiteY28" fmla="*/ 0 h 800100"/>
                <a:gd name="connsiteX0" fmla="*/ 608692 w 865867"/>
                <a:gd name="connsiteY0" fmla="*/ 0 h 800100"/>
                <a:gd name="connsiteX1" fmla="*/ 710746 w 865867"/>
                <a:gd name="connsiteY1" fmla="*/ 142875 h 800100"/>
                <a:gd name="connsiteX2" fmla="*/ 771978 w 865867"/>
                <a:gd name="connsiteY2" fmla="*/ 220436 h 800100"/>
                <a:gd name="connsiteX3" fmla="*/ 825046 w 865867"/>
                <a:gd name="connsiteY3" fmla="*/ 281668 h 800100"/>
                <a:gd name="connsiteX4" fmla="*/ 865867 w 865867"/>
                <a:gd name="connsiteY4" fmla="*/ 318407 h 800100"/>
                <a:gd name="connsiteX5" fmla="*/ 853621 w 865867"/>
                <a:gd name="connsiteY5" fmla="*/ 359229 h 800100"/>
                <a:gd name="connsiteX6" fmla="*/ 833210 w 865867"/>
                <a:gd name="connsiteY6" fmla="*/ 400050 h 800100"/>
                <a:gd name="connsiteX7" fmla="*/ 796471 w 865867"/>
                <a:gd name="connsiteY7" fmla="*/ 457200 h 800100"/>
                <a:gd name="connsiteX8" fmla="*/ 771978 w 865867"/>
                <a:gd name="connsiteY8" fmla="*/ 457200 h 800100"/>
                <a:gd name="connsiteX9" fmla="*/ 771978 w 865867"/>
                <a:gd name="connsiteY9" fmla="*/ 510268 h 800100"/>
                <a:gd name="connsiteX10" fmla="*/ 763814 w 865867"/>
                <a:gd name="connsiteY10" fmla="*/ 698047 h 800100"/>
                <a:gd name="connsiteX11" fmla="*/ 567871 w 865867"/>
                <a:gd name="connsiteY11" fmla="*/ 763361 h 800100"/>
                <a:gd name="connsiteX12" fmla="*/ 355600 w 865867"/>
                <a:gd name="connsiteY12" fmla="*/ 783772 h 800100"/>
                <a:gd name="connsiteX13" fmla="*/ 220889 w 865867"/>
                <a:gd name="connsiteY13" fmla="*/ 800100 h 800100"/>
                <a:gd name="connsiteX14" fmla="*/ 196396 w 865867"/>
                <a:gd name="connsiteY14" fmla="*/ 787854 h 800100"/>
                <a:gd name="connsiteX15" fmla="*/ 196396 w 865867"/>
                <a:gd name="connsiteY15" fmla="*/ 747032 h 800100"/>
                <a:gd name="connsiteX16" fmla="*/ 114753 w 865867"/>
                <a:gd name="connsiteY16" fmla="*/ 689882 h 800100"/>
                <a:gd name="connsiteX17" fmla="*/ 33110 w 865867"/>
                <a:gd name="connsiteY17" fmla="*/ 563336 h 800100"/>
                <a:gd name="connsiteX18" fmla="*/ 0 w 865867"/>
                <a:gd name="connsiteY18" fmla="*/ 448168 h 800100"/>
                <a:gd name="connsiteX19" fmla="*/ 1537 w 865867"/>
                <a:gd name="connsiteY19" fmla="*/ 405079 h 800100"/>
                <a:gd name="connsiteX20" fmla="*/ 12581 w 865867"/>
                <a:gd name="connsiteY20" fmla="*/ 349862 h 800100"/>
                <a:gd name="connsiteX21" fmla="*/ 53935 w 865867"/>
                <a:gd name="connsiteY21" fmla="*/ 258181 h 800100"/>
                <a:gd name="connsiteX22" fmla="*/ 127078 w 865867"/>
                <a:gd name="connsiteY22" fmla="*/ 176538 h 800100"/>
                <a:gd name="connsiteX23" fmla="*/ 127000 w 865867"/>
                <a:gd name="connsiteY23" fmla="*/ 73479 h 800100"/>
                <a:gd name="connsiteX24" fmla="*/ 143328 w 865867"/>
                <a:gd name="connsiteY24" fmla="*/ 57150 h 800100"/>
                <a:gd name="connsiteX25" fmla="*/ 253546 w 865867"/>
                <a:gd name="connsiteY25" fmla="*/ 8165 h 800100"/>
                <a:gd name="connsiteX26" fmla="*/ 380092 w 865867"/>
                <a:gd name="connsiteY26" fmla="*/ 28575 h 800100"/>
                <a:gd name="connsiteX27" fmla="*/ 539296 w 865867"/>
                <a:gd name="connsiteY27" fmla="*/ 12247 h 800100"/>
                <a:gd name="connsiteX28" fmla="*/ 608692 w 865867"/>
                <a:gd name="connsiteY28" fmla="*/ 0 h 800100"/>
                <a:gd name="connsiteX0" fmla="*/ 608692 w 865867"/>
                <a:gd name="connsiteY0" fmla="*/ 0 h 800100"/>
                <a:gd name="connsiteX1" fmla="*/ 710746 w 865867"/>
                <a:gd name="connsiteY1" fmla="*/ 142875 h 800100"/>
                <a:gd name="connsiteX2" fmla="*/ 771978 w 865867"/>
                <a:gd name="connsiteY2" fmla="*/ 220436 h 800100"/>
                <a:gd name="connsiteX3" fmla="*/ 825046 w 865867"/>
                <a:gd name="connsiteY3" fmla="*/ 281668 h 800100"/>
                <a:gd name="connsiteX4" fmla="*/ 865867 w 865867"/>
                <a:gd name="connsiteY4" fmla="*/ 318407 h 800100"/>
                <a:gd name="connsiteX5" fmla="*/ 853621 w 865867"/>
                <a:gd name="connsiteY5" fmla="*/ 359229 h 800100"/>
                <a:gd name="connsiteX6" fmla="*/ 833210 w 865867"/>
                <a:gd name="connsiteY6" fmla="*/ 400050 h 800100"/>
                <a:gd name="connsiteX7" fmla="*/ 796471 w 865867"/>
                <a:gd name="connsiteY7" fmla="*/ 457200 h 800100"/>
                <a:gd name="connsiteX8" fmla="*/ 771978 w 865867"/>
                <a:gd name="connsiteY8" fmla="*/ 457200 h 800100"/>
                <a:gd name="connsiteX9" fmla="*/ 771978 w 865867"/>
                <a:gd name="connsiteY9" fmla="*/ 510268 h 800100"/>
                <a:gd name="connsiteX10" fmla="*/ 763814 w 865867"/>
                <a:gd name="connsiteY10" fmla="*/ 698047 h 800100"/>
                <a:gd name="connsiteX11" fmla="*/ 567871 w 865867"/>
                <a:gd name="connsiteY11" fmla="*/ 763361 h 800100"/>
                <a:gd name="connsiteX12" fmla="*/ 355600 w 865867"/>
                <a:gd name="connsiteY12" fmla="*/ 783772 h 800100"/>
                <a:gd name="connsiteX13" fmla="*/ 220889 w 865867"/>
                <a:gd name="connsiteY13" fmla="*/ 800100 h 800100"/>
                <a:gd name="connsiteX14" fmla="*/ 196396 w 865867"/>
                <a:gd name="connsiteY14" fmla="*/ 787854 h 800100"/>
                <a:gd name="connsiteX15" fmla="*/ 196396 w 865867"/>
                <a:gd name="connsiteY15" fmla="*/ 747032 h 800100"/>
                <a:gd name="connsiteX16" fmla="*/ 114753 w 865867"/>
                <a:gd name="connsiteY16" fmla="*/ 689882 h 800100"/>
                <a:gd name="connsiteX17" fmla="*/ 33110 w 865867"/>
                <a:gd name="connsiteY17" fmla="*/ 563336 h 800100"/>
                <a:gd name="connsiteX18" fmla="*/ 0 w 865867"/>
                <a:gd name="connsiteY18" fmla="*/ 448168 h 800100"/>
                <a:gd name="connsiteX19" fmla="*/ 1537 w 865867"/>
                <a:gd name="connsiteY19" fmla="*/ 405079 h 800100"/>
                <a:gd name="connsiteX20" fmla="*/ 12581 w 865867"/>
                <a:gd name="connsiteY20" fmla="*/ 349862 h 800100"/>
                <a:gd name="connsiteX21" fmla="*/ 53935 w 865867"/>
                <a:gd name="connsiteY21" fmla="*/ 258181 h 800100"/>
                <a:gd name="connsiteX22" fmla="*/ 127078 w 865867"/>
                <a:gd name="connsiteY22" fmla="*/ 176538 h 800100"/>
                <a:gd name="connsiteX23" fmla="*/ 182217 w 865867"/>
                <a:gd name="connsiteY23" fmla="*/ 117653 h 800100"/>
                <a:gd name="connsiteX24" fmla="*/ 143328 w 865867"/>
                <a:gd name="connsiteY24" fmla="*/ 57150 h 800100"/>
                <a:gd name="connsiteX25" fmla="*/ 253546 w 865867"/>
                <a:gd name="connsiteY25" fmla="*/ 8165 h 800100"/>
                <a:gd name="connsiteX26" fmla="*/ 380092 w 865867"/>
                <a:gd name="connsiteY26" fmla="*/ 28575 h 800100"/>
                <a:gd name="connsiteX27" fmla="*/ 539296 w 865867"/>
                <a:gd name="connsiteY27" fmla="*/ 12247 h 800100"/>
                <a:gd name="connsiteX28" fmla="*/ 608692 w 865867"/>
                <a:gd name="connsiteY28" fmla="*/ 0 h 800100"/>
                <a:gd name="connsiteX0" fmla="*/ 608692 w 865867"/>
                <a:gd name="connsiteY0" fmla="*/ 0 h 800100"/>
                <a:gd name="connsiteX1" fmla="*/ 710746 w 865867"/>
                <a:gd name="connsiteY1" fmla="*/ 142875 h 800100"/>
                <a:gd name="connsiteX2" fmla="*/ 771978 w 865867"/>
                <a:gd name="connsiteY2" fmla="*/ 220436 h 800100"/>
                <a:gd name="connsiteX3" fmla="*/ 825046 w 865867"/>
                <a:gd name="connsiteY3" fmla="*/ 281668 h 800100"/>
                <a:gd name="connsiteX4" fmla="*/ 865867 w 865867"/>
                <a:gd name="connsiteY4" fmla="*/ 318407 h 800100"/>
                <a:gd name="connsiteX5" fmla="*/ 853621 w 865867"/>
                <a:gd name="connsiteY5" fmla="*/ 359229 h 800100"/>
                <a:gd name="connsiteX6" fmla="*/ 833210 w 865867"/>
                <a:gd name="connsiteY6" fmla="*/ 400050 h 800100"/>
                <a:gd name="connsiteX7" fmla="*/ 796471 w 865867"/>
                <a:gd name="connsiteY7" fmla="*/ 457200 h 800100"/>
                <a:gd name="connsiteX8" fmla="*/ 771978 w 865867"/>
                <a:gd name="connsiteY8" fmla="*/ 457200 h 800100"/>
                <a:gd name="connsiteX9" fmla="*/ 771978 w 865867"/>
                <a:gd name="connsiteY9" fmla="*/ 510268 h 800100"/>
                <a:gd name="connsiteX10" fmla="*/ 763814 w 865867"/>
                <a:gd name="connsiteY10" fmla="*/ 698047 h 800100"/>
                <a:gd name="connsiteX11" fmla="*/ 567871 w 865867"/>
                <a:gd name="connsiteY11" fmla="*/ 763361 h 800100"/>
                <a:gd name="connsiteX12" fmla="*/ 355600 w 865867"/>
                <a:gd name="connsiteY12" fmla="*/ 783772 h 800100"/>
                <a:gd name="connsiteX13" fmla="*/ 220889 w 865867"/>
                <a:gd name="connsiteY13" fmla="*/ 800100 h 800100"/>
                <a:gd name="connsiteX14" fmla="*/ 196396 w 865867"/>
                <a:gd name="connsiteY14" fmla="*/ 787854 h 800100"/>
                <a:gd name="connsiteX15" fmla="*/ 196396 w 865867"/>
                <a:gd name="connsiteY15" fmla="*/ 747032 h 800100"/>
                <a:gd name="connsiteX16" fmla="*/ 114753 w 865867"/>
                <a:gd name="connsiteY16" fmla="*/ 689882 h 800100"/>
                <a:gd name="connsiteX17" fmla="*/ 33110 w 865867"/>
                <a:gd name="connsiteY17" fmla="*/ 563336 h 800100"/>
                <a:gd name="connsiteX18" fmla="*/ 0 w 865867"/>
                <a:gd name="connsiteY18" fmla="*/ 448168 h 800100"/>
                <a:gd name="connsiteX19" fmla="*/ 1537 w 865867"/>
                <a:gd name="connsiteY19" fmla="*/ 405079 h 800100"/>
                <a:gd name="connsiteX20" fmla="*/ 12581 w 865867"/>
                <a:gd name="connsiteY20" fmla="*/ 349862 h 800100"/>
                <a:gd name="connsiteX21" fmla="*/ 53935 w 865867"/>
                <a:gd name="connsiteY21" fmla="*/ 258181 h 800100"/>
                <a:gd name="connsiteX22" fmla="*/ 127078 w 865867"/>
                <a:gd name="connsiteY22" fmla="*/ 176538 h 800100"/>
                <a:gd name="connsiteX23" fmla="*/ 182217 w 865867"/>
                <a:gd name="connsiteY23" fmla="*/ 117653 h 800100"/>
                <a:gd name="connsiteX24" fmla="*/ 211798 w 865867"/>
                <a:gd name="connsiteY24" fmla="*/ 85863 h 800100"/>
                <a:gd name="connsiteX25" fmla="*/ 253546 w 865867"/>
                <a:gd name="connsiteY25" fmla="*/ 8165 h 800100"/>
                <a:gd name="connsiteX26" fmla="*/ 380092 w 865867"/>
                <a:gd name="connsiteY26" fmla="*/ 28575 h 800100"/>
                <a:gd name="connsiteX27" fmla="*/ 539296 w 865867"/>
                <a:gd name="connsiteY27" fmla="*/ 12247 h 800100"/>
                <a:gd name="connsiteX28" fmla="*/ 608692 w 865867"/>
                <a:gd name="connsiteY28" fmla="*/ 0 h 800100"/>
                <a:gd name="connsiteX0" fmla="*/ 608692 w 865867"/>
                <a:gd name="connsiteY0" fmla="*/ 0 h 800100"/>
                <a:gd name="connsiteX1" fmla="*/ 710746 w 865867"/>
                <a:gd name="connsiteY1" fmla="*/ 142875 h 800100"/>
                <a:gd name="connsiteX2" fmla="*/ 771978 w 865867"/>
                <a:gd name="connsiteY2" fmla="*/ 220436 h 800100"/>
                <a:gd name="connsiteX3" fmla="*/ 825046 w 865867"/>
                <a:gd name="connsiteY3" fmla="*/ 281668 h 800100"/>
                <a:gd name="connsiteX4" fmla="*/ 865867 w 865867"/>
                <a:gd name="connsiteY4" fmla="*/ 318407 h 800100"/>
                <a:gd name="connsiteX5" fmla="*/ 853621 w 865867"/>
                <a:gd name="connsiteY5" fmla="*/ 359229 h 800100"/>
                <a:gd name="connsiteX6" fmla="*/ 833210 w 865867"/>
                <a:gd name="connsiteY6" fmla="*/ 400050 h 800100"/>
                <a:gd name="connsiteX7" fmla="*/ 796471 w 865867"/>
                <a:gd name="connsiteY7" fmla="*/ 457200 h 800100"/>
                <a:gd name="connsiteX8" fmla="*/ 771978 w 865867"/>
                <a:gd name="connsiteY8" fmla="*/ 457200 h 800100"/>
                <a:gd name="connsiteX9" fmla="*/ 771978 w 865867"/>
                <a:gd name="connsiteY9" fmla="*/ 510268 h 800100"/>
                <a:gd name="connsiteX10" fmla="*/ 763814 w 865867"/>
                <a:gd name="connsiteY10" fmla="*/ 698047 h 800100"/>
                <a:gd name="connsiteX11" fmla="*/ 567871 w 865867"/>
                <a:gd name="connsiteY11" fmla="*/ 763361 h 800100"/>
                <a:gd name="connsiteX12" fmla="*/ 355600 w 865867"/>
                <a:gd name="connsiteY12" fmla="*/ 783772 h 800100"/>
                <a:gd name="connsiteX13" fmla="*/ 220889 w 865867"/>
                <a:gd name="connsiteY13" fmla="*/ 800100 h 800100"/>
                <a:gd name="connsiteX14" fmla="*/ 196396 w 865867"/>
                <a:gd name="connsiteY14" fmla="*/ 787854 h 800100"/>
                <a:gd name="connsiteX15" fmla="*/ 196396 w 865867"/>
                <a:gd name="connsiteY15" fmla="*/ 747032 h 800100"/>
                <a:gd name="connsiteX16" fmla="*/ 114753 w 865867"/>
                <a:gd name="connsiteY16" fmla="*/ 689882 h 800100"/>
                <a:gd name="connsiteX17" fmla="*/ 33110 w 865867"/>
                <a:gd name="connsiteY17" fmla="*/ 563336 h 800100"/>
                <a:gd name="connsiteX18" fmla="*/ 0 w 865867"/>
                <a:gd name="connsiteY18" fmla="*/ 448168 h 800100"/>
                <a:gd name="connsiteX19" fmla="*/ 1537 w 865867"/>
                <a:gd name="connsiteY19" fmla="*/ 405079 h 800100"/>
                <a:gd name="connsiteX20" fmla="*/ 12581 w 865867"/>
                <a:gd name="connsiteY20" fmla="*/ 349862 h 800100"/>
                <a:gd name="connsiteX21" fmla="*/ 53935 w 865867"/>
                <a:gd name="connsiteY21" fmla="*/ 258181 h 800100"/>
                <a:gd name="connsiteX22" fmla="*/ 127078 w 865867"/>
                <a:gd name="connsiteY22" fmla="*/ 176538 h 800100"/>
                <a:gd name="connsiteX23" fmla="*/ 182217 w 865867"/>
                <a:gd name="connsiteY23" fmla="*/ 117653 h 800100"/>
                <a:gd name="connsiteX24" fmla="*/ 211798 w 865867"/>
                <a:gd name="connsiteY24" fmla="*/ 85863 h 800100"/>
                <a:gd name="connsiteX25" fmla="*/ 271216 w 865867"/>
                <a:gd name="connsiteY25" fmla="*/ 36878 h 800100"/>
                <a:gd name="connsiteX26" fmla="*/ 380092 w 865867"/>
                <a:gd name="connsiteY26" fmla="*/ 28575 h 800100"/>
                <a:gd name="connsiteX27" fmla="*/ 539296 w 865867"/>
                <a:gd name="connsiteY27" fmla="*/ 12247 h 800100"/>
                <a:gd name="connsiteX28" fmla="*/ 608692 w 865867"/>
                <a:gd name="connsiteY28" fmla="*/ 0 h 800100"/>
                <a:gd name="connsiteX0" fmla="*/ 608692 w 865867"/>
                <a:gd name="connsiteY0" fmla="*/ 0 h 800100"/>
                <a:gd name="connsiteX1" fmla="*/ 710746 w 865867"/>
                <a:gd name="connsiteY1" fmla="*/ 142875 h 800100"/>
                <a:gd name="connsiteX2" fmla="*/ 771978 w 865867"/>
                <a:gd name="connsiteY2" fmla="*/ 220436 h 800100"/>
                <a:gd name="connsiteX3" fmla="*/ 825046 w 865867"/>
                <a:gd name="connsiteY3" fmla="*/ 281668 h 800100"/>
                <a:gd name="connsiteX4" fmla="*/ 865867 w 865867"/>
                <a:gd name="connsiteY4" fmla="*/ 318407 h 800100"/>
                <a:gd name="connsiteX5" fmla="*/ 853621 w 865867"/>
                <a:gd name="connsiteY5" fmla="*/ 359229 h 800100"/>
                <a:gd name="connsiteX6" fmla="*/ 833210 w 865867"/>
                <a:gd name="connsiteY6" fmla="*/ 400050 h 800100"/>
                <a:gd name="connsiteX7" fmla="*/ 796471 w 865867"/>
                <a:gd name="connsiteY7" fmla="*/ 457200 h 800100"/>
                <a:gd name="connsiteX8" fmla="*/ 771978 w 865867"/>
                <a:gd name="connsiteY8" fmla="*/ 457200 h 800100"/>
                <a:gd name="connsiteX9" fmla="*/ 771978 w 865867"/>
                <a:gd name="connsiteY9" fmla="*/ 510268 h 800100"/>
                <a:gd name="connsiteX10" fmla="*/ 763814 w 865867"/>
                <a:gd name="connsiteY10" fmla="*/ 698047 h 800100"/>
                <a:gd name="connsiteX11" fmla="*/ 567871 w 865867"/>
                <a:gd name="connsiteY11" fmla="*/ 763361 h 800100"/>
                <a:gd name="connsiteX12" fmla="*/ 355600 w 865867"/>
                <a:gd name="connsiteY12" fmla="*/ 783772 h 800100"/>
                <a:gd name="connsiteX13" fmla="*/ 220889 w 865867"/>
                <a:gd name="connsiteY13" fmla="*/ 800100 h 800100"/>
                <a:gd name="connsiteX14" fmla="*/ 196396 w 865867"/>
                <a:gd name="connsiteY14" fmla="*/ 787854 h 800100"/>
                <a:gd name="connsiteX15" fmla="*/ 196396 w 865867"/>
                <a:gd name="connsiteY15" fmla="*/ 747032 h 800100"/>
                <a:gd name="connsiteX16" fmla="*/ 114753 w 865867"/>
                <a:gd name="connsiteY16" fmla="*/ 689882 h 800100"/>
                <a:gd name="connsiteX17" fmla="*/ 97162 w 865867"/>
                <a:gd name="connsiteY17" fmla="*/ 530205 h 800100"/>
                <a:gd name="connsiteX18" fmla="*/ 0 w 865867"/>
                <a:gd name="connsiteY18" fmla="*/ 448168 h 800100"/>
                <a:gd name="connsiteX19" fmla="*/ 1537 w 865867"/>
                <a:gd name="connsiteY19" fmla="*/ 405079 h 800100"/>
                <a:gd name="connsiteX20" fmla="*/ 12581 w 865867"/>
                <a:gd name="connsiteY20" fmla="*/ 349862 h 800100"/>
                <a:gd name="connsiteX21" fmla="*/ 53935 w 865867"/>
                <a:gd name="connsiteY21" fmla="*/ 258181 h 800100"/>
                <a:gd name="connsiteX22" fmla="*/ 127078 w 865867"/>
                <a:gd name="connsiteY22" fmla="*/ 176538 h 800100"/>
                <a:gd name="connsiteX23" fmla="*/ 182217 w 865867"/>
                <a:gd name="connsiteY23" fmla="*/ 117653 h 800100"/>
                <a:gd name="connsiteX24" fmla="*/ 211798 w 865867"/>
                <a:gd name="connsiteY24" fmla="*/ 85863 h 800100"/>
                <a:gd name="connsiteX25" fmla="*/ 271216 w 865867"/>
                <a:gd name="connsiteY25" fmla="*/ 36878 h 800100"/>
                <a:gd name="connsiteX26" fmla="*/ 380092 w 865867"/>
                <a:gd name="connsiteY26" fmla="*/ 28575 h 800100"/>
                <a:gd name="connsiteX27" fmla="*/ 539296 w 865867"/>
                <a:gd name="connsiteY27" fmla="*/ 12247 h 800100"/>
                <a:gd name="connsiteX28" fmla="*/ 608692 w 865867"/>
                <a:gd name="connsiteY28" fmla="*/ 0 h 800100"/>
                <a:gd name="connsiteX0" fmla="*/ 608692 w 865867"/>
                <a:gd name="connsiteY0" fmla="*/ 0 h 800100"/>
                <a:gd name="connsiteX1" fmla="*/ 710746 w 865867"/>
                <a:gd name="connsiteY1" fmla="*/ 142875 h 800100"/>
                <a:gd name="connsiteX2" fmla="*/ 771978 w 865867"/>
                <a:gd name="connsiteY2" fmla="*/ 220436 h 800100"/>
                <a:gd name="connsiteX3" fmla="*/ 825046 w 865867"/>
                <a:gd name="connsiteY3" fmla="*/ 281668 h 800100"/>
                <a:gd name="connsiteX4" fmla="*/ 865867 w 865867"/>
                <a:gd name="connsiteY4" fmla="*/ 318407 h 800100"/>
                <a:gd name="connsiteX5" fmla="*/ 853621 w 865867"/>
                <a:gd name="connsiteY5" fmla="*/ 359229 h 800100"/>
                <a:gd name="connsiteX6" fmla="*/ 833210 w 865867"/>
                <a:gd name="connsiteY6" fmla="*/ 400050 h 800100"/>
                <a:gd name="connsiteX7" fmla="*/ 796471 w 865867"/>
                <a:gd name="connsiteY7" fmla="*/ 457200 h 800100"/>
                <a:gd name="connsiteX8" fmla="*/ 771978 w 865867"/>
                <a:gd name="connsiteY8" fmla="*/ 457200 h 800100"/>
                <a:gd name="connsiteX9" fmla="*/ 771978 w 865867"/>
                <a:gd name="connsiteY9" fmla="*/ 510268 h 800100"/>
                <a:gd name="connsiteX10" fmla="*/ 763814 w 865867"/>
                <a:gd name="connsiteY10" fmla="*/ 698047 h 800100"/>
                <a:gd name="connsiteX11" fmla="*/ 567871 w 865867"/>
                <a:gd name="connsiteY11" fmla="*/ 763361 h 800100"/>
                <a:gd name="connsiteX12" fmla="*/ 355600 w 865867"/>
                <a:gd name="connsiteY12" fmla="*/ 783772 h 800100"/>
                <a:gd name="connsiteX13" fmla="*/ 220889 w 865867"/>
                <a:gd name="connsiteY13" fmla="*/ 800100 h 800100"/>
                <a:gd name="connsiteX14" fmla="*/ 196396 w 865867"/>
                <a:gd name="connsiteY14" fmla="*/ 787854 h 800100"/>
                <a:gd name="connsiteX15" fmla="*/ 196396 w 865867"/>
                <a:gd name="connsiteY15" fmla="*/ 747032 h 800100"/>
                <a:gd name="connsiteX16" fmla="*/ 194266 w 865867"/>
                <a:gd name="connsiteY16" fmla="*/ 636873 h 800100"/>
                <a:gd name="connsiteX17" fmla="*/ 97162 w 865867"/>
                <a:gd name="connsiteY17" fmla="*/ 530205 h 800100"/>
                <a:gd name="connsiteX18" fmla="*/ 0 w 865867"/>
                <a:gd name="connsiteY18" fmla="*/ 448168 h 800100"/>
                <a:gd name="connsiteX19" fmla="*/ 1537 w 865867"/>
                <a:gd name="connsiteY19" fmla="*/ 405079 h 800100"/>
                <a:gd name="connsiteX20" fmla="*/ 12581 w 865867"/>
                <a:gd name="connsiteY20" fmla="*/ 349862 h 800100"/>
                <a:gd name="connsiteX21" fmla="*/ 53935 w 865867"/>
                <a:gd name="connsiteY21" fmla="*/ 258181 h 800100"/>
                <a:gd name="connsiteX22" fmla="*/ 127078 w 865867"/>
                <a:gd name="connsiteY22" fmla="*/ 176538 h 800100"/>
                <a:gd name="connsiteX23" fmla="*/ 182217 w 865867"/>
                <a:gd name="connsiteY23" fmla="*/ 117653 h 800100"/>
                <a:gd name="connsiteX24" fmla="*/ 211798 w 865867"/>
                <a:gd name="connsiteY24" fmla="*/ 85863 h 800100"/>
                <a:gd name="connsiteX25" fmla="*/ 271216 w 865867"/>
                <a:gd name="connsiteY25" fmla="*/ 36878 h 800100"/>
                <a:gd name="connsiteX26" fmla="*/ 380092 w 865867"/>
                <a:gd name="connsiteY26" fmla="*/ 28575 h 800100"/>
                <a:gd name="connsiteX27" fmla="*/ 539296 w 865867"/>
                <a:gd name="connsiteY27" fmla="*/ 12247 h 800100"/>
                <a:gd name="connsiteX28" fmla="*/ 608692 w 865867"/>
                <a:gd name="connsiteY28" fmla="*/ 0 h 800100"/>
                <a:gd name="connsiteX0" fmla="*/ 608692 w 865867"/>
                <a:gd name="connsiteY0" fmla="*/ 0 h 800100"/>
                <a:gd name="connsiteX1" fmla="*/ 710746 w 865867"/>
                <a:gd name="connsiteY1" fmla="*/ 142875 h 800100"/>
                <a:gd name="connsiteX2" fmla="*/ 771978 w 865867"/>
                <a:gd name="connsiteY2" fmla="*/ 220436 h 800100"/>
                <a:gd name="connsiteX3" fmla="*/ 825046 w 865867"/>
                <a:gd name="connsiteY3" fmla="*/ 281668 h 800100"/>
                <a:gd name="connsiteX4" fmla="*/ 865867 w 865867"/>
                <a:gd name="connsiteY4" fmla="*/ 318407 h 800100"/>
                <a:gd name="connsiteX5" fmla="*/ 853621 w 865867"/>
                <a:gd name="connsiteY5" fmla="*/ 359229 h 800100"/>
                <a:gd name="connsiteX6" fmla="*/ 833210 w 865867"/>
                <a:gd name="connsiteY6" fmla="*/ 400050 h 800100"/>
                <a:gd name="connsiteX7" fmla="*/ 796471 w 865867"/>
                <a:gd name="connsiteY7" fmla="*/ 457200 h 800100"/>
                <a:gd name="connsiteX8" fmla="*/ 771978 w 865867"/>
                <a:gd name="connsiteY8" fmla="*/ 457200 h 800100"/>
                <a:gd name="connsiteX9" fmla="*/ 771978 w 865867"/>
                <a:gd name="connsiteY9" fmla="*/ 510268 h 800100"/>
                <a:gd name="connsiteX10" fmla="*/ 763814 w 865867"/>
                <a:gd name="connsiteY10" fmla="*/ 698047 h 800100"/>
                <a:gd name="connsiteX11" fmla="*/ 567871 w 865867"/>
                <a:gd name="connsiteY11" fmla="*/ 763361 h 800100"/>
                <a:gd name="connsiteX12" fmla="*/ 355600 w 865867"/>
                <a:gd name="connsiteY12" fmla="*/ 783772 h 800100"/>
                <a:gd name="connsiteX13" fmla="*/ 220889 w 865867"/>
                <a:gd name="connsiteY13" fmla="*/ 800100 h 800100"/>
                <a:gd name="connsiteX14" fmla="*/ 196396 w 865867"/>
                <a:gd name="connsiteY14" fmla="*/ 787854 h 800100"/>
                <a:gd name="connsiteX15" fmla="*/ 269283 w 865867"/>
                <a:gd name="connsiteY15" fmla="*/ 718319 h 800100"/>
                <a:gd name="connsiteX16" fmla="*/ 194266 w 865867"/>
                <a:gd name="connsiteY16" fmla="*/ 636873 h 800100"/>
                <a:gd name="connsiteX17" fmla="*/ 97162 w 865867"/>
                <a:gd name="connsiteY17" fmla="*/ 530205 h 800100"/>
                <a:gd name="connsiteX18" fmla="*/ 0 w 865867"/>
                <a:gd name="connsiteY18" fmla="*/ 448168 h 800100"/>
                <a:gd name="connsiteX19" fmla="*/ 1537 w 865867"/>
                <a:gd name="connsiteY19" fmla="*/ 405079 h 800100"/>
                <a:gd name="connsiteX20" fmla="*/ 12581 w 865867"/>
                <a:gd name="connsiteY20" fmla="*/ 349862 h 800100"/>
                <a:gd name="connsiteX21" fmla="*/ 53935 w 865867"/>
                <a:gd name="connsiteY21" fmla="*/ 258181 h 800100"/>
                <a:gd name="connsiteX22" fmla="*/ 127078 w 865867"/>
                <a:gd name="connsiteY22" fmla="*/ 176538 h 800100"/>
                <a:gd name="connsiteX23" fmla="*/ 182217 w 865867"/>
                <a:gd name="connsiteY23" fmla="*/ 117653 h 800100"/>
                <a:gd name="connsiteX24" fmla="*/ 211798 w 865867"/>
                <a:gd name="connsiteY24" fmla="*/ 85863 h 800100"/>
                <a:gd name="connsiteX25" fmla="*/ 271216 w 865867"/>
                <a:gd name="connsiteY25" fmla="*/ 36878 h 800100"/>
                <a:gd name="connsiteX26" fmla="*/ 380092 w 865867"/>
                <a:gd name="connsiteY26" fmla="*/ 28575 h 800100"/>
                <a:gd name="connsiteX27" fmla="*/ 539296 w 865867"/>
                <a:gd name="connsiteY27" fmla="*/ 12247 h 800100"/>
                <a:gd name="connsiteX28" fmla="*/ 608692 w 865867"/>
                <a:gd name="connsiteY28" fmla="*/ 0 h 800100"/>
                <a:gd name="connsiteX0" fmla="*/ 608692 w 865867"/>
                <a:gd name="connsiteY0" fmla="*/ 0 h 800100"/>
                <a:gd name="connsiteX1" fmla="*/ 710746 w 865867"/>
                <a:gd name="connsiteY1" fmla="*/ 142875 h 800100"/>
                <a:gd name="connsiteX2" fmla="*/ 771978 w 865867"/>
                <a:gd name="connsiteY2" fmla="*/ 220436 h 800100"/>
                <a:gd name="connsiteX3" fmla="*/ 825046 w 865867"/>
                <a:gd name="connsiteY3" fmla="*/ 281668 h 800100"/>
                <a:gd name="connsiteX4" fmla="*/ 865867 w 865867"/>
                <a:gd name="connsiteY4" fmla="*/ 318407 h 800100"/>
                <a:gd name="connsiteX5" fmla="*/ 853621 w 865867"/>
                <a:gd name="connsiteY5" fmla="*/ 359229 h 800100"/>
                <a:gd name="connsiteX6" fmla="*/ 833210 w 865867"/>
                <a:gd name="connsiteY6" fmla="*/ 400050 h 800100"/>
                <a:gd name="connsiteX7" fmla="*/ 796471 w 865867"/>
                <a:gd name="connsiteY7" fmla="*/ 457200 h 800100"/>
                <a:gd name="connsiteX8" fmla="*/ 771978 w 865867"/>
                <a:gd name="connsiteY8" fmla="*/ 457200 h 800100"/>
                <a:gd name="connsiteX9" fmla="*/ 771978 w 865867"/>
                <a:gd name="connsiteY9" fmla="*/ 510268 h 800100"/>
                <a:gd name="connsiteX10" fmla="*/ 763814 w 865867"/>
                <a:gd name="connsiteY10" fmla="*/ 698047 h 800100"/>
                <a:gd name="connsiteX11" fmla="*/ 567871 w 865867"/>
                <a:gd name="connsiteY11" fmla="*/ 763361 h 800100"/>
                <a:gd name="connsiteX12" fmla="*/ 355600 w 865867"/>
                <a:gd name="connsiteY12" fmla="*/ 783772 h 800100"/>
                <a:gd name="connsiteX13" fmla="*/ 220889 w 865867"/>
                <a:gd name="connsiteY13" fmla="*/ 800100 h 800100"/>
                <a:gd name="connsiteX14" fmla="*/ 297996 w 865867"/>
                <a:gd name="connsiteY14" fmla="*/ 763559 h 800100"/>
                <a:gd name="connsiteX15" fmla="*/ 269283 w 865867"/>
                <a:gd name="connsiteY15" fmla="*/ 718319 h 800100"/>
                <a:gd name="connsiteX16" fmla="*/ 194266 w 865867"/>
                <a:gd name="connsiteY16" fmla="*/ 636873 h 800100"/>
                <a:gd name="connsiteX17" fmla="*/ 97162 w 865867"/>
                <a:gd name="connsiteY17" fmla="*/ 530205 h 800100"/>
                <a:gd name="connsiteX18" fmla="*/ 0 w 865867"/>
                <a:gd name="connsiteY18" fmla="*/ 448168 h 800100"/>
                <a:gd name="connsiteX19" fmla="*/ 1537 w 865867"/>
                <a:gd name="connsiteY19" fmla="*/ 405079 h 800100"/>
                <a:gd name="connsiteX20" fmla="*/ 12581 w 865867"/>
                <a:gd name="connsiteY20" fmla="*/ 349862 h 800100"/>
                <a:gd name="connsiteX21" fmla="*/ 53935 w 865867"/>
                <a:gd name="connsiteY21" fmla="*/ 258181 h 800100"/>
                <a:gd name="connsiteX22" fmla="*/ 127078 w 865867"/>
                <a:gd name="connsiteY22" fmla="*/ 176538 h 800100"/>
                <a:gd name="connsiteX23" fmla="*/ 182217 w 865867"/>
                <a:gd name="connsiteY23" fmla="*/ 117653 h 800100"/>
                <a:gd name="connsiteX24" fmla="*/ 211798 w 865867"/>
                <a:gd name="connsiteY24" fmla="*/ 85863 h 800100"/>
                <a:gd name="connsiteX25" fmla="*/ 271216 w 865867"/>
                <a:gd name="connsiteY25" fmla="*/ 36878 h 800100"/>
                <a:gd name="connsiteX26" fmla="*/ 380092 w 865867"/>
                <a:gd name="connsiteY26" fmla="*/ 28575 h 800100"/>
                <a:gd name="connsiteX27" fmla="*/ 539296 w 865867"/>
                <a:gd name="connsiteY27" fmla="*/ 12247 h 800100"/>
                <a:gd name="connsiteX28" fmla="*/ 608692 w 865867"/>
                <a:gd name="connsiteY28" fmla="*/ 0 h 800100"/>
                <a:gd name="connsiteX0" fmla="*/ 608692 w 865867"/>
                <a:gd name="connsiteY0" fmla="*/ 0 h 800100"/>
                <a:gd name="connsiteX1" fmla="*/ 710746 w 865867"/>
                <a:gd name="connsiteY1" fmla="*/ 142875 h 800100"/>
                <a:gd name="connsiteX2" fmla="*/ 771978 w 865867"/>
                <a:gd name="connsiteY2" fmla="*/ 220436 h 800100"/>
                <a:gd name="connsiteX3" fmla="*/ 825046 w 865867"/>
                <a:gd name="connsiteY3" fmla="*/ 281668 h 800100"/>
                <a:gd name="connsiteX4" fmla="*/ 865867 w 865867"/>
                <a:gd name="connsiteY4" fmla="*/ 318407 h 800100"/>
                <a:gd name="connsiteX5" fmla="*/ 853621 w 865867"/>
                <a:gd name="connsiteY5" fmla="*/ 359229 h 800100"/>
                <a:gd name="connsiteX6" fmla="*/ 833210 w 865867"/>
                <a:gd name="connsiteY6" fmla="*/ 400050 h 800100"/>
                <a:gd name="connsiteX7" fmla="*/ 796471 w 865867"/>
                <a:gd name="connsiteY7" fmla="*/ 457200 h 800100"/>
                <a:gd name="connsiteX8" fmla="*/ 771978 w 865867"/>
                <a:gd name="connsiteY8" fmla="*/ 457200 h 800100"/>
                <a:gd name="connsiteX9" fmla="*/ 771978 w 865867"/>
                <a:gd name="connsiteY9" fmla="*/ 510268 h 800100"/>
                <a:gd name="connsiteX10" fmla="*/ 763814 w 865867"/>
                <a:gd name="connsiteY10" fmla="*/ 698047 h 800100"/>
                <a:gd name="connsiteX11" fmla="*/ 567871 w 865867"/>
                <a:gd name="connsiteY11" fmla="*/ 763361 h 800100"/>
                <a:gd name="connsiteX12" fmla="*/ 468244 w 865867"/>
                <a:gd name="connsiteY12" fmla="*/ 750641 h 800100"/>
                <a:gd name="connsiteX13" fmla="*/ 220889 w 865867"/>
                <a:gd name="connsiteY13" fmla="*/ 800100 h 800100"/>
                <a:gd name="connsiteX14" fmla="*/ 297996 w 865867"/>
                <a:gd name="connsiteY14" fmla="*/ 763559 h 800100"/>
                <a:gd name="connsiteX15" fmla="*/ 269283 w 865867"/>
                <a:gd name="connsiteY15" fmla="*/ 718319 h 800100"/>
                <a:gd name="connsiteX16" fmla="*/ 194266 w 865867"/>
                <a:gd name="connsiteY16" fmla="*/ 636873 h 800100"/>
                <a:gd name="connsiteX17" fmla="*/ 97162 w 865867"/>
                <a:gd name="connsiteY17" fmla="*/ 530205 h 800100"/>
                <a:gd name="connsiteX18" fmla="*/ 0 w 865867"/>
                <a:gd name="connsiteY18" fmla="*/ 448168 h 800100"/>
                <a:gd name="connsiteX19" fmla="*/ 1537 w 865867"/>
                <a:gd name="connsiteY19" fmla="*/ 405079 h 800100"/>
                <a:gd name="connsiteX20" fmla="*/ 12581 w 865867"/>
                <a:gd name="connsiteY20" fmla="*/ 349862 h 800100"/>
                <a:gd name="connsiteX21" fmla="*/ 53935 w 865867"/>
                <a:gd name="connsiteY21" fmla="*/ 258181 h 800100"/>
                <a:gd name="connsiteX22" fmla="*/ 127078 w 865867"/>
                <a:gd name="connsiteY22" fmla="*/ 176538 h 800100"/>
                <a:gd name="connsiteX23" fmla="*/ 182217 w 865867"/>
                <a:gd name="connsiteY23" fmla="*/ 117653 h 800100"/>
                <a:gd name="connsiteX24" fmla="*/ 211798 w 865867"/>
                <a:gd name="connsiteY24" fmla="*/ 85863 h 800100"/>
                <a:gd name="connsiteX25" fmla="*/ 271216 w 865867"/>
                <a:gd name="connsiteY25" fmla="*/ 36878 h 800100"/>
                <a:gd name="connsiteX26" fmla="*/ 380092 w 865867"/>
                <a:gd name="connsiteY26" fmla="*/ 28575 h 800100"/>
                <a:gd name="connsiteX27" fmla="*/ 539296 w 865867"/>
                <a:gd name="connsiteY27" fmla="*/ 12247 h 800100"/>
                <a:gd name="connsiteX28" fmla="*/ 608692 w 865867"/>
                <a:gd name="connsiteY28" fmla="*/ 0 h 800100"/>
                <a:gd name="connsiteX0" fmla="*/ 608692 w 865867"/>
                <a:gd name="connsiteY0" fmla="*/ 0 h 766970"/>
                <a:gd name="connsiteX1" fmla="*/ 710746 w 865867"/>
                <a:gd name="connsiteY1" fmla="*/ 142875 h 766970"/>
                <a:gd name="connsiteX2" fmla="*/ 771978 w 865867"/>
                <a:gd name="connsiteY2" fmla="*/ 220436 h 766970"/>
                <a:gd name="connsiteX3" fmla="*/ 825046 w 865867"/>
                <a:gd name="connsiteY3" fmla="*/ 281668 h 766970"/>
                <a:gd name="connsiteX4" fmla="*/ 865867 w 865867"/>
                <a:gd name="connsiteY4" fmla="*/ 318407 h 766970"/>
                <a:gd name="connsiteX5" fmla="*/ 853621 w 865867"/>
                <a:gd name="connsiteY5" fmla="*/ 359229 h 766970"/>
                <a:gd name="connsiteX6" fmla="*/ 833210 w 865867"/>
                <a:gd name="connsiteY6" fmla="*/ 400050 h 766970"/>
                <a:gd name="connsiteX7" fmla="*/ 796471 w 865867"/>
                <a:gd name="connsiteY7" fmla="*/ 457200 h 766970"/>
                <a:gd name="connsiteX8" fmla="*/ 771978 w 865867"/>
                <a:gd name="connsiteY8" fmla="*/ 457200 h 766970"/>
                <a:gd name="connsiteX9" fmla="*/ 771978 w 865867"/>
                <a:gd name="connsiteY9" fmla="*/ 510268 h 766970"/>
                <a:gd name="connsiteX10" fmla="*/ 763814 w 865867"/>
                <a:gd name="connsiteY10" fmla="*/ 698047 h 766970"/>
                <a:gd name="connsiteX11" fmla="*/ 567871 w 865867"/>
                <a:gd name="connsiteY11" fmla="*/ 763361 h 766970"/>
                <a:gd name="connsiteX12" fmla="*/ 468244 w 865867"/>
                <a:gd name="connsiteY12" fmla="*/ 750641 h 766970"/>
                <a:gd name="connsiteX13" fmla="*/ 368872 w 865867"/>
                <a:gd name="connsiteY13" fmla="*/ 766970 h 766970"/>
                <a:gd name="connsiteX14" fmla="*/ 297996 w 865867"/>
                <a:gd name="connsiteY14" fmla="*/ 763559 h 766970"/>
                <a:gd name="connsiteX15" fmla="*/ 269283 w 865867"/>
                <a:gd name="connsiteY15" fmla="*/ 718319 h 766970"/>
                <a:gd name="connsiteX16" fmla="*/ 194266 w 865867"/>
                <a:gd name="connsiteY16" fmla="*/ 636873 h 766970"/>
                <a:gd name="connsiteX17" fmla="*/ 97162 w 865867"/>
                <a:gd name="connsiteY17" fmla="*/ 530205 h 766970"/>
                <a:gd name="connsiteX18" fmla="*/ 0 w 865867"/>
                <a:gd name="connsiteY18" fmla="*/ 448168 h 766970"/>
                <a:gd name="connsiteX19" fmla="*/ 1537 w 865867"/>
                <a:gd name="connsiteY19" fmla="*/ 405079 h 766970"/>
                <a:gd name="connsiteX20" fmla="*/ 12581 w 865867"/>
                <a:gd name="connsiteY20" fmla="*/ 349862 h 766970"/>
                <a:gd name="connsiteX21" fmla="*/ 53935 w 865867"/>
                <a:gd name="connsiteY21" fmla="*/ 258181 h 766970"/>
                <a:gd name="connsiteX22" fmla="*/ 127078 w 865867"/>
                <a:gd name="connsiteY22" fmla="*/ 176538 h 766970"/>
                <a:gd name="connsiteX23" fmla="*/ 182217 w 865867"/>
                <a:gd name="connsiteY23" fmla="*/ 117653 h 766970"/>
                <a:gd name="connsiteX24" fmla="*/ 211798 w 865867"/>
                <a:gd name="connsiteY24" fmla="*/ 85863 h 766970"/>
                <a:gd name="connsiteX25" fmla="*/ 271216 w 865867"/>
                <a:gd name="connsiteY25" fmla="*/ 36878 h 766970"/>
                <a:gd name="connsiteX26" fmla="*/ 380092 w 865867"/>
                <a:gd name="connsiteY26" fmla="*/ 28575 h 766970"/>
                <a:gd name="connsiteX27" fmla="*/ 539296 w 865867"/>
                <a:gd name="connsiteY27" fmla="*/ 12247 h 766970"/>
                <a:gd name="connsiteX28" fmla="*/ 608692 w 865867"/>
                <a:gd name="connsiteY28" fmla="*/ 0 h 766970"/>
                <a:gd name="connsiteX0" fmla="*/ 608692 w 865867"/>
                <a:gd name="connsiteY0" fmla="*/ 0 h 766970"/>
                <a:gd name="connsiteX1" fmla="*/ 710746 w 865867"/>
                <a:gd name="connsiteY1" fmla="*/ 142875 h 766970"/>
                <a:gd name="connsiteX2" fmla="*/ 771978 w 865867"/>
                <a:gd name="connsiteY2" fmla="*/ 220436 h 766970"/>
                <a:gd name="connsiteX3" fmla="*/ 825046 w 865867"/>
                <a:gd name="connsiteY3" fmla="*/ 281668 h 766970"/>
                <a:gd name="connsiteX4" fmla="*/ 865867 w 865867"/>
                <a:gd name="connsiteY4" fmla="*/ 318407 h 766970"/>
                <a:gd name="connsiteX5" fmla="*/ 853621 w 865867"/>
                <a:gd name="connsiteY5" fmla="*/ 359229 h 766970"/>
                <a:gd name="connsiteX6" fmla="*/ 833210 w 865867"/>
                <a:gd name="connsiteY6" fmla="*/ 400050 h 766970"/>
                <a:gd name="connsiteX7" fmla="*/ 796471 w 865867"/>
                <a:gd name="connsiteY7" fmla="*/ 457200 h 766970"/>
                <a:gd name="connsiteX8" fmla="*/ 771978 w 865867"/>
                <a:gd name="connsiteY8" fmla="*/ 457200 h 766970"/>
                <a:gd name="connsiteX9" fmla="*/ 771978 w 865867"/>
                <a:gd name="connsiteY9" fmla="*/ 510268 h 766970"/>
                <a:gd name="connsiteX10" fmla="*/ 763814 w 865867"/>
                <a:gd name="connsiteY10" fmla="*/ 698047 h 766970"/>
                <a:gd name="connsiteX11" fmla="*/ 581123 w 865867"/>
                <a:gd name="connsiteY11" fmla="*/ 739065 h 766970"/>
                <a:gd name="connsiteX12" fmla="*/ 468244 w 865867"/>
                <a:gd name="connsiteY12" fmla="*/ 750641 h 766970"/>
                <a:gd name="connsiteX13" fmla="*/ 368872 w 865867"/>
                <a:gd name="connsiteY13" fmla="*/ 766970 h 766970"/>
                <a:gd name="connsiteX14" fmla="*/ 297996 w 865867"/>
                <a:gd name="connsiteY14" fmla="*/ 763559 h 766970"/>
                <a:gd name="connsiteX15" fmla="*/ 269283 w 865867"/>
                <a:gd name="connsiteY15" fmla="*/ 718319 h 766970"/>
                <a:gd name="connsiteX16" fmla="*/ 194266 w 865867"/>
                <a:gd name="connsiteY16" fmla="*/ 636873 h 766970"/>
                <a:gd name="connsiteX17" fmla="*/ 97162 w 865867"/>
                <a:gd name="connsiteY17" fmla="*/ 530205 h 766970"/>
                <a:gd name="connsiteX18" fmla="*/ 0 w 865867"/>
                <a:gd name="connsiteY18" fmla="*/ 448168 h 766970"/>
                <a:gd name="connsiteX19" fmla="*/ 1537 w 865867"/>
                <a:gd name="connsiteY19" fmla="*/ 405079 h 766970"/>
                <a:gd name="connsiteX20" fmla="*/ 12581 w 865867"/>
                <a:gd name="connsiteY20" fmla="*/ 349862 h 766970"/>
                <a:gd name="connsiteX21" fmla="*/ 53935 w 865867"/>
                <a:gd name="connsiteY21" fmla="*/ 258181 h 766970"/>
                <a:gd name="connsiteX22" fmla="*/ 127078 w 865867"/>
                <a:gd name="connsiteY22" fmla="*/ 176538 h 766970"/>
                <a:gd name="connsiteX23" fmla="*/ 182217 w 865867"/>
                <a:gd name="connsiteY23" fmla="*/ 117653 h 766970"/>
                <a:gd name="connsiteX24" fmla="*/ 211798 w 865867"/>
                <a:gd name="connsiteY24" fmla="*/ 85863 h 766970"/>
                <a:gd name="connsiteX25" fmla="*/ 271216 w 865867"/>
                <a:gd name="connsiteY25" fmla="*/ 36878 h 766970"/>
                <a:gd name="connsiteX26" fmla="*/ 380092 w 865867"/>
                <a:gd name="connsiteY26" fmla="*/ 28575 h 766970"/>
                <a:gd name="connsiteX27" fmla="*/ 539296 w 865867"/>
                <a:gd name="connsiteY27" fmla="*/ 12247 h 766970"/>
                <a:gd name="connsiteX28" fmla="*/ 608692 w 865867"/>
                <a:gd name="connsiteY28" fmla="*/ 0 h 76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65867" h="766970">
                  <a:moveTo>
                    <a:pt x="608692" y="0"/>
                  </a:moveTo>
                  <a:lnTo>
                    <a:pt x="710746" y="142875"/>
                  </a:lnTo>
                  <a:lnTo>
                    <a:pt x="771978" y="220436"/>
                  </a:lnTo>
                  <a:lnTo>
                    <a:pt x="825046" y="281668"/>
                  </a:lnTo>
                  <a:lnTo>
                    <a:pt x="865867" y="318407"/>
                  </a:lnTo>
                  <a:lnTo>
                    <a:pt x="853621" y="359229"/>
                  </a:lnTo>
                  <a:lnTo>
                    <a:pt x="833210" y="400050"/>
                  </a:lnTo>
                  <a:lnTo>
                    <a:pt x="796471" y="457200"/>
                  </a:lnTo>
                  <a:lnTo>
                    <a:pt x="771978" y="457200"/>
                  </a:lnTo>
                  <a:lnTo>
                    <a:pt x="771978" y="510268"/>
                  </a:lnTo>
                  <a:lnTo>
                    <a:pt x="763814" y="698047"/>
                  </a:lnTo>
                  <a:lnTo>
                    <a:pt x="581123" y="739065"/>
                  </a:lnTo>
                  <a:lnTo>
                    <a:pt x="468244" y="750641"/>
                  </a:lnTo>
                  <a:lnTo>
                    <a:pt x="368872" y="766970"/>
                  </a:lnTo>
                  <a:lnTo>
                    <a:pt x="297996" y="763559"/>
                  </a:lnTo>
                  <a:lnTo>
                    <a:pt x="269283" y="718319"/>
                  </a:lnTo>
                  <a:lnTo>
                    <a:pt x="194266" y="636873"/>
                  </a:lnTo>
                  <a:lnTo>
                    <a:pt x="97162" y="530205"/>
                  </a:lnTo>
                  <a:lnTo>
                    <a:pt x="0" y="448168"/>
                  </a:lnTo>
                  <a:cubicBezTo>
                    <a:pt x="512" y="433805"/>
                    <a:pt x="1025" y="419442"/>
                    <a:pt x="1537" y="405079"/>
                  </a:cubicBezTo>
                  <a:lnTo>
                    <a:pt x="12581" y="349862"/>
                  </a:lnTo>
                  <a:lnTo>
                    <a:pt x="53935" y="258181"/>
                  </a:lnTo>
                  <a:lnTo>
                    <a:pt x="127078" y="176538"/>
                  </a:lnTo>
                  <a:lnTo>
                    <a:pt x="182217" y="117653"/>
                  </a:lnTo>
                  <a:lnTo>
                    <a:pt x="211798" y="85863"/>
                  </a:lnTo>
                  <a:lnTo>
                    <a:pt x="271216" y="36878"/>
                  </a:lnTo>
                  <a:lnTo>
                    <a:pt x="380092" y="28575"/>
                  </a:lnTo>
                  <a:lnTo>
                    <a:pt x="539296" y="12247"/>
                  </a:lnTo>
                  <a:lnTo>
                    <a:pt x="608692" y="0"/>
                  </a:lnTo>
                  <a:close/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5F11088-91EC-8BE4-58F1-43C1F7AAB87C}"/>
                </a:ext>
              </a:extLst>
            </p:cNvPr>
            <p:cNvSpPr/>
            <p:nvPr/>
          </p:nvSpPr>
          <p:spPr>
            <a:xfrm>
              <a:off x="2921774" y="4479061"/>
              <a:ext cx="854319" cy="1807866"/>
            </a:xfrm>
            <a:custGeom>
              <a:avLst/>
              <a:gdLst>
                <a:gd name="connsiteX0" fmla="*/ 0 w 971550"/>
                <a:gd name="connsiteY0" fmla="*/ 1600200 h 1600200"/>
                <a:gd name="connsiteX1" fmla="*/ 57150 w 971550"/>
                <a:gd name="connsiteY1" fmla="*/ 1510393 h 1600200"/>
                <a:gd name="connsiteX2" fmla="*/ 195943 w 971550"/>
                <a:gd name="connsiteY2" fmla="*/ 1069521 h 1600200"/>
                <a:gd name="connsiteX3" fmla="*/ 281668 w 971550"/>
                <a:gd name="connsiteY3" fmla="*/ 849086 h 1600200"/>
                <a:gd name="connsiteX4" fmla="*/ 359229 w 971550"/>
                <a:gd name="connsiteY4" fmla="*/ 620486 h 1600200"/>
                <a:gd name="connsiteX5" fmla="*/ 559254 w 971550"/>
                <a:gd name="connsiteY5" fmla="*/ 465364 h 1600200"/>
                <a:gd name="connsiteX6" fmla="*/ 559254 w 971550"/>
                <a:gd name="connsiteY6" fmla="*/ 465364 h 1600200"/>
                <a:gd name="connsiteX7" fmla="*/ 559254 w 971550"/>
                <a:gd name="connsiteY7" fmla="*/ 457200 h 1600200"/>
                <a:gd name="connsiteX8" fmla="*/ 702129 w 971550"/>
                <a:gd name="connsiteY8" fmla="*/ 212271 h 1600200"/>
                <a:gd name="connsiteX9" fmla="*/ 763361 w 971550"/>
                <a:gd name="connsiteY9" fmla="*/ 151039 h 1600200"/>
                <a:gd name="connsiteX10" fmla="*/ 828675 w 971550"/>
                <a:gd name="connsiteY10" fmla="*/ 134711 h 1600200"/>
                <a:gd name="connsiteX11" fmla="*/ 877661 w 971550"/>
                <a:gd name="connsiteY11" fmla="*/ 97971 h 1600200"/>
                <a:gd name="connsiteX12" fmla="*/ 942975 w 971550"/>
                <a:gd name="connsiteY12" fmla="*/ 28575 h 1600200"/>
                <a:gd name="connsiteX13" fmla="*/ 971550 w 971550"/>
                <a:gd name="connsiteY13" fmla="*/ 0 h 1600200"/>
                <a:gd name="connsiteX0" fmla="*/ 0 w 971550"/>
                <a:gd name="connsiteY0" fmla="*/ 1600200 h 1600200"/>
                <a:gd name="connsiteX1" fmla="*/ 57150 w 971550"/>
                <a:gd name="connsiteY1" fmla="*/ 1510393 h 1600200"/>
                <a:gd name="connsiteX2" fmla="*/ 195943 w 971550"/>
                <a:gd name="connsiteY2" fmla="*/ 1069521 h 1600200"/>
                <a:gd name="connsiteX3" fmla="*/ 281668 w 971550"/>
                <a:gd name="connsiteY3" fmla="*/ 849086 h 1600200"/>
                <a:gd name="connsiteX4" fmla="*/ 432917 w 971550"/>
                <a:gd name="connsiteY4" fmla="*/ 633884 h 1600200"/>
                <a:gd name="connsiteX5" fmla="*/ 559254 w 971550"/>
                <a:gd name="connsiteY5" fmla="*/ 465364 h 1600200"/>
                <a:gd name="connsiteX6" fmla="*/ 559254 w 971550"/>
                <a:gd name="connsiteY6" fmla="*/ 465364 h 1600200"/>
                <a:gd name="connsiteX7" fmla="*/ 559254 w 971550"/>
                <a:gd name="connsiteY7" fmla="*/ 457200 h 1600200"/>
                <a:gd name="connsiteX8" fmla="*/ 702129 w 971550"/>
                <a:gd name="connsiteY8" fmla="*/ 212271 h 1600200"/>
                <a:gd name="connsiteX9" fmla="*/ 763361 w 971550"/>
                <a:gd name="connsiteY9" fmla="*/ 151039 h 1600200"/>
                <a:gd name="connsiteX10" fmla="*/ 828675 w 971550"/>
                <a:gd name="connsiteY10" fmla="*/ 134711 h 1600200"/>
                <a:gd name="connsiteX11" fmla="*/ 877661 w 971550"/>
                <a:gd name="connsiteY11" fmla="*/ 97971 h 1600200"/>
                <a:gd name="connsiteX12" fmla="*/ 942975 w 971550"/>
                <a:gd name="connsiteY12" fmla="*/ 28575 h 1600200"/>
                <a:gd name="connsiteX13" fmla="*/ 971550 w 971550"/>
                <a:gd name="connsiteY13" fmla="*/ 0 h 1600200"/>
                <a:gd name="connsiteX0" fmla="*/ 0 w 971550"/>
                <a:gd name="connsiteY0" fmla="*/ 1600200 h 1600200"/>
                <a:gd name="connsiteX1" fmla="*/ 57150 w 971550"/>
                <a:gd name="connsiteY1" fmla="*/ 1510393 h 1600200"/>
                <a:gd name="connsiteX2" fmla="*/ 195943 w 971550"/>
                <a:gd name="connsiteY2" fmla="*/ 1069521 h 1600200"/>
                <a:gd name="connsiteX3" fmla="*/ 281668 w 971550"/>
                <a:gd name="connsiteY3" fmla="*/ 849086 h 1600200"/>
                <a:gd name="connsiteX4" fmla="*/ 432917 w 971550"/>
                <a:gd name="connsiteY4" fmla="*/ 633884 h 1600200"/>
                <a:gd name="connsiteX5" fmla="*/ 559254 w 971550"/>
                <a:gd name="connsiteY5" fmla="*/ 465364 h 1600200"/>
                <a:gd name="connsiteX6" fmla="*/ 559254 w 971550"/>
                <a:gd name="connsiteY6" fmla="*/ 465364 h 1600200"/>
                <a:gd name="connsiteX7" fmla="*/ 559254 w 971550"/>
                <a:gd name="connsiteY7" fmla="*/ 457200 h 1600200"/>
                <a:gd name="connsiteX8" fmla="*/ 702129 w 971550"/>
                <a:gd name="connsiteY8" fmla="*/ 212271 h 1600200"/>
                <a:gd name="connsiteX9" fmla="*/ 763361 w 971550"/>
                <a:gd name="connsiteY9" fmla="*/ 151039 h 1600200"/>
                <a:gd name="connsiteX10" fmla="*/ 828675 w 971550"/>
                <a:gd name="connsiteY10" fmla="*/ 134711 h 1600200"/>
                <a:gd name="connsiteX11" fmla="*/ 877661 w 971550"/>
                <a:gd name="connsiteY11" fmla="*/ 97971 h 1600200"/>
                <a:gd name="connsiteX12" fmla="*/ 942975 w 971550"/>
                <a:gd name="connsiteY12" fmla="*/ 28575 h 1600200"/>
                <a:gd name="connsiteX13" fmla="*/ 971550 w 971550"/>
                <a:gd name="connsiteY13" fmla="*/ 0 h 1600200"/>
                <a:gd name="connsiteX0" fmla="*/ 0 w 971550"/>
                <a:gd name="connsiteY0" fmla="*/ 1600200 h 1600200"/>
                <a:gd name="connsiteX1" fmla="*/ 57150 w 971550"/>
                <a:gd name="connsiteY1" fmla="*/ 1510393 h 1600200"/>
                <a:gd name="connsiteX2" fmla="*/ 195943 w 971550"/>
                <a:gd name="connsiteY2" fmla="*/ 1069521 h 1600200"/>
                <a:gd name="connsiteX3" fmla="*/ 382152 w 971550"/>
                <a:gd name="connsiteY3" fmla="*/ 919425 h 1600200"/>
                <a:gd name="connsiteX4" fmla="*/ 432917 w 971550"/>
                <a:gd name="connsiteY4" fmla="*/ 633884 h 1600200"/>
                <a:gd name="connsiteX5" fmla="*/ 559254 w 971550"/>
                <a:gd name="connsiteY5" fmla="*/ 465364 h 1600200"/>
                <a:gd name="connsiteX6" fmla="*/ 559254 w 971550"/>
                <a:gd name="connsiteY6" fmla="*/ 465364 h 1600200"/>
                <a:gd name="connsiteX7" fmla="*/ 559254 w 971550"/>
                <a:gd name="connsiteY7" fmla="*/ 457200 h 1600200"/>
                <a:gd name="connsiteX8" fmla="*/ 702129 w 971550"/>
                <a:gd name="connsiteY8" fmla="*/ 212271 h 1600200"/>
                <a:gd name="connsiteX9" fmla="*/ 763361 w 971550"/>
                <a:gd name="connsiteY9" fmla="*/ 151039 h 1600200"/>
                <a:gd name="connsiteX10" fmla="*/ 828675 w 971550"/>
                <a:gd name="connsiteY10" fmla="*/ 134711 h 1600200"/>
                <a:gd name="connsiteX11" fmla="*/ 877661 w 971550"/>
                <a:gd name="connsiteY11" fmla="*/ 97971 h 1600200"/>
                <a:gd name="connsiteX12" fmla="*/ 942975 w 971550"/>
                <a:gd name="connsiteY12" fmla="*/ 28575 h 1600200"/>
                <a:gd name="connsiteX13" fmla="*/ 971550 w 971550"/>
                <a:gd name="connsiteY13" fmla="*/ 0 h 1600200"/>
                <a:gd name="connsiteX0" fmla="*/ 0 w 971550"/>
                <a:gd name="connsiteY0" fmla="*/ 1600200 h 1600200"/>
                <a:gd name="connsiteX1" fmla="*/ 57150 w 971550"/>
                <a:gd name="connsiteY1" fmla="*/ 1510393 h 1600200"/>
                <a:gd name="connsiteX2" fmla="*/ 316523 w 971550"/>
                <a:gd name="connsiteY2" fmla="*/ 1220246 h 1600200"/>
                <a:gd name="connsiteX3" fmla="*/ 382152 w 971550"/>
                <a:gd name="connsiteY3" fmla="*/ 919425 h 1600200"/>
                <a:gd name="connsiteX4" fmla="*/ 432917 w 971550"/>
                <a:gd name="connsiteY4" fmla="*/ 633884 h 1600200"/>
                <a:gd name="connsiteX5" fmla="*/ 559254 w 971550"/>
                <a:gd name="connsiteY5" fmla="*/ 465364 h 1600200"/>
                <a:gd name="connsiteX6" fmla="*/ 559254 w 971550"/>
                <a:gd name="connsiteY6" fmla="*/ 465364 h 1600200"/>
                <a:gd name="connsiteX7" fmla="*/ 559254 w 971550"/>
                <a:gd name="connsiteY7" fmla="*/ 457200 h 1600200"/>
                <a:gd name="connsiteX8" fmla="*/ 702129 w 971550"/>
                <a:gd name="connsiteY8" fmla="*/ 212271 h 1600200"/>
                <a:gd name="connsiteX9" fmla="*/ 763361 w 971550"/>
                <a:gd name="connsiteY9" fmla="*/ 151039 h 1600200"/>
                <a:gd name="connsiteX10" fmla="*/ 828675 w 971550"/>
                <a:gd name="connsiteY10" fmla="*/ 134711 h 1600200"/>
                <a:gd name="connsiteX11" fmla="*/ 877661 w 971550"/>
                <a:gd name="connsiteY11" fmla="*/ 97971 h 1600200"/>
                <a:gd name="connsiteX12" fmla="*/ 942975 w 971550"/>
                <a:gd name="connsiteY12" fmla="*/ 28575 h 1600200"/>
                <a:gd name="connsiteX13" fmla="*/ 971550 w 971550"/>
                <a:gd name="connsiteY13" fmla="*/ 0 h 1600200"/>
                <a:gd name="connsiteX0" fmla="*/ 0 w 971550"/>
                <a:gd name="connsiteY0" fmla="*/ 1600200 h 1600200"/>
                <a:gd name="connsiteX1" fmla="*/ 191128 w 971550"/>
                <a:gd name="connsiteY1" fmla="*/ 1584081 h 1600200"/>
                <a:gd name="connsiteX2" fmla="*/ 316523 w 971550"/>
                <a:gd name="connsiteY2" fmla="*/ 1220246 h 1600200"/>
                <a:gd name="connsiteX3" fmla="*/ 382152 w 971550"/>
                <a:gd name="connsiteY3" fmla="*/ 919425 h 1600200"/>
                <a:gd name="connsiteX4" fmla="*/ 432917 w 971550"/>
                <a:gd name="connsiteY4" fmla="*/ 633884 h 1600200"/>
                <a:gd name="connsiteX5" fmla="*/ 559254 w 971550"/>
                <a:gd name="connsiteY5" fmla="*/ 465364 h 1600200"/>
                <a:gd name="connsiteX6" fmla="*/ 559254 w 971550"/>
                <a:gd name="connsiteY6" fmla="*/ 465364 h 1600200"/>
                <a:gd name="connsiteX7" fmla="*/ 559254 w 971550"/>
                <a:gd name="connsiteY7" fmla="*/ 457200 h 1600200"/>
                <a:gd name="connsiteX8" fmla="*/ 702129 w 971550"/>
                <a:gd name="connsiteY8" fmla="*/ 212271 h 1600200"/>
                <a:gd name="connsiteX9" fmla="*/ 763361 w 971550"/>
                <a:gd name="connsiteY9" fmla="*/ 151039 h 1600200"/>
                <a:gd name="connsiteX10" fmla="*/ 828675 w 971550"/>
                <a:gd name="connsiteY10" fmla="*/ 134711 h 1600200"/>
                <a:gd name="connsiteX11" fmla="*/ 877661 w 971550"/>
                <a:gd name="connsiteY11" fmla="*/ 97971 h 1600200"/>
                <a:gd name="connsiteX12" fmla="*/ 942975 w 971550"/>
                <a:gd name="connsiteY12" fmla="*/ 28575 h 1600200"/>
                <a:gd name="connsiteX13" fmla="*/ 971550 w 971550"/>
                <a:gd name="connsiteY13" fmla="*/ 0 h 1600200"/>
                <a:gd name="connsiteX0" fmla="*/ 0 w 854319"/>
                <a:gd name="connsiteY0" fmla="*/ 1807866 h 1807866"/>
                <a:gd name="connsiteX1" fmla="*/ 73897 w 854319"/>
                <a:gd name="connsiteY1" fmla="*/ 1584081 h 1807866"/>
                <a:gd name="connsiteX2" fmla="*/ 199292 w 854319"/>
                <a:gd name="connsiteY2" fmla="*/ 1220246 h 1807866"/>
                <a:gd name="connsiteX3" fmla="*/ 264921 w 854319"/>
                <a:gd name="connsiteY3" fmla="*/ 919425 h 1807866"/>
                <a:gd name="connsiteX4" fmla="*/ 315686 w 854319"/>
                <a:gd name="connsiteY4" fmla="*/ 633884 h 1807866"/>
                <a:gd name="connsiteX5" fmla="*/ 442023 w 854319"/>
                <a:gd name="connsiteY5" fmla="*/ 465364 h 1807866"/>
                <a:gd name="connsiteX6" fmla="*/ 442023 w 854319"/>
                <a:gd name="connsiteY6" fmla="*/ 465364 h 1807866"/>
                <a:gd name="connsiteX7" fmla="*/ 442023 w 854319"/>
                <a:gd name="connsiteY7" fmla="*/ 457200 h 1807866"/>
                <a:gd name="connsiteX8" fmla="*/ 584898 w 854319"/>
                <a:gd name="connsiteY8" fmla="*/ 212271 h 1807866"/>
                <a:gd name="connsiteX9" fmla="*/ 646130 w 854319"/>
                <a:gd name="connsiteY9" fmla="*/ 151039 h 1807866"/>
                <a:gd name="connsiteX10" fmla="*/ 711444 w 854319"/>
                <a:gd name="connsiteY10" fmla="*/ 134711 h 1807866"/>
                <a:gd name="connsiteX11" fmla="*/ 760430 w 854319"/>
                <a:gd name="connsiteY11" fmla="*/ 97971 h 1807866"/>
                <a:gd name="connsiteX12" fmla="*/ 825744 w 854319"/>
                <a:gd name="connsiteY12" fmla="*/ 28575 h 1807866"/>
                <a:gd name="connsiteX13" fmla="*/ 854319 w 854319"/>
                <a:gd name="connsiteY13" fmla="*/ 0 h 1807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4319" h="1807866">
                  <a:moveTo>
                    <a:pt x="0" y="1807866"/>
                  </a:moveTo>
                  <a:lnTo>
                    <a:pt x="73897" y="1584081"/>
                  </a:lnTo>
                  <a:lnTo>
                    <a:pt x="199292" y="1220246"/>
                  </a:lnTo>
                  <a:lnTo>
                    <a:pt x="264921" y="919425"/>
                  </a:lnTo>
                  <a:lnTo>
                    <a:pt x="315686" y="633884"/>
                  </a:lnTo>
                  <a:cubicBezTo>
                    <a:pt x="344400" y="530818"/>
                    <a:pt x="399911" y="521537"/>
                    <a:pt x="442023" y="465364"/>
                  </a:cubicBezTo>
                  <a:lnTo>
                    <a:pt x="442023" y="465364"/>
                  </a:lnTo>
                  <a:lnTo>
                    <a:pt x="442023" y="457200"/>
                  </a:lnTo>
                  <a:lnTo>
                    <a:pt x="584898" y="212271"/>
                  </a:lnTo>
                  <a:lnTo>
                    <a:pt x="646130" y="151039"/>
                  </a:lnTo>
                  <a:lnTo>
                    <a:pt x="711444" y="134711"/>
                  </a:lnTo>
                  <a:lnTo>
                    <a:pt x="760430" y="97971"/>
                  </a:lnTo>
                  <a:lnTo>
                    <a:pt x="825744" y="28575"/>
                  </a:lnTo>
                  <a:lnTo>
                    <a:pt x="854319" y="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6936C16-B27D-959F-5EC2-2814A3EEA328}"/>
                </a:ext>
              </a:extLst>
            </p:cNvPr>
            <p:cNvSpPr/>
            <p:nvPr/>
          </p:nvSpPr>
          <p:spPr>
            <a:xfrm>
              <a:off x="4397638" y="2617589"/>
              <a:ext cx="3532748" cy="1238502"/>
            </a:xfrm>
            <a:custGeom>
              <a:avLst/>
              <a:gdLst>
                <a:gd name="connsiteX0" fmla="*/ 0 w 3490128"/>
                <a:gd name="connsiteY0" fmla="*/ 1148861 h 1148861"/>
                <a:gd name="connsiteX1" fmla="*/ 36844 w 3490128"/>
                <a:gd name="connsiteY1" fmla="*/ 994786 h 1148861"/>
                <a:gd name="connsiteX2" fmla="*/ 70339 w 3490128"/>
                <a:gd name="connsiteY2" fmla="*/ 880905 h 1148861"/>
                <a:gd name="connsiteX3" fmla="*/ 66989 w 3490128"/>
                <a:gd name="connsiteY3" fmla="*/ 767024 h 1148861"/>
                <a:gd name="connsiteX4" fmla="*/ 97134 w 3490128"/>
                <a:gd name="connsiteY4" fmla="*/ 629696 h 1148861"/>
                <a:gd name="connsiteX5" fmla="*/ 264607 w 3490128"/>
                <a:gd name="connsiteY5" fmla="*/ 475621 h 1148861"/>
                <a:gd name="connsiteX6" fmla="*/ 388536 w 3490128"/>
                <a:gd name="connsiteY6" fmla="*/ 344993 h 1148861"/>
                <a:gd name="connsiteX7" fmla="*/ 542611 w 3490128"/>
                <a:gd name="connsiteY7" fmla="*/ 271305 h 1148861"/>
                <a:gd name="connsiteX8" fmla="*/ 693336 w 3490128"/>
                <a:gd name="connsiteY8" fmla="*/ 247859 h 1148861"/>
                <a:gd name="connsiteX9" fmla="*/ 847411 w 3490128"/>
                <a:gd name="connsiteY9" fmla="*/ 227762 h 1148861"/>
                <a:gd name="connsiteX10" fmla="*/ 904352 w 3490128"/>
                <a:gd name="connsiteY10" fmla="*/ 227762 h 1148861"/>
                <a:gd name="connsiteX11" fmla="*/ 1068475 w 3490128"/>
                <a:gd name="connsiteY11" fmla="*/ 241160 h 1148861"/>
                <a:gd name="connsiteX12" fmla="*/ 1199103 w 3490128"/>
                <a:gd name="connsiteY12" fmla="*/ 314848 h 1148861"/>
                <a:gd name="connsiteX13" fmla="*/ 1416818 w 3490128"/>
                <a:gd name="connsiteY13" fmla="*/ 371789 h 1148861"/>
                <a:gd name="connsiteX14" fmla="*/ 1487156 w 3490128"/>
                <a:gd name="connsiteY14" fmla="*/ 385186 h 1148861"/>
                <a:gd name="connsiteX15" fmla="*/ 1547446 w 3490128"/>
                <a:gd name="connsiteY15" fmla="*/ 378487 h 1148861"/>
                <a:gd name="connsiteX16" fmla="*/ 1728317 w 3490128"/>
                <a:gd name="connsiteY16" fmla="*/ 348342 h 1148861"/>
                <a:gd name="connsiteX17" fmla="*/ 1865644 w 3490128"/>
                <a:gd name="connsiteY17" fmla="*/ 321547 h 1148861"/>
                <a:gd name="connsiteX18" fmla="*/ 2043165 w 3490128"/>
                <a:gd name="connsiteY18" fmla="*/ 234461 h 1148861"/>
                <a:gd name="connsiteX19" fmla="*/ 2224035 w 3490128"/>
                <a:gd name="connsiteY19" fmla="*/ 150725 h 1148861"/>
                <a:gd name="connsiteX20" fmla="*/ 2331218 w 3490128"/>
                <a:gd name="connsiteY20" fmla="*/ 97134 h 1148861"/>
                <a:gd name="connsiteX21" fmla="*/ 2445099 w 3490128"/>
                <a:gd name="connsiteY21" fmla="*/ 66989 h 1148861"/>
                <a:gd name="connsiteX22" fmla="*/ 3490128 w 3490128"/>
                <a:gd name="connsiteY22" fmla="*/ 0 h 1148861"/>
                <a:gd name="connsiteX23" fmla="*/ 3490128 w 3490128"/>
                <a:gd name="connsiteY23" fmla="*/ 3349 h 1148861"/>
                <a:gd name="connsiteX24" fmla="*/ 3490128 w 3490128"/>
                <a:gd name="connsiteY24" fmla="*/ 3349 h 1148861"/>
                <a:gd name="connsiteX0" fmla="*/ 0 w 3490128"/>
                <a:gd name="connsiteY0" fmla="*/ 1148861 h 1148861"/>
                <a:gd name="connsiteX1" fmla="*/ 36844 w 3490128"/>
                <a:gd name="connsiteY1" fmla="*/ 994786 h 1148861"/>
                <a:gd name="connsiteX2" fmla="*/ 70339 w 3490128"/>
                <a:gd name="connsiteY2" fmla="*/ 880905 h 1148861"/>
                <a:gd name="connsiteX3" fmla="*/ 66989 w 3490128"/>
                <a:gd name="connsiteY3" fmla="*/ 767024 h 1148861"/>
                <a:gd name="connsiteX4" fmla="*/ 117231 w 3490128"/>
                <a:gd name="connsiteY4" fmla="*/ 622997 h 1148861"/>
                <a:gd name="connsiteX5" fmla="*/ 264607 w 3490128"/>
                <a:gd name="connsiteY5" fmla="*/ 475621 h 1148861"/>
                <a:gd name="connsiteX6" fmla="*/ 388536 w 3490128"/>
                <a:gd name="connsiteY6" fmla="*/ 344993 h 1148861"/>
                <a:gd name="connsiteX7" fmla="*/ 542611 w 3490128"/>
                <a:gd name="connsiteY7" fmla="*/ 271305 h 1148861"/>
                <a:gd name="connsiteX8" fmla="*/ 693336 w 3490128"/>
                <a:gd name="connsiteY8" fmla="*/ 247859 h 1148861"/>
                <a:gd name="connsiteX9" fmla="*/ 847411 w 3490128"/>
                <a:gd name="connsiteY9" fmla="*/ 227762 h 1148861"/>
                <a:gd name="connsiteX10" fmla="*/ 904352 w 3490128"/>
                <a:gd name="connsiteY10" fmla="*/ 227762 h 1148861"/>
                <a:gd name="connsiteX11" fmla="*/ 1068475 w 3490128"/>
                <a:gd name="connsiteY11" fmla="*/ 241160 h 1148861"/>
                <a:gd name="connsiteX12" fmla="*/ 1199103 w 3490128"/>
                <a:gd name="connsiteY12" fmla="*/ 314848 h 1148861"/>
                <a:gd name="connsiteX13" fmla="*/ 1416818 w 3490128"/>
                <a:gd name="connsiteY13" fmla="*/ 371789 h 1148861"/>
                <a:gd name="connsiteX14" fmla="*/ 1487156 w 3490128"/>
                <a:gd name="connsiteY14" fmla="*/ 385186 h 1148861"/>
                <a:gd name="connsiteX15" fmla="*/ 1547446 w 3490128"/>
                <a:gd name="connsiteY15" fmla="*/ 378487 h 1148861"/>
                <a:gd name="connsiteX16" fmla="*/ 1728317 w 3490128"/>
                <a:gd name="connsiteY16" fmla="*/ 348342 h 1148861"/>
                <a:gd name="connsiteX17" fmla="*/ 1865644 w 3490128"/>
                <a:gd name="connsiteY17" fmla="*/ 321547 h 1148861"/>
                <a:gd name="connsiteX18" fmla="*/ 2043165 w 3490128"/>
                <a:gd name="connsiteY18" fmla="*/ 234461 h 1148861"/>
                <a:gd name="connsiteX19" fmla="*/ 2224035 w 3490128"/>
                <a:gd name="connsiteY19" fmla="*/ 150725 h 1148861"/>
                <a:gd name="connsiteX20" fmla="*/ 2331218 w 3490128"/>
                <a:gd name="connsiteY20" fmla="*/ 97134 h 1148861"/>
                <a:gd name="connsiteX21" fmla="*/ 2445099 w 3490128"/>
                <a:gd name="connsiteY21" fmla="*/ 66989 h 1148861"/>
                <a:gd name="connsiteX22" fmla="*/ 3490128 w 3490128"/>
                <a:gd name="connsiteY22" fmla="*/ 0 h 1148861"/>
                <a:gd name="connsiteX23" fmla="*/ 3490128 w 3490128"/>
                <a:gd name="connsiteY23" fmla="*/ 3349 h 1148861"/>
                <a:gd name="connsiteX24" fmla="*/ 3490128 w 3490128"/>
                <a:gd name="connsiteY24" fmla="*/ 3349 h 1148861"/>
                <a:gd name="connsiteX0" fmla="*/ 0 w 3740038"/>
                <a:gd name="connsiteY0" fmla="*/ 1149386 h 1149386"/>
                <a:gd name="connsiteX1" fmla="*/ 36844 w 3740038"/>
                <a:gd name="connsiteY1" fmla="*/ 995311 h 1149386"/>
                <a:gd name="connsiteX2" fmla="*/ 70339 w 3740038"/>
                <a:gd name="connsiteY2" fmla="*/ 881430 h 1149386"/>
                <a:gd name="connsiteX3" fmla="*/ 66989 w 3740038"/>
                <a:gd name="connsiteY3" fmla="*/ 767549 h 1149386"/>
                <a:gd name="connsiteX4" fmla="*/ 117231 w 3740038"/>
                <a:gd name="connsiteY4" fmla="*/ 623522 h 1149386"/>
                <a:gd name="connsiteX5" fmla="*/ 264607 w 3740038"/>
                <a:gd name="connsiteY5" fmla="*/ 476146 h 1149386"/>
                <a:gd name="connsiteX6" fmla="*/ 388536 w 3740038"/>
                <a:gd name="connsiteY6" fmla="*/ 345518 h 1149386"/>
                <a:gd name="connsiteX7" fmla="*/ 542611 w 3740038"/>
                <a:gd name="connsiteY7" fmla="*/ 271830 h 1149386"/>
                <a:gd name="connsiteX8" fmla="*/ 693336 w 3740038"/>
                <a:gd name="connsiteY8" fmla="*/ 248384 h 1149386"/>
                <a:gd name="connsiteX9" fmla="*/ 847411 w 3740038"/>
                <a:gd name="connsiteY9" fmla="*/ 228287 h 1149386"/>
                <a:gd name="connsiteX10" fmla="*/ 904352 w 3740038"/>
                <a:gd name="connsiteY10" fmla="*/ 228287 h 1149386"/>
                <a:gd name="connsiteX11" fmla="*/ 1068475 w 3740038"/>
                <a:gd name="connsiteY11" fmla="*/ 241685 h 1149386"/>
                <a:gd name="connsiteX12" fmla="*/ 1199103 w 3740038"/>
                <a:gd name="connsiteY12" fmla="*/ 315373 h 1149386"/>
                <a:gd name="connsiteX13" fmla="*/ 1416818 w 3740038"/>
                <a:gd name="connsiteY13" fmla="*/ 372314 h 1149386"/>
                <a:gd name="connsiteX14" fmla="*/ 1487156 w 3740038"/>
                <a:gd name="connsiteY14" fmla="*/ 385711 h 1149386"/>
                <a:gd name="connsiteX15" fmla="*/ 1547446 w 3740038"/>
                <a:gd name="connsiteY15" fmla="*/ 379012 h 1149386"/>
                <a:gd name="connsiteX16" fmla="*/ 1728317 w 3740038"/>
                <a:gd name="connsiteY16" fmla="*/ 348867 h 1149386"/>
                <a:gd name="connsiteX17" fmla="*/ 1865644 w 3740038"/>
                <a:gd name="connsiteY17" fmla="*/ 322072 h 1149386"/>
                <a:gd name="connsiteX18" fmla="*/ 2043165 w 3740038"/>
                <a:gd name="connsiteY18" fmla="*/ 234986 h 1149386"/>
                <a:gd name="connsiteX19" fmla="*/ 2224035 w 3740038"/>
                <a:gd name="connsiteY19" fmla="*/ 151250 h 1149386"/>
                <a:gd name="connsiteX20" fmla="*/ 2331218 w 3740038"/>
                <a:gd name="connsiteY20" fmla="*/ 97659 h 1149386"/>
                <a:gd name="connsiteX21" fmla="*/ 2445099 w 3740038"/>
                <a:gd name="connsiteY21" fmla="*/ 67514 h 1149386"/>
                <a:gd name="connsiteX22" fmla="*/ 3490128 w 3740038"/>
                <a:gd name="connsiteY22" fmla="*/ 525 h 1149386"/>
                <a:gd name="connsiteX23" fmla="*/ 3490128 w 3740038"/>
                <a:gd name="connsiteY23" fmla="*/ 3874 h 1149386"/>
                <a:gd name="connsiteX24" fmla="*/ 3740038 w 3740038"/>
                <a:gd name="connsiteY24" fmla="*/ 0 h 1149386"/>
                <a:gd name="connsiteX0" fmla="*/ 0 w 3757474"/>
                <a:gd name="connsiteY0" fmla="*/ 1148861 h 1148861"/>
                <a:gd name="connsiteX1" fmla="*/ 36844 w 3757474"/>
                <a:gd name="connsiteY1" fmla="*/ 994786 h 1148861"/>
                <a:gd name="connsiteX2" fmla="*/ 70339 w 3757474"/>
                <a:gd name="connsiteY2" fmla="*/ 880905 h 1148861"/>
                <a:gd name="connsiteX3" fmla="*/ 66989 w 3757474"/>
                <a:gd name="connsiteY3" fmla="*/ 767024 h 1148861"/>
                <a:gd name="connsiteX4" fmla="*/ 117231 w 3757474"/>
                <a:gd name="connsiteY4" fmla="*/ 622997 h 1148861"/>
                <a:gd name="connsiteX5" fmla="*/ 264607 w 3757474"/>
                <a:gd name="connsiteY5" fmla="*/ 475621 h 1148861"/>
                <a:gd name="connsiteX6" fmla="*/ 388536 w 3757474"/>
                <a:gd name="connsiteY6" fmla="*/ 344993 h 1148861"/>
                <a:gd name="connsiteX7" fmla="*/ 542611 w 3757474"/>
                <a:gd name="connsiteY7" fmla="*/ 271305 h 1148861"/>
                <a:gd name="connsiteX8" fmla="*/ 693336 w 3757474"/>
                <a:gd name="connsiteY8" fmla="*/ 247859 h 1148861"/>
                <a:gd name="connsiteX9" fmla="*/ 847411 w 3757474"/>
                <a:gd name="connsiteY9" fmla="*/ 227762 h 1148861"/>
                <a:gd name="connsiteX10" fmla="*/ 904352 w 3757474"/>
                <a:gd name="connsiteY10" fmla="*/ 227762 h 1148861"/>
                <a:gd name="connsiteX11" fmla="*/ 1068475 w 3757474"/>
                <a:gd name="connsiteY11" fmla="*/ 241160 h 1148861"/>
                <a:gd name="connsiteX12" fmla="*/ 1199103 w 3757474"/>
                <a:gd name="connsiteY12" fmla="*/ 314848 h 1148861"/>
                <a:gd name="connsiteX13" fmla="*/ 1416818 w 3757474"/>
                <a:gd name="connsiteY13" fmla="*/ 371789 h 1148861"/>
                <a:gd name="connsiteX14" fmla="*/ 1487156 w 3757474"/>
                <a:gd name="connsiteY14" fmla="*/ 385186 h 1148861"/>
                <a:gd name="connsiteX15" fmla="*/ 1547446 w 3757474"/>
                <a:gd name="connsiteY15" fmla="*/ 378487 h 1148861"/>
                <a:gd name="connsiteX16" fmla="*/ 1728317 w 3757474"/>
                <a:gd name="connsiteY16" fmla="*/ 348342 h 1148861"/>
                <a:gd name="connsiteX17" fmla="*/ 1865644 w 3757474"/>
                <a:gd name="connsiteY17" fmla="*/ 321547 h 1148861"/>
                <a:gd name="connsiteX18" fmla="*/ 2043165 w 3757474"/>
                <a:gd name="connsiteY18" fmla="*/ 234461 h 1148861"/>
                <a:gd name="connsiteX19" fmla="*/ 2224035 w 3757474"/>
                <a:gd name="connsiteY19" fmla="*/ 150725 h 1148861"/>
                <a:gd name="connsiteX20" fmla="*/ 2331218 w 3757474"/>
                <a:gd name="connsiteY20" fmla="*/ 97134 h 1148861"/>
                <a:gd name="connsiteX21" fmla="*/ 2445099 w 3757474"/>
                <a:gd name="connsiteY21" fmla="*/ 66989 h 1148861"/>
                <a:gd name="connsiteX22" fmla="*/ 3490128 w 3757474"/>
                <a:gd name="connsiteY22" fmla="*/ 0 h 1148861"/>
                <a:gd name="connsiteX23" fmla="*/ 3490128 w 3757474"/>
                <a:gd name="connsiteY23" fmla="*/ 3349 h 1148861"/>
                <a:gd name="connsiteX24" fmla="*/ 3757474 w 3757474"/>
                <a:gd name="connsiteY24" fmla="*/ 249385 h 1148861"/>
                <a:gd name="connsiteX0" fmla="*/ 0 w 3757474"/>
                <a:gd name="connsiteY0" fmla="*/ 1252063 h 1252063"/>
                <a:gd name="connsiteX1" fmla="*/ 36844 w 3757474"/>
                <a:gd name="connsiteY1" fmla="*/ 1097988 h 1252063"/>
                <a:gd name="connsiteX2" fmla="*/ 70339 w 3757474"/>
                <a:gd name="connsiteY2" fmla="*/ 984107 h 1252063"/>
                <a:gd name="connsiteX3" fmla="*/ 66989 w 3757474"/>
                <a:gd name="connsiteY3" fmla="*/ 870226 h 1252063"/>
                <a:gd name="connsiteX4" fmla="*/ 117231 w 3757474"/>
                <a:gd name="connsiteY4" fmla="*/ 726199 h 1252063"/>
                <a:gd name="connsiteX5" fmla="*/ 264607 w 3757474"/>
                <a:gd name="connsiteY5" fmla="*/ 578823 h 1252063"/>
                <a:gd name="connsiteX6" fmla="*/ 388536 w 3757474"/>
                <a:gd name="connsiteY6" fmla="*/ 448195 h 1252063"/>
                <a:gd name="connsiteX7" fmla="*/ 542611 w 3757474"/>
                <a:gd name="connsiteY7" fmla="*/ 374507 h 1252063"/>
                <a:gd name="connsiteX8" fmla="*/ 693336 w 3757474"/>
                <a:gd name="connsiteY8" fmla="*/ 351061 h 1252063"/>
                <a:gd name="connsiteX9" fmla="*/ 847411 w 3757474"/>
                <a:gd name="connsiteY9" fmla="*/ 330964 h 1252063"/>
                <a:gd name="connsiteX10" fmla="*/ 904352 w 3757474"/>
                <a:gd name="connsiteY10" fmla="*/ 330964 h 1252063"/>
                <a:gd name="connsiteX11" fmla="*/ 1068475 w 3757474"/>
                <a:gd name="connsiteY11" fmla="*/ 344362 h 1252063"/>
                <a:gd name="connsiteX12" fmla="*/ 1199103 w 3757474"/>
                <a:gd name="connsiteY12" fmla="*/ 418050 h 1252063"/>
                <a:gd name="connsiteX13" fmla="*/ 1416818 w 3757474"/>
                <a:gd name="connsiteY13" fmla="*/ 474991 h 1252063"/>
                <a:gd name="connsiteX14" fmla="*/ 1487156 w 3757474"/>
                <a:gd name="connsiteY14" fmla="*/ 488388 h 1252063"/>
                <a:gd name="connsiteX15" fmla="*/ 1547446 w 3757474"/>
                <a:gd name="connsiteY15" fmla="*/ 481689 h 1252063"/>
                <a:gd name="connsiteX16" fmla="*/ 1728317 w 3757474"/>
                <a:gd name="connsiteY16" fmla="*/ 451544 h 1252063"/>
                <a:gd name="connsiteX17" fmla="*/ 1865644 w 3757474"/>
                <a:gd name="connsiteY17" fmla="*/ 424749 h 1252063"/>
                <a:gd name="connsiteX18" fmla="*/ 2043165 w 3757474"/>
                <a:gd name="connsiteY18" fmla="*/ 337663 h 1252063"/>
                <a:gd name="connsiteX19" fmla="*/ 2224035 w 3757474"/>
                <a:gd name="connsiteY19" fmla="*/ 253927 h 1252063"/>
                <a:gd name="connsiteX20" fmla="*/ 2331218 w 3757474"/>
                <a:gd name="connsiteY20" fmla="*/ 200336 h 1252063"/>
                <a:gd name="connsiteX21" fmla="*/ 2445099 w 3757474"/>
                <a:gd name="connsiteY21" fmla="*/ 170191 h 1252063"/>
                <a:gd name="connsiteX22" fmla="*/ 3490128 w 3757474"/>
                <a:gd name="connsiteY22" fmla="*/ 103202 h 1252063"/>
                <a:gd name="connsiteX23" fmla="*/ 3540497 w 3757474"/>
                <a:gd name="connsiteY23" fmla="*/ 0 h 1252063"/>
                <a:gd name="connsiteX24" fmla="*/ 3757474 w 3757474"/>
                <a:gd name="connsiteY24" fmla="*/ 352587 h 1252063"/>
                <a:gd name="connsiteX0" fmla="*/ 0 w 3757474"/>
                <a:gd name="connsiteY0" fmla="*/ 1252063 h 1252063"/>
                <a:gd name="connsiteX1" fmla="*/ 36844 w 3757474"/>
                <a:gd name="connsiteY1" fmla="*/ 1097988 h 1252063"/>
                <a:gd name="connsiteX2" fmla="*/ 70339 w 3757474"/>
                <a:gd name="connsiteY2" fmla="*/ 984107 h 1252063"/>
                <a:gd name="connsiteX3" fmla="*/ 66989 w 3757474"/>
                <a:gd name="connsiteY3" fmla="*/ 870226 h 1252063"/>
                <a:gd name="connsiteX4" fmla="*/ 117231 w 3757474"/>
                <a:gd name="connsiteY4" fmla="*/ 726199 h 1252063"/>
                <a:gd name="connsiteX5" fmla="*/ 264607 w 3757474"/>
                <a:gd name="connsiteY5" fmla="*/ 578823 h 1252063"/>
                <a:gd name="connsiteX6" fmla="*/ 388536 w 3757474"/>
                <a:gd name="connsiteY6" fmla="*/ 448195 h 1252063"/>
                <a:gd name="connsiteX7" fmla="*/ 542611 w 3757474"/>
                <a:gd name="connsiteY7" fmla="*/ 374507 h 1252063"/>
                <a:gd name="connsiteX8" fmla="*/ 693336 w 3757474"/>
                <a:gd name="connsiteY8" fmla="*/ 351061 h 1252063"/>
                <a:gd name="connsiteX9" fmla="*/ 847411 w 3757474"/>
                <a:gd name="connsiteY9" fmla="*/ 330964 h 1252063"/>
                <a:gd name="connsiteX10" fmla="*/ 904352 w 3757474"/>
                <a:gd name="connsiteY10" fmla="*/ 330964 h 1252063"/>
                <a:gd name="connsiteX11" fmla="*/ 1068475 w 3757474"/>
                <a:gd name="connsiteY11" fmla="*/ 344362 h 1252063"/>
                <a:gd name="connsiteX12" fmla="*/ 1199103 w 3757474"/>
                <a:gd name="connsiteY12" fmla="*/ 418050 h 1252063"/>
                <a:gd name="connsiteX13" fmla="*/ 1416818 w 3757474"/>
                <a:gd name="connsiteY13" fmla="*/ 474991 h 1252063"/>
                <a:gd name="connsiteX14" fmla="*/ 1487156 w 3757474"/>
                <a:gd name="connsiteY14" fmla="*/ 488388 h 1252063"/>
                <a:gd name="connsiteX15" fmla="*/ 1547446 w 3757474"/>
                <a:gd name="connsiteY15" fmla="*/ 481689 h 1252063"/>
                <a:gd name="connsiteX16" fmla="*/ 1728317 w 3757474"/>
                <a:gd name="connsiteY16" fmla="*/ 451544 h 1252063"/>
                <a:gd name="connsiteX17" fmla="*/ 1865644 w 3757474"/>
                <a:gd name="connsiteY17" fmla="*/ 424749 h 1252063"/>
                <a:gd name="connsiteX18" fmla="*/ 2043165 w 3757474"/>
                <a:gd name="connsiteY18" fmla="*/ 337663 h 1252063"/>
                <a:gd name="connsiteX19" fmla="*/ 2224035 w 3757474"/>
                <a:gd name="connsiteY19" fmla="*/ 253927 h 1252063"/>
                <a:gd name="connsiteX20" fmla="*/ 2331218 w 3757474"/>
                <a:gd name="connsiteY20" fmla="*/ 200336 h 1252063"/>
                <a:gd name="connsiteX21" fmla="*/ 2445099 w 3757474"/>
                <a:gd name="connsiteY21" fmla="*/ 170191 h 1252063"/>
                <a:gd name="connsiteX22" fmla="*/ 3511438 w 3757474"/>
                <a:gd name="connsiteY22" fmla="*/ 25710 h 1252063"/>
                <a:gd name="connsiteX23" fmla="*/ 3540497 w 3757474"/>
                <a:gd name="connsiteY23" fmla="*/ 0 h 1252063"/>
                <a:gd name="connsiteX24" fmla="*/ 3757474 w 3757474"/>
                <a:gd name="connsiteY24" fmla="*/ 352587 h 1252063"/>
                <a:gd name="connsiteX0" fmla="*/ 0 w 3757474"/>
                <a:gd name="connsiteY0" fmla="*/ 1252063 h 1252063"/>
                <a:gd name="connsiteX1" fmla="*/ 36844 w 3757474"/>
                <a:gd name="connsiteY1" fmla="*/ 1097988 h 1252063"/>
                <a:gd name="connsiteX2" fmla="*/ 70339 w 3757474"/>
                <a:gd name="connsiteY2" fmla="*/ 984107 h 1252063"/>
                <a:gd name="connsiteX3" fmla="*/ 66989 w 3757474"/>
                <a:gd name="connsiteY3" fmla="*/ 870226 h 1252063"/>
                <a:gd name="connsiteX4" fmla="*/ 117231 w 3757474"/>
                <a:gd name="connsiteY4" fmla="*/ 726199 h 1252063"/>
                <a:gd name="connsiteX5" fmla="*/ 264607 w 3757474"/>
                <a:gd name="connsiteY5" fmla="*/ 578823 h 1252063"/>
                <a:gd name="connsiteX6" fmla="*/ 388536 w 3757474"/>
                <a:gd name="connsiteY6" fmla="*/ 448195 h 1252063"/>
                <a:gd name="connsiteX7" fmla="*/ 542611 w 3757474"/>
                <a:gd name="connsiteY7" fmla="*/ 374507 h 1252063"/>
                <a:gd name="connsiteX8" fmla="*/ 693336 w 3757474"/>
                <a:gd name="connsiteY8" fmla="*/ 351061 h 1252063"/>
                <a:gd name="connsiteX9" fmla="*/ 847411 w 3757474"/>
                <a:gd name="connsiteY9" fmla="*/ 330964 h 1252063"/>
                <a:gd name="connsiteX10" fmla="*/ 904352 w 3757474"/>
                <a:gd name="connsiteY10" fmla="*/ 330964 h 1252063"/>
                <a:gd name="connsiteX11" fmla="*/ 1068475 w 3757474"/>
                <a:gd name="connsiteY11" fmla="*/ 344362 h 1252063"/>
                <a:gd name="connsiteX12" fmla="*/ 1199103 w 3757474"/>
                <a:gd name="connsiteY12" fmla="*/ 418050 h 1252063"/>
                <a:gd name="connsiteX13" fmla="*/ 1416818 w 3757474"/>
                <a:gd name="connsiteY13" fmla="*/ 474991 h 1252063"/>
                <a:gd name="connsiteX14" fmla="*/ 1487156 w 3757474"/>
                <a:gd name="connsiteY14" fmla="*/ 488388 h 1252063"/>
                <a:gd name="connsiteX15" fmla="*/ 1547446 w 3757474"/>
                <a:gd name="connsiteY15" fmla="*/ 481689 h 1252063"/>
                <a:gd name="connsiteX16" fmla="*/ 1728317 w 3757474"/>
                <a:gd name="connsiteY16" fmla="*/ 451544 h 1252063"/>
                <a:gd name="connsiteX17" fmla="*/ 1865644 w 3757474"/>
                <a:gd name="connsiteY17" fmla="*/ 424749 h 1252063"/>
                <a:gd name="connsiteX18" fmla="*/ 2043165 w 3757474"/>
                <a:gd name="connsiteY18" fmla="*/ 337663 h 1252063"/>
                <a:gd name="connsiteX19" fmla="*/ 2224035 w 3757474"/>
                <a:gd name="connsiteY19" fmla="*/ 253927 h 1252063"/>
                <a:gd name="connsiteX20" fmla="*/ 2331218 w 3757474"/>
                <a:gd name="connsiteY20" fmla="*/ 200336 h 1252063"/>
                <a:gd name="connsiteX21" fmla="*/ 2452848 w 3757474"/>
                <a:gd name="connsiteY21" fmla="*/ 156630 h 1252063"/>
                <a:gd name="connsiteX22" fmla="*/ 3511438 w 3757474"/>
                <a:gd name="connsiteY22" fmla="*/ 25710 h 1252063"/>
                <a:gd name="connsiteX23" fmla="*/ 3540497 w 3757474"/>
                <a:gd name="connsiteY23" fmla="*/ 0 h 1252063"/>
                <a:gd name="connsiteX24" fmla="*/ 3757474 w 3757474"/>
                <a:gd name="connsiteY24" fmla="*/ 352587 h 1252063"/>
                <a:gd name="connsiteX0" fmla="*/ 0 w 3757474"/>
                <a:gd name="connsiteY0" fmla="*/ 1238502 h 1238502"/>
                <a:gd name="connsiteX1" fmla="*/ 36844 w 3757474"/>
                <a:gd name="connsiteY1" fmla="*/ 1084427 h 1238502"/>
                <a:gd name="connsiteX2" fmla="*/ 70339 w 3757474"/>
                <a:gd name="connsiteY2" fmla="*/ 970546 h 1238502"/>
                <a:gd name="connsiteX3" fmla="*/ 66989 w 3757474"/>
                <a:gd name="connsiteY3" fmla="*/ 856665 h 1238502"/>
                <a:gd name="connsiteX4" fmla="*/ 117231 w 3757474"/>
                <a:gd name="connsiteY4" fmla="*/ 712638 h 1238502"/>
                <a:gd name="connsiteX5" fmla="*/ 264607 w 3757474"/>
                <a:gd name="connsiteY5" fmla="*/ 565262 h 1238502"/>
                <a:gd name="connsiteX6" fmla="*/ 388536 w 3757474"/>
                <a:gd name="connsiteY6" fmla="*/ 434634 h 1238502"/>
                <a:gd name="connsiteX7" fmla="*/ 542611 w 3757474"/>
                <a:gd name="connsiteY7" fmla="*/ 360946 h 1238502"/>
                <a:gd name="connsiteX8" fmla="*/ 693336 w 3757474"/>
                <a:gd name="connsiteY8" fmla="*/ 337500 h 1238502"/>
                <a:gd name="connsiteX9" fmla="*/ 847411 w 3757474"/>
                <a:gd name="connsiteY9" fmla="*/ 317403 h 1238502"/>
                <a:gd name="connsiteX10" fmla="*/ 904352 w 3757474"/>
                <a:gd name="connsiteY10" fmla="*/ 317403 h 1238502"/>
                <a:gd name="connsiteX11" fmla="*/ 1068475 w 3757474"/>
                <a:gd name="connsiteY11" fmla="*/ 330801 h 1238502"/>
                <a:gd name="connsiteX12" fmla="*/ 1199103 w 3757474"/>
                <a:gd name="connsiteY12" fmla="*/ 404489 h 1238502"/>
                <a:gd name="connsiteX13" fmla="*/ 1416818 w 3757474"/>
                <a:gd name="connsiteY13" fmla="*/ 461430 h 1238502"/>
                <a:gd name="connsiteX14" fmla="*/ 1487156 w 3757474"/>
                <a:gd name="connsiteY14" fmla="*/ 474827 h 1238502"/>
                <a:gd name="connsiteX15" fmla="*/ 1547446 w 3757474"/>
                <a:gd name="connsiteY15" fmla="*/ 468128 h 1238502"/>
                <a:gd name="connsiteX16" fmla="*/ 1728317 w 3757474"/>
                <a:gd name="connsiteY16" fmla="*/ 437983 h 1238502"/>
                <a:gd name="connsiteX17" fmla="*/ 1865644 w 3757474"/>
                <a:gd name="connsiteY17" fmla="*/ 411188 h 1238502"/>
                <a:gd name="connsiteX18" fmla="*/ 2043165 w 3757474"/>
                <a:gd name="connsiteY18" fmla="*/ 324102 h 1238502"/>
                <a:gd name="connsiteX19" fmla="*/ 2224035 w 3757474"/>
                <a:gd name="connsiteY19" fmla="*/ 240366 h 1238502"/>
                <a:gd name="connsiteX20" fmla="*/ 2331218 w 3757474"/>
                <a:gd name="connsiteY20" fmla="*/ 186775 h 1238502"/>
                <a:gd name="connsiteX21" fmla="*/ 2452848 w 3757474"/>
                <a:gd name="connsiteY21" fmla="*/ 143069 h 1238502"/>
                <a:gd name="connsiteX22" fmla="*/ 3511438 w 3757474"/>
                <a:gd name="connsiteY22" fmla="*/ 12149 h 1238502"/>
                <a:gd name="connsiteX23" fmla="*/ 3532748 w 3757474"/>
                <a:gd name="connsiteY23" fmla="*/ 0 h 1238502"/>
                <a:gd name="connsiteX24" fmla="*/ 3757474 w 3757474"/>
                <a:gd name="connsiteY24" fmla="*/ 339026 h 1238502"/>
                <a:gd name="connsiteX0" fmla="*/ 0 w 3532748"/>
                <a:gd name="connsiteY0" fmla="*/ 1238502 h 1238502"/>
                <a:gd name="connsiteX1" fmla="*/ 36844 w 3532748"/>
                <a:gd name="connsiteY1" fmla="*/ 1084427 h 1238502"/>
                <a:gd name="connsiteX2" fmla="*/ 70339 w 3532748"/>
                <a:gd name="connsiteY2" fmla="*/ 970546 h 1238502"/>
                <a:gd name="connsiteX3" fmla="*/ 66989 w 3532748"/>
                <a:gd name="connsiteY3" fmla="*/ 856665 h 1238502"/>
                <a:gd name="connsiteX4" fmla="*/ 117231 w 3532748"/>
                <a:gd name="connsiteY4" fmla="*/ 712638 h 1238502"/>
                <a:gd name="connsiteX5" fmla="*/ 264607 w 3532748"/>
                <a:gd name="connsiteY5" fmla="*/ 565262 h 1238502"/>
                <a:gd name="connsiteX6" fmla="*/ 388536 w 3532748"/>
                <a:gd name="connsiteY6" fmla="*/ 434634 h 1238502"/>
                <a:gd name="connsiteX7" fmla="*/ 542611 w 3532748"/>
                <a:gd name="connsiteY7" fmla="*/ 360946 h 1238502"/>
                <a:gd name="connsiteX8" fmla="*/ 693336 w 3532748"/>
                <a:gd name="connsiteY8" fmla="*/ 337500 h 1238502"/>
                <a:gd name="connsiteX9" fmla="*/ 847411 w 3532748"/>
                <a:gd name="connsiteY9" fmla="*/ 317403 h 1238502"/>
                <a:gd name="connsiteX10" fmla="*/ 904352 w 3532748"/>
                <a:gd name="connsiteY10" fmla="*/ 317403 h 1238502"/>
                <a:gd name="connsiteX11" fmla="*/ 1068475 w 3532748"/>
                <a:gd name="connsiteY11" fmla="*/ 330801 h 1238502"/>
                <a:gd name="connsiteX12" fmla="*/ 1199103 w 3532748"/>
                <a:gd name="connsiteY12" fmla="*/ 404489 h 1238502"/>
                <a:gd name="connsiteX13" fmla="*/ 1416818 w 3532748"/>
                <a:gd name="connsiteY13" fmla="*/ 461430 h 1238502"/>
                <a:gd name="connsiteX14" fmla="*/ 1487156 w 3532748"/>
                <a:gd name="connsiteY14" fmla="*/ 474827 h 1238502"/>
                <a:gd name="connsiteX15" fmla="*/ 1547446 w 3532748"/>
                <a:gd name="connsiteY15" fmla="*/ 468128 h 1238502"/>
                <a:gd name="connsiteX16" fmla="*/ 1728317 w 3532748"/>
                <a:gd name="connsiteY16" fmla="*/ 437983 h 1238502"/>
                <a:gd name="connsiteX17" fmla="*/ 1865644 w 3532748"/>
                <a:gd name="connsiteY17" fmla="*/ 411188 h 1238502"/>
                <a:gd name="connsiteX18" fmla="*/ 2043165 w 3532748"/>
                <a:gd name="connsiteY18" fmla="*/ 324102 h 1238502"/>
                <a:gd name="connsiteX19" fmla="*/ 2224035 w 3532748"/>
                <a:gd name="connsiteY19" fmla="*/ 240366 h 1238502"/>
                <a:gd name="connsiteX20" fmla="*/ 2331218 w 3532748"/>
                <a:gd name="connsiteY20" fmla="*/ 186775 h 1238502"/>
                <a:gd name="connsiteX21" fmla="*/ 2452848 w 3532748"/>
                <a:gd name="connsiteY21" fmla="*/ 143069 h 1238502"/>
                <a:gd name="connsiteX22" fmla="*/ 3511438 w 3532748"/>
                <a:gd name="connsiteY22" fmla="*/ 12149 h 1238502"/>
                <a:gd name="connsiteX23" fmla="*/ 3532748 w 3532748"/>
                <a:gd name="connsiteY23" fmla="*/ 0 h 1238502"/>
                <a:gd name="connsiteX24" fmla="*/ 3524999 w 3532748"/>
                <a:gd name="connsiteY24" fmla="*/ 9687 h 1238502"/>
                <a:gd name="connsiteX0" fmla="*/ 0 w 3532748"/>
                <a:gd name="connsiteY0" fmla="*/ 1238502 h 1238502"/>
                <a:gd name="connsiteX1" fmla="*/ 36844 w 3532748"/>
                <a:gd name="connsiteY1" fmla="*/ 1084427 h 1238502"/>
                <a:gd name="connsiteX2" fmla="*/ 70339 w 3532748"/>
                <a:gd name="connsiteY2" fmla="*/ 970546 h 1238502"/>
                <a:gd name="connsiteX3" fmla="*/ 66989 w 3532748"/>
                <a:gd name="connsiteY3" fmla="*/ 856665 h 1238502"/>
                <a:gd name="connsiteX4" fmla="*/ 117231 w 3532748"/>
                <a:gd name="connsiteY4" fmla="*/ 712638 h 1238502"/>
                <a:gd name="connsiteX5" fmla="*/ 264607 w 3532748"/>
                <a:gd name="connsiteY5" fmla="*/ 565262 h 1238502"/>
                <a:gd name="connsiteX6" fmla="*/ 388536 w 3532748"/>
                <a:gd name="connsiteY6" fmla="*/ 434634 h 1238502"/>
                <a:gd name="connsiteX7" fmla="*/ 542611 w 3532748"/>
                <a:gd name="connsiteY7" fmla="*/ 360946 h 1238502"/>
                <a:gd name="connsiteX8" fmla="*/ 693336 w 3532748"/>
                <a:gd name="connsiteY8" fmla="*/ 337500 h 1238502"/>
                <a:gd name="connsiteX9" fmla="*/ 847411 w 3532748"/>
                <a:gd name="connsiteY9" fmla="*/ 317403 h 1238502"/>
                <a:gd name="connsiteX10" fmla="*/ 904352 w 3532748"/>
                <a:gd name="connsiteY10" fmla="*/ 317403 h 1238502"/>
                <a:gd name="connsiteX11" fmla="*/ 1068475 w 3532748"/>
                <a:gd name="connsiteY11" fmla="*/ 354173 h 1238502"/>
                <a:gd name="connsiteX12" fmla="*/ 1199103 w 3532748"/>
                <a:gd name="connsiteY12" fmla="*/ 404489 h 1238502"/>
                <a:gd name="connsiteX13" fmla="*/ 1416818 w 3532748"/>
                <a:gd name="connsiteY13" fmla="*/ 461430 h 1238502"/>
                <a:gd name="connsiteX14" fmla="*/ 1487156 w 3532748"/>
                <a:gd name="connsiteY14" fmla="*/ 474827 h 1238502"/>
                <a:gd name="connsiteX15" fmla="*/ 1547446 w 3532748"/>
                <a:gd name="connsiteY15" fmla="*/ 468128 h 1238502"/>
                <a:gd name="connsiteX16" fmla="*/ 1728317 w 3532748"/>
                <a:gd name="connsiteY16" fmla="*/ 437983 h 1238502"/>
                <a:gd name="connsiteX17" fmla="*/ 1865644 w 3532748"/>
                <a:gd name="connsiteY17" fmla="*/ 411188 h 1238502"/>
                <a:gd name="connsiteX18" fmla="*/ 2043165 w 3532748"/>
                <a:gd name="connsiteY18" fmla="*/ 324102 h 1238502"/>
                <a:gd name="connsiteX19" fmla="*/ 2224035 w 3532748"/>
                <a:gd name="connsiteY19" fmla="*/ 240366 h 1238502"/>
                <a:gd name="connsiteX20" fmla="*/ 2331218 w 3532748"/>
                <a:gd name="connsiteY20" fmla="*/ 186775 h 1238502"/>
                <a:gd name="connsiteX21" fmla="*/ 2452848 w 3532748"/>
                <a:gd name="connsiteY21" fmla="*/ 143069 h 1238502"/>
                <a:gd name="connsiteX22" fmla="*/ 3511438 w 3532748"/>
                <a:gd name="connsiteY22" fmla="*/ 12149 h 1238502"/>
                <a:gd name="connsiteX23" fmla="*/ 3532748 w 3532748"/>
                <a:gd name="connsiteY23" fmla="*/ 0 h 1238502"/>
                <a:gd name="connsiteX24" fmla="*/ 3524999 w 3532748"/>
                <a:gd name="connsiteY24" fmla="*/ 9687 h 1238502"/>
                <a:gd name="connsiteX0" fmla="*/ 0 w 3532748"/>
                <a:gd name="connsiteY0" fmla="*/ 1238502 h 1238502"/>
                <a:gd name="connsiteX1" fmla="*/ 36844 w 3532748"/>
                <a:gd name="connsiteY1" fmla="*/ 1084427 h 1238502"/>
                <a:gd name="connsiteX2" fmla="*/ 70339 w 3532748"/>
                <a:gd name="connsiteY2" fmla="*/ 970546 h 1238502"/>
                <a:gd name="connsiteX3" fmla="*/ 66989 w 3532748"/>
                <a:gd name="connsiteY3" fmla="*/ 856665 h 1238502"/>
                <a:gd name="connsiteX4" fmla="*/ 117231 w 3532748"/>
                <a:gd name="connsiteY4" fmla="*/ 712638 h 1238502"/>
                <a:gd name="connsiteX5" fmla="*/ 264607 w 3532748"/>
                <a:gd name="connsiteY5" fmla="*/ 565262 h 1238502"/>
                <a:gd name="connsiteX6" fmla="*/ 388536 w 3532748"/>
                <a:gd name="connsiteY6" fmla="*/ 434634 h 1238502"/>
                <a:gd name="connsiteX7" fmla="*/ 542611 w 3532748"/>
                <a:gd name="connsiteY7" fmla="*/ 360946 h 1238502"/>
                <a:gd name="connsiteX8" fmla="*/ 693336 w 3532748"/>
                <a:gd name="connsiteY8" fmla="*/ 337500 h 1238502"/>
                <a:gd name="connsiteX9" fmla="*/ 847411 w 3532748"/>
                <a:gd name="connsiteY9" fmla="*/ 317403 h 1238502"/>
                <a:gd name="connsiteX10" fmla="*/ 904352 w 3532748"/>
                <a:gd name="connsiteY10" fmla="*/ 323246 h 1238502"/>
                <a:gd name="connsiteX11" fmla="*/ 1068475 w 3532748"/>
                <a:gd name="connsiteY11" fmla="*/ 354173 h 1238502"/>
                <a:gd name="connsiteX12" fmla="*/ 1199103 w 3532748"/>
                <a:gd name="connsiteY12" fmla="*/ 404489 h 1238502"/>
                <a:gd name="connsiteX13" fmla="*/ 1416818 w 3532748"/>
                <a:gd name="connsiteY13" fmla="*/ 461430 h 1238502"/>
                <a:gd name="connsiteX14" fmla="*/ 1487156 w 3532748"/>
                <a:gd name="connsiteY14" fmla="*/ 474827 h 1238502"/>
                <a:gd name="connsiteX15" fmla="*/ 1547446 w 3532748"/>
                <a:gd name="connsiteY15" fmla="*/ 468128 h 1238502"/>
                <a:gd name="connsiteX16" fmla="*/ 1728317 w 3532748"/>
                <a:gd name="connsiteY16" fmla="*/ 437983 h 1238502"/>
                <a:gd name="connsiteX17" fmla="*/ 1865644 w 3532748"/>
                <a:gd name="connsiteY17" fmla="*/ 411188 h 1238502"/>
                <a:gd name="connsiteX18" fmla="*/ 2043165 w 3532748"/>
                <a:gd name="connsiteY18" fmla="*/ 324102 h 1238502"/>
                <a:gd name="connsiteX19" fmla="*/ 2224035 w 3532748"/>
                <a:gd name="connsiteY19" fmla="*/ 240366 h 1238502"/>
                <a:gd name="connsiteX20" fmla="*/ 2331218 w 3532748"/>
                <a:gd name="connsiteY20" fmla="*/ 186775 h 1238502"/>
                <a:gd name="connsiteX21" fmla="*/ 2452848 w 3532748"/>
                <a:gd name="connsiteY21" fmla="*/ 143069 h 1238502"/>
                <a:gd name="connsiteX22" fmla="*/ 3511438 w 3532748"/>
                <a:gd name="connsiteY22" fmla="*/ 12149 h 1238502"/>
                <a:gd name="connsiteX23" fmla="*/ 3532748 w 3532748"/>
                <a:gd name="connsiteY23" fmla="*/ 0 h 1238502"/>
                <a:gd name="connsiteX24" fmla="*/ 3524999 w 3532748"/>
                <a:gd name="connsiteY24" fmla="*/ 9687 h 123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32748" h="1238502">
                  <a:moveTo>
                    <a:pt x="0" y="1238502"/>
                  </a:moveTo>
                  <a:lnTo>
                    <a:pt x="36844" y="1084427"/>
                  </a:lnTo>
                  <a:lnTo>
                    <a:pt x="70339" y="970546"/>
                  </a:lnTo>
                  <a:cubicBezTo>
                    <a:pt x="69222" y="932586"/>
                    <a:pt x="68106" y="894625"/>
                    <a:pt x="66989" y="856665"/>
                  </a:cubicBezTo>
                  <a:lnTo>
                    <a:pt x="117231" y="712638"/>
                  </a:lnTo>
                  <a:lnTo>
                    <a:pt x="264607" y="565262"/>
                  </a:lnTo>
                  <a:lnTo>
                    <a:pt x="388536" y="434634"/>
                  </a:lnTo>
                  <a:lnTo>
                    <a:pt x="542611" y="360946"/>
                  </a:lnTo>
                  <a:lnTo>
                    <a:pt x="693336" y="337500"/>
                  </a:lnTo>
                  <a:lnTo>
                    <a:pt x="847411" y="317403"/>
                  </a:lnTo>
                  <a:lnTo>
                    <a:pt x="904352" y="323246"/>
                  </a:lnTo>
                  <a:lnTo>
                    <a:pt x="1068475" y="354173"/>
                  </a:lnTo>
                  <a:lnTo>
                    <a:pt x="1199103" y="404489"/>
                  </a:lnTo>
                  <a:lnTo>
                    <a:pt x="1416818" y="461430"/>
                  </a:lnTo>
                  <a:lnTo>
                    <a:pt x="1487156" y="474827"/>
                  </a:lnTo>
                  <a:lnTo>
                    <a:pt x="1547446" y="468128"/>
                  </a:lnTo>
                  <a:lnTo>
                    <a:pt x="1728317" y="437983"/>
                  </a:lnTo>
                  <a:lnTo>
                    <a:pt x="1865644" y="411188"/>
                  </a:lnTo>
                  <a:lnTo>
                    <a:pt x="2043165" y="324102"/>
                  </a:lnTo>
                  <a:lnTo>
                    <a:pt x="2224035" y="240366"/>
                  </a:lnTo>
                  <a:lnTo>
                    <a:pt x="2331218" y="186775"/>
                  </a:lnTo>
                  <a:lnTo>
                    <a:pt x="2452848" y="143069"/>
                  </a:lnTo>
                  <a:lnTo>
                    <a:pt x="3511438" y="12149"/>
                  </a:lnTo>
                  <a:lnTo>
                    <a:pt x="3532748" y="0"/>
                  </a:lnTo>
                  <a:lnTo>
                    <a:pt x="3524999" y="9687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A672121-3370-A277-5FD9-D7A802F35861}"/>
                </a:ext>
              </a:extLst>
            </p:cNvPr>
            <p:cNvSpPr/>
            <p:nvPr/>
          </p:nvSpPr>
          <p:spPr>
            <a:xfrm>
              <a:off x="5606783" y="3088438"/>
              <a:ext cx="401934" cy="1500554"/>
            </a:xfrm>
            <a:custGeom>
              <a:avLst/>
              <a:gdLst>
                <a:gd name="connsiteX0" fmla="*/ 123929 w 401934"/>
                <a:gd name="connsiteY0" fmla="*/ 1500554 h 1500554"/>
                <a:gd name="connsiteX1" fmla="*/ 100483 w 401934"/>
                <a:gd name="connsiteY1" fmla="*/ 1349829 h 1500554"/>
                <a:gd name="connsiteX2" fmla="*/ 50242 w 401934"/>
                <a:gd name="connsiteY2" fmla="*/ 1195754 h 1500554"/>
                <a:gd name="connsiteX3" fmla="*/ 20097 w 401934"/>
                <a:gd name="connsiteY3" fmla="*/ 1078523 h 1500554"/>
                <a:gd name="connsiteX4" fmla="*/ 0 w 401934"/>
                <a:gd name="connsiteY4" fmla="*/ 907701 h 1500554"/>
                <a:gd name="connsiteX5" fmla="*/ 0 w 401934"/>
                <a:gd name="connsiteY5" fmla="*/ 756976 h 1500554"/>
                <a:gd name="connsiteX6" fmla="*/ 3349 w 401934"/>
                <a:gd name="connsiteY6" fmla="*/ 710084 h 1500554"/>
                <a:gd name="connsiteX7" fmla="*/ 117231 w 401934"/>
                <a:gd name="connsiteY7" fmla="*/ 750277 h 1500554"/>
                <a:gd name="connsiteX8" fmla="*/ 227762 w 401934"/>
                <a:gd name="connsiteY8" fmla="*/ 689987 h 1500554"/>
                <a:gd name="connsiteX9" fmla="*/ 284703 w 401934"/>
                <a:gd name="connsiteY9" fmla="*/ 572756 h 1500554"/>
                <a:gd name="connsiteX10" fmla="*/ 288053 w 401934"/>
                <a:gd name="connsiteY10" fmla="*/ 505767 h 1500554"/>
                <a:gd name="connsiteX11" fmla="*/ 274655 w 401934"/>
                <a:gd name="connsiteY11" fmla="*/ 452176 h 1500554"/>
                <a:gd name="connsiteX12" fmla="*/ 251209 w 401934"/>
                <a:gd name="connsiteY12" fmla="*/ 411983 h 1500554"/>
                <a:gd name="connsiteX13" fmla="*/ 291402 w 401934"/>
                <a:gd name="connsiteY13" fmla="*/ 211016 h 1500554"/>
                <a:gd name="connsiteX14" fmla="*/ 318198 w 401934"/>
                <a:gd name="connsiteY14" fmla="*/ 113882 h 1500554"/>
                <a:gd name="connsiteX15" fmla="*/ 401934 w 401934"/>
                <a:gd name="connsiteY15" fmla="*/ 0 h 150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1934" h="1500554">
                  <a:moveTo>
                    <a:pt x="123929" y="1500554"/>
                  </a:moveTo>
                  <a:lnTo>
                    <a:pt x="100483" y="1349829"/>
                  </a:lnTo>
                  <a:lnTo>
                    <a:pt x="50242" y="1195754"/>
                  </a:lnTo>
                  <a:lnTo>
                    <a:pt x="20097" y="1078523"/>
                  </a:lnTo>
                  <a:lnTo>
                    <a:pt x="0" y="907701"/>
                  </a:lnTo>
                  <a:lnTo>
                    <a:pt x="0" y="756976"/>
                  </a:lnTo>
                  <a:lnTo>
                    <a:pt x="3349" y="710084"/>
                  </a:lnTo>
                  <a:lnTo>
                    <a:pt x="117231" y="750277"/>
                  </a:lnTo>
                  <a:lnTo>
                    <a:pt x="227762" y="689987"/>
                  </a:lnTo>
                  <a:lnTo>
                    <a:pt x="284703" y="572756"/>
                  </a:lnTo>
                  <a:lnTo>
                    <a:pt x="288053" y="505767"/>
                  </a:lnTo>
                  <a:lnTo>
                    <a:pt x="274655" y="452176"/>
                  </a:lnTo>
                  <a:lnTo>
                    <a:pt x="251209" y="411983"/>
                  </a:lnTo>
                  <a:lnTo>
                    <a:pt x="291402" y="211016"/>
                  </a:lnTo>
                  <a:lnTo>
                    <a:pt x="318198" y="113882"/>
                  </a:lnTo>
                  <a:lnTo>
                    <a:pt x="401934" y="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D406EB9-B8CD-5517-F07F-61F77C9DCC3D}"/>
                </a:ext>
              </a:extLst>
            </p:cNvPr>
            <p:cNvSpPr/>
            <p:nvPr/>
          </p:nvSpPr>
          <p:spPr>
            <a:xfrm>
              <a:off x="6285788" y="3031499"/>
              <a:ext cx="847840" cy="962854"/>
            </a:xfrm>
            <a:custGeom>
              <a:avLst/>
              <a:gdLst>
                <a:gd name="connsiteX0" fmla="*/ 0 w 850761"/>
                <a:gd name="connsiteY0" fmla="*/ 0 h 927798"/>
                <a:gd name="connsiteX1" fmla="*/ 160774 w 850761"/>
                <a:gd name="connsiteY1" fmla="*/ 311499 h 927798"/>
                <a:gd name="connsiteX2" fmla="*/ 187569 w 850761"/>
                <a:gd name="connsiteY2" fmla="*/ 341644 h 927798"/>
                <a:gd name="connsiteX3" fmla="*/ 204317 w 850761"/>
                <a:gd name="connsiteY3" fmla="*/ 371789 h 927798"/>
                <a:gd name="connsiteX4" fmla="*/ 254558 w 850761"/>
                <a:gd name="connsiteY4" fmla="*/ 395235 h 927798"/>
                <a:gd name="connsiteX5" fmla="*/ 294752 w 850761"/>
                <a:gd name="connsiteY5" fmla="*/ 401934 h 927798"/>
                <a:gd name="connsiteX6" fmla="*/ 311499 w 850761"/>
                <a:gd name="connsiteY6" fmla="*/ 401934 h 927798"/>
                <a:gd name="connsiteX7" fmla="*/ 331596 w 850761"/>
                <a:gd name="connsiteY7" fmla="*/ 418681 h 927798"/>
                <a:gd name="connsiteX8" fmla="*/ 355042 w 850761"/>
                <a:gd name="connsiteY8" fmla="*/ 448826 h 927798"/>
                <a:gd name="connsiteX9" fmla="*/ 361741 w 850761"/>
                <a:gd name="connsiteY9" fmla="*/ 542611 h 927798"/>
                <a:gd name="connsiteX10" fmla="*/ 361741 w 850761"/>
                <a:gd name="connsiteY10" fmla="*/ 589503 h 927798"/>
                <a:gd name="connsiteX11" fmla="*/ 361741 w 850761"/>
                <a:gd name="connsiteY11" fmla="*/ 643094 h 927798"/>
                <a:gd name="connsiteX12" fmla="*/ 344994 w 850761"/>
                <a:gd name="connsiteY12" fmla="*/ 663191 h 927798"/>
                <a:gd name="connsiteX13" fmla="*/ 314849 w 850761"/>
                <a:gd name="connsiteY13" fmla="*/ 760325 h 927798"/>
                <a:gd name="connsiteX14" fmla="*/ 291402 w 850761"/>
                <a:gd name="connsiteY14" fmla="*/ 793819 h 927798"/>
                <a:gd name="connsiteX15" fmla="*/ 301451 w 850761"/>
                <a:gd name="connsiteY15" fmla="*/ 837362 h 927798"/>
                <a:gd name="connsiteX16" fmla="*/ 314849 w 850761"/>
                <a:gd name="connsiteY16" fmla="*/ 847411 h 927798"/>
                <a:gd name="connsiteX17" fmla="*/ 375139 w 850761"/>
                <a:gd name="connsiteY17" fmla="*/ 857459 h 927798"/>
                <a:gd name="connsiteX18" fmla="*/ 468923 w 850761"/>
                <a:gd name="connsiteY18" fmla="*/ 877556 h 927798"/>
                <a:gd name="connsiteX19" fmla="*/ 539262 w 850761"/>
                <a:gd name="connsiteY19" fmla="*/ 874206 h 927798"/>
                <a:gd name="connsiteX20" fmla="*/ 633046 w 850761"/>
                <a:gd name="connsiteY20" fmla="*/ 874206 h 927798"/>
                <a:gd name="connsiteX21" fmla="*/ 686638 w 850761"/>
                <a:gd name="connsiteY21" fmla="*/ 877556 h 927798"/>
                <a:gd name="connsiteX22" fmla="*/ 850761 w 850761"/>
                <a:gd name="connsiteY22" fmla="*/ 927798 h 927798"/>
                <a:gd name="connsiteX0" fmla="*/ 0 w 850761"/>
                <a:gd name="connsiteY0" fmla="*/ 0 h 927798"/>
                <a:gd name="connsiteX1" fmla="*/ 160774 w 850761"/>
                <a:gd name="connsiteY1" fmla="*/ 311499 h 927798"/>
                <a:gd name="connsiteX2" fmla="*/ 187569 w 850761"/>
                <a:gd name="connsiteY2" fmla="*/ 341644 h 927798"/>
                <a:gd name="connsiteX3" fmla="*/ 204317 w 850761"/>
                <a:gd name="connsiteY3" fmla="*/ 371789 h 927798"/>
                <a:gd name="connsiteX4" fmla="*/ 254558 w 850761"/>
                <a:gd name="connsiteY4" fmla="*/ 395235 h 927798"/>
                <a:gd name="connsiteX5" fmla="*/ 294752 w 850761"/>
                <a:gd name="connsiteY5" fmla="*/ 401934 h 927798"/>
                <a:gd name="connsiteX6" fmla="*/ 311499 w 850761"/>
                <a:gd name="connsiteY6" fmla="*/ 401934 h 927798"/>
                <a:gd name="connsiteX7" fmla="*/ 331596 w 850761"/>
                <a:gd name="connsiteY7" fmla="*/ 418681 h 927798"/>
                <a:gd name="connsiteX8" fmla="*/ 355042 w 850761"/>
                <a:gd name="connsiteY8" fmla="*/ 448826 h 927798"/>
                <a:gd name="connsiteX9" fmla="*/ 361741 w 850761"/>
                <a:gd name="connsiteY9" fmla="*/ 542611 h 927798"/>
                <a:gd name="connsiteX10" fmla="*/ 361741 w 850761"/>
                <a:gd name="connsiteY10" fmla="*/ 589503 h 927798"/>
                <a:gd name="connsiteX11" fmla="*/ 361741 w 850761"/>
                <a:gd name="connsiteY11" fmla="*/ 643094 h 927798"/>
                <a:gd name="connsiteX12" fmla="*/ 344994 w 850761"/>
                <a:gd name="connsiteY12" fmla="*/ 663191 h 927798"/>
                <a:gd name="connsiteX13" fmla="*/ 314849 w 850761"/>
                <a:gd name="connsiteY13" fmla="*/ 760325 h 927798"/>
                <a:gd name="connsiteX14" fmla="*/ 291402 w 850761"/>
                <a:gd name="connsiteY14" fmla="*/ 793819 h 927798"/>
                <a:gd name="connsiteX15" fmla="*/ 301451 w 850761"/>
                <a:gd name="connsiteY15" fmla="*/ 837362 h 927798"/>
                <a:gd name="connsiteX16" fmla="*/ 314849 w 850761"/>
                <a:gd name="connsiteY16" fmla="*/ 847411 h 927798"/>
                <a:gd name="connsiteX17" fmla="*/ 375139 w 850761"/>
                <a:gd name="connsiteY17" fmla="*/ 872066 h 927798"/>
                <a:gd name="connsiteX18" fmla="*/ 468923 w 850761"/>
                <a:gd name="connsiteY18" fmla="*/ 877556 h 927798"/>
                <a:gd name="connsiteX19" fmla="*/ 539262 w 850761"/>
                <a:gd name="connsiteY19" fmla="*/ 874206 h 927798"/>
                <a:gd name="connsiteX20" fmla="*/ 633046 w 850761"/>
                <a:gd name="connsiteY20" fmla="*/ 874206 h 927798"/>
                <a:gd name="connsiteX21" fmla="*/ 686638 w 850761"/>
                <a:gd name="connsiteY21" fmla="*/ 877556 h 927798"/>
                <a:gd name="connsiteX22" fmla="*/ 850761 w 850761"/>
                <a:gd name="connsiteY22" fmla="*/ 927798 h 927798"/>
                <a:gd name="connsiteX0" fmla="*/ 0 w 850761"/>
                <a:gd name="connsiteY0" fmla="*/ 0 h 927798"/>
                <a:gd name="connsiteX1" fmla="*/ 160774 w 850761"/>
                <a:gd name="connsiteY1" fmla="*/ 311499 h 927798"/>
                <a:gd name="connsiteX2" fmla="*/ 187569 w 850761"/>
                <a:gd name="connsiteY2" fmla="*/ 341644 h 927798"/>
                <a:gd name="connsiteX3" fmla="*/ 204317 w 850761"/>
                <a:gd name="connsiteY3" fmla="*/ 371789 h 927798"/>
                <a:gd name="connsiteX4" fmla="*/ 254558 w 850761"/>
                <a:gd name="connsiteY4" fmla="*/ 395235 h 927798"/>
                <a:gd name="connsiteX5" fmla="*/ 294752 w 850761"/>
                <a:gd name="connsiteY5" fmla="*/ 401934 h 927798"/>
                <a:gd name="connsiteX6" fmla="*/ 311499 w 850761"/>
                <a:gd name="connsiteY6" fmla="*/ 401934 h 927798"/>
                <a:gd name="connsiteX7" fmla="*/ 331596 w 850761"/>
                <a:gd name="connsiteY7" fmla="*/ 418681 h 927798"/>
                <a:gd name="connsiteX8" fmla="*/ 355042 w 850761"/>
                <a:gd name="connsiteY8" fmla="*/ 448826 h 927798"/>
                <a:gd name="connsiteX9" fmla="*/ 361741 w 850761"/>
                <a:gd name="connsiteY9" fmla="*/ 542611 h 927798"/>
                <a:gd name="connsiteX10" fmla="*/ 361741 w 850761"/>
                <a:gd name="connsiteY10" fmla="*/ 589503 h 927798"/>
                <a:gd name="connsiteX11" fmla="*/ 361741 w 850761"/>
                <a:gd name="connsiteY11" fmla="*/ 643094 h 927798"/>
                <a:gd name="connsiteX12" fmla="*/ 344994 w 850761"/>
                <a:gd name="connsiteY12" fmla="*/ 663191 h 927798"/>
                <a:gd name="connsiteX13" fmla="*/ 314849 w 850761"/>
                <a:gd name="connsiteY13" fmla="*/ 760325 h 927798"/>
                <a:gd name="connsiteX14" fmla="*/ 291402 w 850761"/>
                <a:gd name="connsiteY14" fmla="*/ 793819 h 927798"/>
                <a:gd name="connsiteX15" fmla="*/ 301451 w 850761"/>
                <a:gd name="connsiteY15" fmla="*/ 837362 h 927798"/>
                <a:gd name="connsiteX16" fmla="*/ 314849 w 850761"/>
                <a:gd name="connsiteY16" fmla="*/ 847411 h 927798"/>
                <a:gd name="connsiteX17" fmla="*/ 375139 w 850761"/>
                <a:gd name="connsiteY17" fmla="*/ 872066 h 927798"/>
                <a:gd name="connsiteX18" fmla="*/ 468923 w 850761"/>
                <a:gd name="connsiteY18" fmla="*/ 900927 h 927798"/>
                <a:gd name="connsiteX19" fmla="*/ 539262 w 850761"/>
                <a:gd name="connsiteY19" fmla="*/ 874206 h 927798"/>
                <a:gd name="connsiteX20" fmla="*/ 633046 w 850761"/>
                <a:gd name="connsiteY20" fmla="*/ 874206 h 927798"/>
                <a:gd name="connsiteX21" fmla="*/ 686638 w 850761"/>
                <a:gd name="connsiteY21" fmla="*/ 877556 h 927798"/>
                <a:gd name="connsiteX22" fmla="*/ 850761 w 850761"/>
                <a:gd name="connsiteY22" fmla="*/ 927798 h 927798"/>
                <a:gd name="connsiteX0" fmla="*/ 0 w 850761"/>
                <a:gd name="connsiteY0" fmla="*/ 0 h 927798"/>
                <a:gd name="connsiteX1" fmla="*/ 160774 w 850761"/>
                <a:gd name="connsiteY1" fmla="*/ 311499 h 927798"/>
                <a:gd name="connsiteX2" fmla="*/ 187569 w 850761"/>
                <a:gd name="connsiteY2" fmla="*/ 341644 h 927798"/>
                <a:gd name="connsiteX3" fmla="*/ 204317 w 850761"/>
                <a:gd name="connsiteY3" fmla="*/ 371789 h 927798"/>
                <a:gd name="connsiteX4" fmla="*/ 254558 w 850761"/>
                <a:gd name="connsiteY4" fmla="*/ 395235 h 927798"/>
                <a:gd name="connsiteX5" fmla="*/ 294752 w 850761"/>
                <a:gd name="connsiteY5" fmla="*/ 401934 h 927798"/>
                <a:gd name="connsiteX6" fmla="*/ 311499 w 850761"/>
                <a:gd name="connsiteY6" fmla="*/ 401934 h 927798"/>
                <a:gd name="connsiteX7" fmla="*/ 331596 w 850761"/>
                <a:gd name="connsiteY7" fmla="*/ 418681 h 927798"/>
                <a:gd name="connsiteX8" fmla="*/ 355042 w 850761"/>
                <a:gd name="connsiteY8" fmla="*/ 448826 h 927798"/>
                <a:gd name="connsiteX9" fmla="*/ 361741 w 850761"/>
                <a:gd name="connsiteY9" fmla="*/ 542611 h 927798"/>
                <a:gd name="connsiteX10" fmla="*/ 361741 w 850761"/>
                <a:gd name="connsiteY10" fmla="*/ 589503 h 927798"/>
                <a:gd name="connsiteX11" fmla="*/ 361741 w 850761"/>
                <a:gd name="connsiteY11" fmla="*/ 643094 h 927798"/>
                <a:gd name="connsiteX12" fmla="*/ 344994 w 850761"/>
                <a:gd name="connsiteY12" fmla="*/ 663191 h 927798"/>
                <a:gd name="connsiteX13" fmla="*/ 314849 w 850761"/>
                <a:gd name="connsiteY13" fmla="*/ 760325 h 927798"/>
                <a:gd name="connsiteX14" fmla="*/ 291402 w 850761"/>
                <a:gd name="connsiteY14" fmla="*/ 793819 h 927798"/>
                <a:gd name="connsiteX15" fmla="*/ 301451 w 850761"/>
                <a:gd name="connsiteY15" fmla="*/ 837362 h 927798"/>
                <a:gd name="connsiteX16" fmla="*/ 314849 w 850761"/>
                <a:gd name="connsiteY16" fmla="*/ 847411 h 927798"/>
                <a:gd name="connsiteX17" fmla="*/ 375139 w 850761"/>
                <a:gd name="connsiteY17" fmla="*/ 872066 h 927798"/>
                <a:gd name="connsiteX18" fmla="*/ 468923 w 850761"/>
                <a:gd name="connsiteY18" fmla="*/ 900927 h 927798"/>
                <a:gd name="connsiteX19" fmla="*/ 545105 w 850761"/>
                <a:gd name="connsiteY19" fmla="*/ 909263 h 927798"/>
                <a:gd name="connsiteX20" fmla="*/ 633046 w 850761"/>
                <a:gd name="connsiteY20" fmla="*/ 874206 h 927798"/>
                <a:gd name="connsiteX21" fmla="*/ 686638 w 850761"/>
                <a:gd name="connsiteY21" fmla="*/ 877556 h 927798"/>
                <a:gd name="connsiteX22" fmla="*/ 850761 w 850761"/>
                <a:gd name="connsiteY22" fmla="*/ 927798 h 927798"/>
                <a:gd name="connsiteX0" fmla="*/ 0 w 850761"/>
                <a:gd name="connsiteY0" fmla="*/ 0 h 927798"/>
                <a:gd name="connsiteX1" fmla="*/ 160774 w 850761"/>
                <a:gd name="connsiteY1" fmla="*/ 311499 h 927798"/>
                <a:gd name="connsiteX2" fmla="*/ 187569 w 850761"/>
                <a:gd name="connsiteY2" fmla="*/ 341644 h 927798"/>
                <a:gd name="connsiteX3" fmla="*/ 204317 w 850761"/>
                <a:gd name="connsiteY3" fmla="*/ 371789 h 927798"/>
                <a:gd name="connsiteX4" fmla="*/ 254558 w 850761"/>
                <a:gd name="connsiteY4" fmla="*/ 395235 h 927798"/>
                <a:gd name="connsiteX5" fmla="*/ 294752 w 850761"/>
                <a:gd name="connsiteY5" fmla="*/ 401934 h 927798"/>
                <a:gd name="connsiteX6" fmla="*/ 311499 w 850761"/>
                <a:gd name="connsiteY6" fmla="*/ 401934 h 927798"/>
                <a:gd name="connsiteX7" fmla="*/ 331596 w 850761"/>
                <a:gd name="connsiteY7" fmla="*/ 418681 h 927798"/>
                <a:gd name="connsiteX8" fmla="*/ 355042 w 850761"/>
                <a:gd name="connsiteY8" fmla="*/ 448826 h 927798"/>
                <a:gd name="connsiteX9" fmla="*/ 361741 w 850761"/>
                <a:gd name="connsiteY9" fmla="*/ 542611 h 927798"/>
                <a:gd name="connsiteX10" fmla="*/ 361741 w 850761"/>
                <a:gd name="connsiteY10" fmla="*/ 589503 h 927798"/>
                <a:gd name="connsiteX11" fmla="*/ 361741 w 850761"/>
                <a:gd name="connsiteY11" fmla="*/ 643094 h 927798"/>
                <a:gd name="connsiteX12" fmla="*/ 344994 w 850761"/>
                <a:gd name="connsiteY12" fmla="*/ 663191 h 927798"/>
                <a:gd name="connsiteX13" fmla="*/ 314849 w 850761"/>
                <a:gd name="connsiteY13" fmla="*/ 760325 h 927798"/>
                <a:gd name="connsiteX14" fmla="*/ 291402 w 850761"/>
                <a:gd name="connsiteY14" fmla="*/ 793819 h 927798"/>
                <a:gd name="connsiteX15" fmla="*/ 301451 w 850761"/>
                <a:gd name="connsiteY15" fmla="*/ 837362 h 927798"/>
                <a:gd name="connsiteX16" fmla="*/ 314849 w 850761"/>
                <a:gd name="connsiteY16" fmla="*/ 847411 h 927798"/>
                <a:gd name="connsiteX17" fmla="*/ 375139 w 850761"/>
                <a:gd name="connsiteY17" fmla="*/ 872066 h 927798"/>
                <a:gd name="connsiteX18" fmla="*/ 468923 w 850761"/>
                <a:gd name="connsiteY18" fmla="*/ 900927 h 927798"/>
                <a:gd name="connsiteX19" fmla="*/ 545105 w 850761"/>
                <a:gd name="connsiteY19" fmla="*/ 909263 h 927798"/>
                <a:gd name="connsiteX20" fmla="*/ 633046 w 850761"/>
                <a:gd name="connsiteY20" fmla="*/ 915106 h 927798"/>
                <a:gd name="connsiteX21" fmla="*/ 686638 w 850761"/>
                <a:gd name="connsiteY21" fmla="*/ 877556 h 927798"/>
                <a:gd name="connsiteX22" fmla="*/ 850761 w 850761"/>
                <a:gd name="connsiteY22" fmla="*/ 927798 h 927798"/>
                <a:gd name="connsiteX0" fmla="*/ 0 w 850761"/>
                <a:gd name="connsiteY0" fmla="*/ 0 h 933063"/>
                <a:gd name="connsiteX1" fmla="*/ 160774 w 850761"/>
                <a:gd name="connsiteY1" fmla="*/ 311499 h 933063"/>
                <a:gd name="connsiteX2" fmla="*/ 187569 w 850761"/>
                <a:gd name="connsiteY2" fmla="*/ 341644 h 933063"/>
                <a:gd name="connsiteX3" fmla="*/ 204317 w 850761"/>
                <a:gd name="connsiteY3" fmla="*/ 371789 h 933063"/>
                <a:gd name="connsiteX4" fmla="*/ 254558 w 850761"/>
                <a:gd name="connsiteY4" fmla="*/ 395235 h 933063"/>
                <a:gd name="connsiteX5" fmla="*/ 294752 w 850761"/>
                <a:gd name="connsiteY5" fmla="*/ 401934 h 933063"/>
                <a:gd name="connsiteX6" fmla="*/ 311499 w 850761"/>
                <a:gd name="connsiteY6" fmla="*/ 401934 h 933063"/>
                <a:gd name="connsiteX7" fmla="*/ 331596 w 850761"/>
                <a:gd name="connsiteY7" fmla="*/ 418681 h 933063"/>
                <a:gd name="connsiteX8" fmla="*/ 355042 w 850761"/>
                <a:gd name="connsiteY8" fmla="*/ 448826 h 933063"/>
                <a:gd name="connsiteX9" fmla="*/ 361741 w 850761"/>
                <a:gd name="connsiteY9" fmla="*/ 542611 h 933063"/>
                <a:gd name="connsiteX10" fmla="*/ 361741 w 850761"/>
                <a:gd name="connsiteY10" fmla="*/ 589503 h 933063"/>
                <a:gd name="connsiteX11" fmla="*/ 361741 w 850761"/>
                <a:gd name="connsiteY11" fmla="*/ 643094 h 933063"/>
                <a:gd name="connsiteX12" fmla="*/ 344994 w 850761"/>
                <a:gd name="connsiteY12" fmla="*/ 663191 h 933063"/>
                <a:gd name="connsiteX13" fmla="*/ 314849 w 850761"/>
                <a:gd name="connsiteY13" fmla="*/ 760325 h 933063"/>
                <a:gd name="connsiteX14" fmla="*/ 291402 w 850761"/>
                <a:gd name="connsiteY14" fmla="*/ 793819 h 933063"/>
                <a:gd name="connsiteX15" fmla="*/ 301451 w 850761"/>
                <a:gd name="connsiteY15" fmla="*/ 837362 h 933063"/>
                <a:gd name="connsiteX16" fmla="*/ 314849 w 850761"/>
                <a:gd name="connsiteY16" fmla="*/ 847411 h 933063"/>
                <a:gd name="connsiteX17" fmla="*/ 375139 w 850761"/>
                <a:gd name="connsiteY17" fmla="*/ 872066 h 933063"/>
                <a:gd name="connsiteX18" fmla="*/ 468923 w 850761"/>
                <a:gd name="connsiteY18" fmla="*/ 900927 h 933063"/>
                <a:gd name="connsiteX19" fmla="*/ 545105 w 850761"/>
                <a:gd name="connsiteY19" fmla="*/ 909263 h 933063"/>
                <a:gd name="connsiteX20" fmla="*/ 633046 w 850761"/>
                <a:gd name="connsiteY20" fmla="*/ 915106 h 933063"/>
                <a:gd name="connsiteX21" fmla="*/ 689559 w 850761"/>
                <a:gd name="connsiteY21" fmla="*/ 933063 h 933063"/>
                <a:gd name="connsiteX22" fmla="*/ 850761 w 850761"/>
                <a:gd name="connsiteY22" fmla="*/ 927798 h 933063"/>
                <a:gd name="connsiteX0" fmla="*/ 0 w 847840"/>
                <a:gd name="connsiteY0" fmla="*/ 0 h 962854"/>
                <a:gd name="connsiteX1" fmla="*/ 160774 w 847840"/>
                <a:gd name="connsiteY1" fmla="*/ 311499 h 962854"/>
                <a:gd name="connsiteX2" fmla="*/ 187569 w 847840"/>
                <a:gd name="connsiteY2" fmla="*/ 341644 h 962854"/>
                <a:gd name="connsiteX3" fmla="*/ 204317 w 847840"/>
                <a:gd name="connsiteY3" fmla="*/ 371789 h 962854"/>
                <a:gd name="connsiteX4" fmla="*/ 254558 w 847840"/>
                <a:gd name="connsiteY4" fmla="*/ 395235 h 962854"/>
                <a:gd name="connsiteX5" fmla="*/ 294752 w 847840"/>
                <a:gd name="connsiteY5" fmla="*/ 401934 h 962854"/>
                <a:gd name="connsiteX6" fmla="*/ 311499 w 847840"/>
                <a:gd name="connsiteY6" fmla="*/ 401934 h 962854"/>
                <a:gd name="connsiteX7" fmla="*/ 331596 w 847840"/>
                <a:gd name="connsiteY7" fmla="*/ 418681 h 962854"/>
                <a:gd name="connsiteX8" fmla="*/ 355042 w 847840"/>
                <a:gd name="connsiteY8" fmla="*/ 448826 h 962854"/>
                <a:gd name="connsiteX9" fmla="*/ 361741 w 847840"/>
                <a:gd name="connsiteY9" fmla="*/ 542611 h 962854"/>
                <a:gd name="connsiteX10" fmla="*/ 361741 w 847840"/>
                <a:gd name="connsiteY10" fmla="*/ 589503 h 962854"/>
                <a:gd name="connsiteX11" fmla="*/ 361741 w 847840"/>
                <a:gd name="connsiteY11" fmla="*/ 643094 h 962854"/>
                <a:gd name="connsiteX12" fmla="*/ 344994 w 847840"/>
                <a:gd name="connsiteY12" fmla="*/ 663191 h 962854"/>
                <a:gd name="connsiteX13" fmla="*/ 314849 w 847840"/>
                <a:gd name="connsiteY13" fmla="*/ 760325 h 962854"/>
                <a:gd name="connsiteX14" fmla="*/ 291402 w 847840"/>
                <a:gd name="connsiteY14" fmla="*/ 793819 h 962854"/>
                <a:gd name="connsiteX15" fmla="*/ 301451 w 847840"/>
                <a:gd name="connsiteY15" fmla="*/ 837362 h 962854"/>
                <a:gd name="connsiteX16" fmla="*/ 314849 w 847840"/>
                <a:gd name="connsiteY16" fmla="*/ 847411 h 962854"/>
                <a:gd name="connsiteX17" fmla="*/ 375139 w 847840"/>
                <a:gd name="connsiteY17" fmla="*/ 872066 h 962854"/>
                <a:gd name="connsiteX18" fmla="*/ 468923 w 847840"/>
                <a:gd name="connsiteY18" fmla="*/ 900927 h 962854"/>
                <a:gd name="connsiteX19" fmla="*/ 545105 w 847840"/>
                <a:gd name="connsiteY19" fmla="*/ 909263 h 962854"/>
                <a:gd name="connsiteX20" fmla="*/ 633046 w 847840"/>
                <a:gd name="connsiteY20" fmla="*/ 915106 h 962854"/>
                <a:gd name="connsiteX21" fmla="*/ 689559 w 847840"/>
                <a:gd name="connsiteY21" fmla="*/ 933063 h 962854"/>
                <a:gd name="connsiteX22" fmla="*/ 847840 w 847840"/>
                <a:gd name="connsiteY22" fmla="*/ 962854 h 962854"/>
                <a:gd name="connsiteX0" fmla="*/ 0 w 847840"/>
                <a:gd name="connsiteY0" fmla="*/ 0 h 962854"/>
                <a:gd name="connsiteX1" fmla="*/ 160774 w 847840"/>
                <a:gd name="connsiteY1" fmla="*/ 311499 h 962854"/>
                <a:gd name="connsiteX2" fmla="*/ 187569 w 847840"/>
                <a:gd name="connsiteY2" fmla="*/ 341644 h 962854"/>
                <a:gd name="connsiteX3" fmla="*/ 204317 w 847840"/>
                <a:gd name="connsiteY3" fmla="*/ 371789 h 962854"/>
                <a:gd name="connsiteX4" fmla="*/ 254558 w 847840"/>
                <a:gd name="connsiteY4" fmla="*/ 395235 h 962854"/>
                <a:gd name="connsiteX5" fmla="*/ 294752 w 847840"/>
                <a:gd name="connsiteY5" fmla="*/ 401934 h 962854"/>
                <a:gd name="connsiteX6" fmla="*/ 311499 w 847840"/>
                <a:gd name="connsiteY6" fmla="*/ 401934 h 962854"/>
                <a:gd name="connsiteX7" fmla="*/ 331596 w 847840"/>
                <a:gd name="connsiteY7" fmla="*/ 418681 h 962854"/>
                <a:gd name="connsiteX8" fmla="*/ 355042 w 847840"/>
                <a:gd name="connsiteY8" fmla="*/ 448826 h 962854"/>
                <a:gd name="connsiteX9" fmla="*/ 361741 w 847840"/>
                <a:gd name="connsiteY9" fmla="*/ 542611 h 962854"/>
                <a:gd name="connsiteX10" fmla="*/ 361741 w 847840"/>
                <a:gd name="connsiteY10" fmla="*/ 589503 h 962854"/>
                <a:gd name="connsiteX11" fmla="*/ 361741 w 847840"/>
                <a:gd name="connsiteY11" fmla="*/ 643094 h 962854"/>
                <a:gd name="connsiteX12" fmla="*/ 344994 w 847840"/>
                <a:gd name="connsiteY12" fmla="*/ 663191 h 962854"/>
                <a:gd name="connsiteX13" fmla="*/ 314849 w 847840"/>
                <a:gd name="connsiteY13" fmla="*/ 760325 h 962854"/>
                <a:gd name="connsiteX14" fmla="*/ 291402 w 847840"/>
                <a:gd name="connsiteY14" fmla="*/ 793819 h 962854"/>
                <a:gd name="connsiteX15" fmla="*/ 301451 w 847840"/>
                <a:gd name="connsiteY15" fmla="*/ 837362 h 962854"/>
                <a:gd name="connsiteX16" fmla="*/ 314849 w 847840"/>
                <a:gd name="connsiteY16" fmla="*/ 847411 h 962854"/>
                <a:gd name="connsiteX17" fmla="*/ 375139 w 847840"/>
                <a:gd name="connsiteY17" fmla="*/ 889594 h 962854"/>
                <a:gd name="connsiteX18" fmla="*/ 468923 w 847840"/>
                <a:gd name="connsiteY18" fmla="*/ 900927 h 962854"/>
                <a:gd name="connsiteX19" fmla="*/ 545105 w 847840"/>
                <a:gd name="connsiteY19" fmla="*/ 909263 h 962854"/>
                <a:gd name="connsiteX20" fmla="*/ 633046 w 847840"/>
                <a:gd name="connsiteY20" fmla="*/ 915106 h 962854"/>
                <a:gd name="connsiteX21" fmla="*/ 689559 w 847840"/>
                <a:gd name="connsiteY21" fmla="*/ 933063 h 962854"/>
                <a:gd name="connsiteX22" fmla="*/ 847840 w 847840"/>
                <a:gd name="connsiteY22" fmla="*/ 962854 h 962854"/>
                <a:gd name="connsiteX0" fmla="*/ 0 w 847840"/>
                <a:gd name="connsiteY0" fmla="*/ 0 h 962854"/>
                <a:gd name="connsiteX1" fmla="*/ 160774 w 847840"/>
                <a:gd name="connsiteY1" fmla="*/ 311499 h 962854"/>
                <a:gd name="connsiteX2" fmla="*/ 187569 w 847840"/>
                <a:gd name="connsiteY2" fmla="*/ 341644 h 962854"/>
                <a:gd name="connsiteX3" fmla="*/ 204317 w 847840"/>
                <a:gd name="connsiteY3" fmla="*/ 371789 h 962854"/>
                <a:gd name="connsiteX4" fmla="*/ 254558 w 847840"/>
                <a:gd name="connsiteY4" fmla="*/ 395235 h 962854"/>
                <a:gd name="connsiteX5" fmla="*/ 294752 w 847840"/>
                <a:gd name="connsiteY5" fmla="*/ 401934 h 962854"/>
                <a:gd name="connsiteX6" fmla="*/ 311499 w 847840"/>
                <a:gd name="connsiteY6" fmla="*/ 401934 h 962854"/>
                <a:gd name="connsiteX7" fmla="*/ 331596 w 847840"/>
                <a:gd name="connsiteY7" fmla="*/ 418681 h 962854"/>
                <a:gd name="connsiteX8" fmla="*/ 355042 w 847840"/>
                <a:gd name="connsiteY8" fmla="*/ 448826 h 962854"/>
                <a:gd name="connsiteX9" fmla="*/ 361741 w 847840"/>
                <a:gd name="connsiteY9" fmla="*/ 542611 h 962854"/>
                <a:gd name="connsiteX10" fmla="*/ 361741 w 847840"/>
                <a:gd name="connsiteY10" fmla="*/ 589503 h 962854"/>
                <a:gd name="connsiteX11" fmla="*/ 361741 w 847840"/>
                <a:gd name="connsiteY11" fmla="*/ 643094 h 962854"/>
                <a:gd name="connsiteX12" fmla="*/ 344994 w 847840"/>
                <a:gd name="connsiteY12" fmla="*/ 663191 h 962854"/>
                <a:gd name="connsiteX13" fmla="*/ 314849 w 847840"/>
                <a:gd name="connsiteY13" fmla="*/ 760325 h 962854"/>
                <a:gd name="connsiteX14" fmla="*/ 291402 w 847840"/>
                <a:gd name="connsiteY14" fmla="*/ 793819 h 962854"/>
                <a:gd name="connsiteX15" fmla="*/ 301451 w 847840"/>
                <a:gd name="connsiteY15" fmla="*/ 837362 h 962854"/>
                <a:gd name="connsiteX16" fmla="*/ 314849 w 847840"/>
                <a:gd name="connsiteY16" fmla="*/ 850332 h 962854"/>
                <a:gd name="connsiteX17" fmla="*/ 375139 w 847840"/>
                <a:gd name="connsiteY17" fmla="*/ 889594 h 962854"/>
                <a:gd name="connsiteX18" fmla="*/ 468923 w 847840"/>
                <a:gd name="connsiteY18" fmla="*/ 900927 h 962854"/>
                <a:gd name="connsiteX19" fmla="*/ 545105 w 847840"/>
                <a:gd name="connsiteY19" fmla="*/ 909263 h 962854"/>
                <a:gd name="connsiteX20" fmla="*/ 633046 w 847840"/>
                <a:gd name="connsiteY20" fmla="*/ 915106 h 962854"/>
                <a:gd name="connsiteX21" fmla="*/ 689559 w 847840"/>
                <a:gd name="connsiteY21" fmla="*/ 933063 h 962854"/>
                <a:gd name="connsiteX22" fmla="*/ 847840 w 847840"/>
                <a:gd name="connsiteY22" fmla="*/ 962854 h 96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47840" h="962854">
                  <a:moveTo>
                    <a:pt x="0" y="0"/>
                  </a:moveTo>
                  <a:lnTo>
                    <a:pt x="160774" y="311499"/>
                  </a:lnTo>
                  <a:lnTo>
                    <a:pt x="187569" y="341644"/>
                  </a:lnTo>
                  <a:lnTo>
                    <a:pt x="204317" y="371789"/>
                  </a:lnTo>
                  <a:lnTo>
                    <a:pt x="254558" y="395235"/>
                  </a:lnTo>
                  <a:lnTo>
                    <a:pt x="294752" y="401934"/>
                  </a:lnTo>
                  <a:lnTo>
                    <a:pt x="311499" y="401934"/>
                  </a:lnTo>
                  <a:lnTo>
                    <a:pt x="331596" y="418681"/>
                  </a:lnTo>
                  <a:lnTo>
                    <a:pt x="355042" y="448826"/>
                  </a:lnTo>
                  <a:lnTo>
                    <a:pt x="361741" y="542611"/>
                  </a:lnTo>
                  <a:lnTo>
                    <a:pt x="361741" y="589503"/>
                  </a:lnTo>
                  <a:lnTo>
                    <a:pt x="361741" y="643094"/>
                  </a:lnTo>
                  <a:lnTo>
                    <a:pt x="344994" y="663191"/>
                  </a:lnTo>
                  <a:lnTo>
                    <a:pt x="314849" y="760325"/>
                  </a:lnTo>
                  <a:lnTo>
                    <a:pt x="291402" y="793819"/>
                  </a:lnTo>
                  <a:lnTo>
                    <a:pt x="301451" y="837362"/>
                  </a:lnTo>
                  <a:lnTo>
                    <a:pt x="314849" y="850332"/>
                  </a:lnTo>
                  <a:lnTo>
                    <a:pt x="375139" y="889594"/>
                  </a:lnTo>
                  <a:lnTo>
                    <a:pt x="468923" y="900927"/>
                  </a:lnTo>
                  <a:lnTo>
                    <a:pt x="545105" y="909263"/>
                  </a:lnTo>
                  <a:lnTo>
                    <a:pt x="633046" y="915106"/>
                  </a:lnTo>
                  <a:lnTo>
                    <a:pt x="689559" y="933063"/>
                  </a:lnTo>
                  <a:lnTo>
                    <a:pt x="847840" y="962854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15F2751-9CBF-61B8-5EDB-BA172D7DE429}"/>
                </a:ext>
              </a:extLst>
            </p:cNvPr>
            <p:cNvSpPr/>
            <p:nvPr/>
          </p:nvSpPr>
          <p:spPr>
            <a:xfrm>
              <a:off x="7804842" y="2684180"/>
              <a:ext cx="1745270" cy="793943"/>
            </a:xfrm>
            <a:custGeom>
              <a:avLst/>
              <a:gdLst>
                <a:gd name="connsiteX0" fmla="*/ 0 w 1400071"/>
                <a:gd name="connsiteY0" fmla="*/ 0 h 726831"/>
                <a:gd name="connsiteX1" fmla="*/ 448827 w 1400071"/>
                <a:gd name="connsiteY1" fmla="*/ 154075 h 726831"/>
                <a:gd name="connsiteX2" fmla="*/ 499069 w 1400071"/>
                <a:gd name="connsiteY2" fmla="*/ 133978 h 726831"/>
                <a:gd name="connsiteX3" fmla="*/ 519165 w 1400071"/>
                <a:gd name="connsiteY3" fmla="*/ 117231 h 726831"/>
                <a:gd name="connsiteX4" fmla="*/ 579455 w 1400071"/>
                <a:gd name="connsiteY4" fmla="*/ 180871 h 726831"/>
                <a:gd name="connsiteX5" fmla="*/ 700036 w 1400071"/>
                <a:gd name="connsiteY5" fmla="*/ 247860 h 726831"/>
                <a:gd name="connsiteX6" fmla="*/ 844062 w 1400071"/>
                <a:gd name="connsiteY6" fmla="*/ 324897 h 726831"/>
                <a:gd name="connsiteX7" fmla="*/ 937847 w 1400071"/>
                <a:gd name="connsiteY7" fmla="*/ 388537 h 726831"/>
                <a:gd name="connsiteX8" fmla="*/ 1051728 w 1400071"/>
                <a:gd name="connsiteY8" fmla="*/ 505767 h 726831"/>
                <a:gd name="connsiteX9" fmla="*/ 1138814 w 1400071"/>
                <a:gd name="connsiteY9" fmla="*/ 562708 h 726831"/>
                <a:gd name="connsiteX10" fmla="*/ 1212502 w 1400071"/>
                <a:gd name="connsiteY10" fmla="*/ 636396 h 726831"/>
                <a:gd name="connsiteX11" fmla="*/ 1262743 w 1400071"/>
                <a:gd name="connsiteY11" fmla="*/ 693337 h 726831"/>
                <a:gd name="connsiteX12" fmla="*/ 1326383 w 1400071"/>
                <a:gd name="connsiteY12" fmla="*/ 726831 h 726831"/>
                <a:gd name="connsiteX13" fmla="*/ 1400071 w 1400071"/>
                <a:gd name="connsiteY13" fmla="*/ 616299 h 726831"/>
                <a:gd name="connsiteX14" fmla="*/ 1396721 w 1400071"/>
                <a:gd name="connsiteY14" fmla="*/ 616299 h 726831"/>
                <a:gd name="connsiteX15" fmla="*/ 1396721 w 1400071"/>
                <a:gd name="connsiteY15" fmla="*/ 616299 h 726831"/>
                <a:gd name="connsiteX0" fmla="*/ 0 w 1400071"/>
                <a:gd name="connsiteY0" fmla="*/ 0 h 793943"/>
                <a:gd name="connsiteX1" fmla="*/ 448827 w 1400071"/>
                <a:gd name="connsiteY1" fmla="*/ 154075 h 793943"/>
                <a:gd name="connsiteX2" fmla="*/ 499069 w 1400071"/>
                <a:gd name="connsiteY2" fmla="*/ 133978 h 793943"/>
                <a:gd name="connsiteX3" fmla="*/ 519165 w 1400071"/>
                <a:gd name="connsiteY3" fmla="*/ 117231 h 793943"/>
                <a:gd name="connsiteX4" fmla="*/ 579455 w 1400071"/>
                <a:gd name="connsiteY4" fmla="*/ 180871 h 793943"/>
                <a:gd name="connsiteX5" fmla="*/ 700036 w 1400071"/>
                <a:gd name="connsiteY5" fmla="*/ 247860 h 793943"/>
                <a:gd name="connsiteX6" fmla="*/ 844062 w 1400071"/>
                <a:gd name="connsiteY6" fmla="*/ 324897 h 793943"/>
                <a:gd name="connsiteX7" fmla="*/ 937847 w 1400071"/>
                <a:gd name="connsiteY7" fmla="*/ 388537 h 793943"/>
                <a:gd name="connsiteX8" fmla="*/ 1051728 w 1400071"/>
                <a:gd name="connsiteY8" fmla="*/ 505767 h 793943"/>
                <a:gd name="connsiteX9" fmla="*/ 1138814 w 1400071"/>
                <a:gd name="connsiteY9" fmla="*/ 562708 h 793943"/>
                <a:gd name="connsiteX10" fmla="*/ 1212502 w 1400071"/>
                <a:gd name="connsiteY10" fmla="*/ 636396 h 793943"/>
                <a:gd name="connsiteX11" fmla="*/ 1262743 w 1400071"/>
                <a:gd name="connsiteY11" fmla="*/ 693337 h 793943"/>
                <a:gd name="connsiteX12" fmla="*/ 1326383 w 1400071"/>
                <a:gd name="connsiteY12" fmla="*/ 793943 h 793943"/>
                <a:gd name="connsiteX13" fmla="*/ 1400071 w 1400071"/>
                <a:gd name="connsiteY13" fmla="*/ 616299 h 793943"/>
                <a:gd name="connsiteX14" fmla="*/ 1396721 w 1400071"/>
                <a:gd name="connsiteY14" fmla="*/ 616299 h 793943"/>
                <a:gd name="connsiteX15" fmla="*/ 1396721 w 1400071"/>
                <a:gd name="connsiteY15" fmla="*/ 616299 h 793943"/>
                <a:gd name="connsiteX0" fmla="*/ 0 w 1476417"/>
                <a:gd name="connsiteY0" fmla="*/ 0 h 793943"/>
                <a:gd name="connsiteX1" fmla="*/ 448827 w 1476417"/>
                <a:gd name="connsiteY1" fmla="*/ 154075 h 793943"/>
                <a:gd name="connsiteX2" fmla="*/ 499069 w 1476417"/>
                <a:gd name="connsiteY2" fmla="*/ 133978 h 793943"/>
                <a:gd name="connsiteX3" fmla="*/ 519165 w 1476417"/>
                <a:gd name="connsiteY3" fmla="*/ 117231 h 793943"/>
                <a:gd name="connsiteX4" fmla="*/ 579455 w 1476417"/>
                <a:gd name="connsiteY4" fmla="*/ 180871 h 793943"/>
                <a:gd name="connsiteX5" fmla="*/ 700036 w 1476417"/>
                <a:gd name="connsiteY5" fmla="*/ 247860 h 793943"/>
                <a:gd name="connsiteX6" fmla="*/ 844062 w 1476417"/>
                <a:gd name="connsiteY6" fmla="*/ 324897 h 793943"/>
                <a:gd name="connsiteX7" fmla="*/ 937847 w 1476417"/>
                <a:gd name="connsiteY7" fmla="*/ 388537 h 793943"/>
                <a:gd name="connsiteX8" fmla="*/ 1051728 w 1476417"/>
                <a:gd name="connsiteY8" fmla="*/ 505767 h 793943"/>
                <a:gd name="connsiteX9" fmla="*/ 1138814 w 1476417"/>
                <a:gd name="connsiteY9" fmla="*/ 562708 h 793943"/>
                <a:gd name="connsiteX10" fmla="*/ 1212502 w 1476417"/>
                <a:gd name="connsiteY10" fmla="*/ 636396 h 793943"/>
                <a:gd name="connsiteX11" fmla="*/ 1262743 w 1476417"/>
                <a:gd name="connsiteY11" fmla="*/ 693337 h 793943"/>
                <a:gd name="connsiteX12" fmla="*/ 1326383 w 1476417"/>
                <a:gd name="connsiteY12" fmla="*/ 793943 h 793943"/>
                <a:gd name="connsiteX13" fmla="*/ 1400071 w 1476417"/>
                <a:gd name="connsiteY13" fmla="*/ 616299 h 793943"/>
                <a:gd name="connsiteX14" fmla="*/ 1396721 w 1476417"/>
                <a:gd name="connsiteY14" fmla="*/ 616299 h 793943"/>
                <a:gd name="connsiteX15" fmla="*/ 1476417 w 1476417"/>
                <a:gd name="connsiteY15" fmla="*/ 620494 h 793943"/>
                <a:gd name="connsiteX0" fmla="*/ 0 w 1476417"/>
                <a:gd name="connsiteY0" fmla="*/ 0 h 793943"/>
                <a:gd name="connsiteX1" fmla="*/ 448827 w 1476417"/>
                <a:gd name="connsiteY1" fmla="*/ 154075 h 793943"/>
                <a:gd name="connsiteX2" fmla="*/ 499069 w 1476417"/>
                <a:gd name="connsiteY2" fmla="*/ 133978 h 793943"/>
                <a:gd name="connsiteX3" fmla="*/ 519165 w 1476417"/>
                <a:gd name="connsiteY3" fmla="*/ 117231 h 793943"/>
                <a:gd name="connsiteX4" fmla="*/ 579455 w 1476417"/>
                <a:gd name="connsiteY4" fmla="*/ 180871 h 793943"/>
                <a:gd name="connsiteX5" fmla="*/ 700036 w 1476417"/>
                <a:gd name="connsiteY5" fmla="*/ 247860 h 793943"/>
                <a:gd name="connsiteX6" fmla="*/ 844062 w 1476417"/>
                <a:gd name="connsiteY6" fmla="*/ 324897 h 793943"/>
                <a:gd name="connsiteX7" fmla="*/ 937847 w 1476417"/>
                <a:gd name="connsiteY7" fmla="*/ 388537 h 793943"/>
                <a:gd name="connsiteX8" fmla="*/ 1051728 w 1476417"/>
                <a:gd name="connsiteY8" fmla="*/ 505767 h 793943"/>
                <a:gd name="connsiteX9" fmla="*/ 1138814 w 1476417"/>
                <a:gd name="connsiteY9" fmla="*/ 562708 h 793943"/>
                <a:gd name="connsiteX10" fmla="*/ 1212502 w 1476417"/>
                <a:gd name="connsiteY10" fmla="*/ 636396 h 793943"/>
                <a:gd name="connsiteX11" fmla="*/ 1262743 w 1476417"/>
                <a:gd name="connsiteY11" fmla="*/ 693337 h 793943"/>
                <a:gd name="connsiteX12" fmla="*/ 1326383 w 1476417"/>
                <a:gd name="connsiteY12" fmla="*/ 793943 h 793943"/>
                <a:gd name="connsiteX13" fmla="*/ 1400071 w 1476417"/>
                <a:gd name="connsiteY13" fmla="*/ 616299 h 793943"/>
                <a:gd name="connsiteX14" fmla="*/ 1421888 w 1476417"/>
                <a:gd name="connsiteY14" fmla="*/ 649855 h 793943"/>
                <a:gd name="connsiteX15" fmla="*/ 1476417 w 1476417"/>
                <a:gd name="connsiteY15" fmla="*/ 620494 h 793943"/>
                <a:gd name="connsiteX0" fmla="*/ 0 w 1715503"/>
                <a:gd name="connsiteY0" fmla="*/ 0 h 793943"/>
                <a:gd name="connsiteX1" fmla="*/ 448827 w 1715503"/>
                <a:gd name="connsiteY1" fmla="*/ 154075 h 793943"/>
                <a:gd name="connsiteX2" fmla="*/ 499069 w 1715503"/>
                <a:gd name="connsiteY2" fmla="*/ 133978 h 793943"/>
                <a:gd name="connsiteX3" fmla="*/ 519165 w 1715503"/>
                <a:gd name="connsiteY3" fmla="*/ 117231 h 793943"/>
                <a:gd name="connsiteX4" fmla="*/ 579455 w 1715503"/>
                <a:gd name="connsiteY4" fmla="*/ 180871 h 793943"/>
                <a:gd name="connsiteX5" fmla="*/ 700036 w 1715503"/>
                <a:gd name="connsiteY5" fmla="*/ 247860 h 793943"/>
                <a:gd name="connsiteX6" fmla="*/ 844062 w 1715503"/>
                <a:gd name="connsiteY6" fmla="*/ 324897 h 793943"/>
                <a:gd name="connsiteX7" fmla="*/ 937847 w 1715503"/>
                <a:gd name="connsiteY7" fmla="*/ 388537 h 793943"/>
                <a:gd name="connsiteX8" fmla="*/ 1051728 w 1715503"/>
                <a:gd name="connsiteY8" fmla="*/ 505767 h 793943"/>
                <a:gd name="connsiteX9" fmla="*/ 1138814 w 1715503"/>
                <a:gd name="connsiteY9" fmla="*/ 562708 h 793943"/>
                <a:gd name="connsiteX10" fmla="*/ 1212502 w 1715503"/>
                <a:gd name="connsiteY10" fmla="*/ 636396 h 793943"/>
                <a:gd name="connsiteX11" fmla="*/ 1262743 w 1715503"/>
                <a:gd name="connsiteY11" fmla="*/ 693337 h 793943"/>
                <a:gd name="connsiteX12" fmla="*/ 1326383 w 1715503"/>
                <a:gd name="connsiteY12" fmla="*/ 793943 h 793943"/>
                <a:gd name="connsiteX13" fmla="*/ 1400071 w 1715503"/>
                <a:gd name="connsiteY13" fmla="*/ 616299 h 793943"/>
                <a:gd name="connsiteX14" fmla="*/ 1421888 w 1715503"/>
                <a:gd name="connsiteY14" fmla="*/ 649855 h 793943"/>
                <a:gd name="connsiteX15" fmla="*/ 1715503 w 1715503"/>
                <a:gd name="connsiteY15" fmla="*/ 335269 h 793943"/>
                <a:gd name="connsiteX0" fmla="*/ 0 w 1715503"/>
                <a:gd name="connsiteY0" fmla="*/ 0 h 793943"/>
                <a:gd name="connsiteX1" fmla="*/ 448827 w 1715503"/>
                <a:gd name="connsiteY1" fmla="*/ 154075 h 793943"/>
                <a:gd name="connsiteX2" fmla="*/ 499069 w 1715503"/>
                <a:gd name="connsiteY2" fmla="*/ 133978 h 793943"/>
                <a:gd name="connsiteX3" fmla="*/ 519165 w 1715503"/>
                <a:gd name="connsiteY3" fmla="*/ 117231 h 793943"/>
                <a:gd name="connsiteX4" fmla="*/ 579455 w 1715503"/>
                <a:gd name="connsiteY4" fmla="*/ 180871 h 793943"/>
                <a:gd name="connsiteX5" fmla="*/ 700036 w 1715503"/>
                <a:gd name="connsiteY5" fmla="*/ 247860 h 793943"/>
                <a:gd name="connsiteX6" fmla="*/ 844062 w 1715503"/>
                <a:gd name="connsiteY6" fmla="*/ 324897 h 793943"/>
                <a:gd name="connsiteX7" fmla="*/ 937847 w 1715503"/>
                <a:gd name="connsiteY7" fmla="*/ 388537 h 793943"/>
                <a:gd name="connsiteX8" fmla="*/ 1051728 w 1715503"/>
                <a:gd name="connsiteY8" fmla="*/ 505767 h 793943"/>
                <a:gd name="connsiteX9" fmla="*/ 1138814 w 1715503"/>
                <a:gd name="connsiteY9" fmla="*/ 562708 h 793943"/>
                <a:gd name="connsiteX10" fmla="*/ 1212502 w 1715503"/>
                <a:gd name="connsiteY10" fmla="*/ 636396 h 793943"/>
                <a:gd name="connsiteX11" fmla="*/ 1262743 w 1715503"/>
                <a:gd name="connsiteY11" fmla="*/ 693337 h 793943"/>
                <a:gd name="connsiteX12" fmla="*/ 1326383 w 1715503"/>
                <a:gd name="connsiteY12" fmla="*/ 793943 h 793943"/>
                <a:gd name="connsiteX13" fmla="*/ 1400071 w 1715503"/>
                <a:gd name="connsiteY13" fmla="*/ 616299 h 793943"/>
                <a:gd name="connsiteX14" fmla="*/ 1589668 w 1715503"/>
                <a:gd name="connsiteY14" fmla="*/ 473686 h 793943"/>
                <a:gd name="connsiteX15" fmla="*/ 1715503 w 1715503"/>
                <a:gd name="connsiteY15" fmla="*/ 335269 h 793943"/>
                <a:gd name="connsiteX0" fmla="*/ 0 w 1715503"/>
                <a:gd name="connsiteY0" fmla="*/ 0 h 793943"/>
                <a:gd name="connsiteX1" fmla="*/ 448827 w 1715503"/>
                <a:gd name="connsiteY1" fmla="*/ 154075 h 793943"/>
                <a:gd name="connsiteX2" fmla="*/ 499069 w 1715503"/>
                <a:gd name="connsiteY2" fmla="*/ 133978 h 793943"/>
                <a:gd name="connsiteX3" fmla="*/ 519165 w 1715503"/>
                <a:gd name="connsiteY3" fmla="*/ 117231 h 793943"/>
                <a:gd name="connsiteX4" fmla="*/ 579455 w 1715503"/>
                <a:gd name="connsiteY4" fmla="*/ 180871 h 793943"/>
                <a:gd name="connsiteX5" fmla="*/ 700036 w 1715503"/>
                <a:gd name="connsiteY5" fmla="*/ 247860 h 793943"/>
                <a:gd name="connsiteX6" fmla="*/ 844062 w 1715503"/>
                <a:gd name="connsiteY6" fmla="*/ 324897 h 793943"/>
                <a:gd name="connsiteX7" fmla="*/ 937847 w 1715503"/>
                <a:gd name="connsiteY7" fmla="*/ 388537 h 793943"/>
                <a:gd name="connsiteX8" fmla="*/ 1051728 w 1715503"/>
                <a:gd name="connsiteY8" fmla="*/ 505767 h 793943"/>
                <a:gd name="connsiteX9" fmla="*/ 1138814 w 1715503"/>
                <a:gd name="connsiteY9" fmla="*/ 562708 h 793943"/>
                <a:gd name="connsiteX10" fmla="*/ 1212502 w 1715503"/>
                <a:gd name="connsiteY10" fmla="*/ 636396 h 793943"/>
                <a:gd name="connsiteX11" fmla="*/ 1262743 w 1715503"/>
                <a:gd name="connsiteY11" fmla="*/ 693337 h 793943"/>
                <a:gd name="connsiteX12" fmla="*/ 1326383 w 1715503"/>
                <a:gd name="connsiteY12" fmla="*/ 793943 h 793943"/>
                <a:gd name="connsiteX13" fmla="*/ 1433627 w 1715503"/>
                <a:gd name="connsiteY13" fmla="*/ 633077 h 793943"/>
                <a:gd name="connsiteX14" fmla="*/ 1589668 w 1715503"/>
                <a:gd name="connsiteY14" fmla="*/ 473686 h 793943"/>
                <a:gd name="connsiteX15" fmla="*/ 1715503 w 1715503"/>
                <a:gd name="connsiteY15" fmla="*/ 335269 h 79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15503" h="793943">
                  <a:moveTo>
                    <a:pt x="0" y="0"/>
                  </a:moveTo>
                  <a:lnTo>
                    <a:pt x="448827" y="154075"/>
                  </a:lnTo>
                  <a:lnTo>
                    <a:pt x="499069" y="133978"/>
                  </a:lnTo>
                  <a:lnTo>
                    <a:pt x="519165" y="117231"/>
                  </a:lnTo>
                  <a:lnTo>
                    <a:pt x="579455" y="180871"/>
                  </a:lnTo>
                  <a:lnTo>
                    <a:pt x="700036" y="247860"/>
                  </a:lnTo>
                  <a:lnTo>
                    <a:pt x="844062" y="324897"/>
                  </a:lnTo>
                  <a:lnTo>
                    <a:pt x="937847" y="388537"/>
                  </a:lnTo>
                  <a:lnTo>
                    <a:pt x="1051728" y="505767"/>
                  </a:lnTo>
                  <a:lnTo>
                    <a:pt x="1138814" y="562708"/>
                  </a:lnTo>
                  <a:lnTo>
                    <a:pt x="1212502" y="636396"/>
                  </a:lnTo>
                  <a:lnTo>
                    <a:pt x="1262743" y="693337"/>
                  </a:lnTo>
                  <a:lnTo>
                    <a:pt x="1326383" y="793943"/>
                  </a:lnTo>
                  <a:lnTo>
                    <a:pt x="1433627" y="633077"/>
                  </a:lnTo>
                  <a:lnTo>
                    <a:pt x="1589668" y="473686"/>
                  </a:lnTo>
                  <a:lnTo>
                    <a:pt x="1715503" y="335269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CE256EF-4CD8-20EB-8D6B-D9856FEF8A59}"/>
                </a:ext>
              </a:extLst>
            </p:cNvPr>
            <p:cNvSpPr/>
            <p:nvPr/>
          </p:nvSpPr>
          <p:spPr>
            <a:xfrm>
              <a:off x="5833087" y="1958688"/>
              <a:ext cx="285207" cy="1102954"/>
            </a:xfrm>
            <a:custGeom>
              <a:avLst/>
              <a:gdLst>
                <a:gd name="connsiteX0" fmla="*/ 73688 w 311499"/>
                <a:gd name="connsiteY0" fmla="*/ 1018233 h 1018233"/>
                <a:gd name="connsiteX1" fmla="*/ 180870 w 311499"/>
                <a:gd name="connsiteY1" fmla="*/ 847411 h 1018233"/>
                <a:gd name="connsiteX2" fmla="*/ 207666 w 311499"/>
                <a:gd name="connsiteY2" fmla="*/ 736879 h 1018233"/>
                <a:gd name="connsiteX3" fmla="*/ 190919 w 311499"/>
                <a:gd name="connsiteY3" fmla="*/ 639745 h 1018233"/>
                <a:gd name="connsiteX4" fmla="*/ 194268 w 311499"/>
                <a:gd name="connsiteY4" fmla="*/ 566058 h 1018233"/>
                <a:gd name="connsiteX5" fmla="*/ 207666 w 311499"/>
                <a:gd name="connsiteY5" fmla="*/ 535912 h 1018233"/>
                <a:gd name="connsiteX6" fmla="*/ 308150 w 311499"/>
                <a:gd name="connsiteY6" fmla="*/ 442128 h 1018233"/>
                <a:gd name="connsiteX7" fmla="*/ 311499 w 311499"/>
                <a:gd name="connsiteY7" fmla="*/ 405284 h 1018233"/>
                <a:gd name="connsiteX8" fmla="*/ 244510 w 311499"/>
                <a:gd name="connsiteY8" fmla="*/ 257908 h 1018233"/>
                <a:gd name="connsiteX9" fmla="*/ 154075 w 311499"/>
                <a:gd name="connsiteY9" fmla="*/ 204317 h 1018233"/>
                <a:gd name="connsiteX10" fmla="*/ 60290 w 311499"/>
                <a:gd name="connsiteY10" fmla="*/ 77038 h 1018233"/>
                <a:gd name="connsiteX11" fmla="*/ 0 w 311499"/>
                <a:gd name="connsiteY11" fmla="*/ 0 h 1018233"/>
                <a:gd name="connsiteX0" fmla="*/ 73688 w 311499"/>
                <a:gd name="connsiteY0" fmla="*/ 1018233 h 1018233"/>
                <a:gd name="connsiteX1" fmla="*/ 180870 w 311499"/>
                <a:gd name="connsiteY1" fmla="*/ 847411 h 1018233"/>
                <a:gd name="connsiteX2" fmla="*/ 207666 w 311499"/>
                <a:gd name="connsiteY2" fmla="*/ 736879 h 1018233"/>
                <a:gd name="connsiteX3" fmla="*/ 190919 w 311499"/>
                <a:gd name="connsiteY3" fmla="*/ 639745 h 1018233"/>
                <a:gd name="connsiteX4" fmla="*/ 194268 w 311499"/>
                <a:gd name="connsiteY4" fmla="*/ 566058 h 1018233"/>
                <a:gd name="connsiteX5" fmla="*/ 207666 w 311499"/>
                <a:gd name="connsiteY5" fmla="*/ 535912 h 1018233"/>
                <a:gd name="connsiteX6" fmla="*/ 308150 w 311499"/>
                <a:gd name="connsiteY6" fmla="*/ 442128 h 1018233"/>
                <a:gd name="connsiteX7" fmla="*/ 311499 w 311499"/>
                <a:gd name="connsiteY7" fmla="*/ 405284 h 1018233"/>
                <a:gd name="connsiteX8" fmla="*/ 244510 w 311499"/>
                <a:gd name="connsiteY8" fmla="*/ 257908 h 1018233"/>
                <a:gd name="connsiteX9" fmla="*/ 197896 w 311499"/>
                <a:gd name="connsiteY9" fmla="*/ 172182 h 1018233"/>
                <a:gd name="connsiteX10" fmla="*/ 60290 w 311499"/>
                <a:gd name="connsiteY10" fmla="*/ 77038 h 1018233"/>
                <a:gd name="connsiteX11" fmla="*/ 0 w 311499"/>
                <a:gd name="connsiteY11" fmla="*/ 0 h 1018233"/>
                <a:gd name="connsiteX0" fmla="*/ 73688 w 311499"/>
                <a:gd name="connsiteY0" fmla="*/ 1018233 h 1018233"/>
                <a:gd name="connsiteX1" fmla="*/ 180870 w 311499"/>
                <a:gd name="connsiteY1" fmla="*/ 847411 h 1018233"/>
                <a:gd name="connsiteX2" fmla="*/ 207666 w 311499"/>
                <a:gd name="connsiteY2" fmla="*/ 736879 h 1018233"/>
                <a:gd name="connsiteX3" fmla="*/ 190919 w 311499"/>
                <a:gd name="connsiteY3" fmla="*/ 639745 h 1018233"/>
                <a:gd name="connsiteX4" fmla="*/ 194268 w 311499"/>
                <a:gd name="connsiteY4" fmla="*/ 566058 h 1018233"/>
                <a:gd name="connsiteX5" fmla="*/ 207666 w 311499"/>
                <a:gd name="connsiteY5" fmla="*/ 535912 h 1018233"/>
                <a:gd name="connsiteX6" fmla="*/ 308150 w 311499"/>
                <a:gd name="connsiteY6" fmla="*/ 442128 h 1018233"/>
                <a:gd name="connsiteX7" fmla="*/ 311499 w 311499"/>
                <a:gd name="connsiteY7" fmla="*/ 405284 h 1018233"/>
                <a:gd name="connsiteX8" fmla="*/ 244510 w 311499"/>
                <a:gd name="connsiteY8" fmla="*/ 257908 h 1018233"/>
                <a:gd name="connsiteX9" fmla="*/ 197896 w 311499"/>
                <a:gd name="connsiteY9" fmla="*/ 172182 h 1018233"/>
                <a:gd name="connsiteX10" fmla="*/ 101189 w 311499"/>
                <a:gd name="connsiteY10" fmla="*/ 39060 h 1018233"/>
                <a:gd name="connsiteX11" fmla="*/ 0 w 311499"/>
                <a:gd name="connsiteY11" fmla="*/ 0 h 1018233"/>
                <a:gd name="connsiteX0" fmla="*/ 47396 w 285207"/>
                <a:gd name="connsiteY0" fmla="*/ 1102954 h 1102954"/>
                <a:gd name="connsiteX1" fmla="*/ 154578 w 285207"/>
                <a:gd name="connsiteY1" fmla="*/ 932132 h 1102954"/>
                <a:gd name="connsiteX2" fmla="*/ 181374 w 285207"/>
                <a:gd name="connsiteY2" fmla="*/ 821600 h 1102954"/>
                <a:gd name="connsiteX3" fmla="*/ 164627 w 285207"/>
                <a:gd name="connsiteY3" fmla="*/ 724466 h 1102954"/>
                <a:gd name="connsiteX4" fmla="*/ 167976 w 285207"/>
                <a:gd name="connsiteY4" fmla="*/ 650779 h 1102954"/>
                <a:gd name="connsiteX5" fmla="*/ 181374 w 285207"/>
                <a:gd name="connsiteY5" fmla="*/ 620633 h 1102954"/>
                <a:gd name="connsiteX6" fmla="*/ 281858 w 285207"/>
                <a:gd name="connsiteY6" fmla="*/ 526849 h 1102954"/>
                <a:gd name="connsiteX7" fmla="*/ 285207 w 285207"/>
                <a:gd name="connsiteY7" fmla="*/ 490005 h 1102954"/>
                <a:gd name="connsiteX8" fmla="*/ 218218 w 285207"/>
                <a:gd name="connsiteY8" fmla="*/ 342629 h 1102954"/>
                <a:gd name="connsiteX9" fmla="*/ 171604 w 285207"/>
                <a:gd name="connsiteY9" fmla="*/ 256903 h 1102954"/>
                <a:gd name="connsiteX10" fmla="*/ 74897 w 285207"/>
                <a:gd name="connsiteY10" fmla="*/ 123781 h 1102954"/>
                <a:gd name="connsiteX11" fmla="*/ 0 w 285207"/>
                <a:gd name="connsiteY11" fmla="*/ 0 h 1102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207" h="1102954">
                  <a:moveTo>
                    <a:pt x="47396" y="1102954"/>
                  </a:moveTo>
                  <a:lnTo>
                    <a:pt x="154578" y="932132"/>
                  </a:lnTo>
                  <a:lnTo>
                    <a:pt x="181374" y="821600"/>
                  </a:lnTo>
                  <a:lnTo>
                    <a:pt x="164627" y="724466"/>
                  </a:lnTo>
                  <a:lnTo>
                    <a:pt x="167976" y="650779"/>
                  </a:lnTo>
                  <a:lnTo>
                    <a:pt x="181374" y="620633"/>
                  </a:lnTo>
                  <a:lnTo>
                    <a:pt x="281858" y="526849"/>
                  </a:lnTo>
                  <a:lnTo>
                    <a:pt x="285207" y="490005"/>
                  </a:lnTo>
                  <a:lnTo>
                    <a:pt x="218218" y="342629"/>
                  </a:lnTo>
                  <a:lnTo>
                    <a:pt x="171604" y="256903"/>
                  </a:lnTo>
                  <a:lnTo>
                    <a:pt x="74897" y="123781"/>
                  </a:lnTo>
                  <a:lnTo>
                    <a:pt x="0" y="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9FE417D-19B0-FED9-C8EB-9D163CF41C3D}"/>
                </a:ext>
              </a:extLst>
            </p:cNvPr>
            <p:cNvSpPr/>
            <p:nvPr/>
          </p:nvSpPr>
          <p:spPr>
            <a:xfrm>
              <a:off x="6076234" y="2290611"/>
              <a:ext cx="784150" cy="449441"/>
            </a:xfrm>
            <a:custGeom>
              <a:avLst/>
              <a:gdLst>
                <a:gd name="connsiteX0" fmla="*/ 0 w 756976"/>
                <a:gd name="connsiteY0" fmla="*/ 0 h 425380"/>
                <a:gd name="connsiteX1" fmla="*/ 190919 w 756976"/>
                <a:gd name="connsiteY1" fmla="*/ 127279 h 425380"/>
                <a:gd name="connsiteX2" fmla="*/ 234461 w 756976"/>
                <a:gd name="connsiteY2" fmla="*/ 160773 h 425380"/>
                <a:gd name="connsiteX3" fmla="*/ 338294 w 756976"/>
                <a:gd name="connsiteY3" fmla="*/ 194268 h 425380"/>
                <a:gd name="connsiteX4" fmla="*/ 629697 w 756976"/>
                <a:gd name="connsiteY4" fmla="*/ 348342 h 425380"/>
                <a:gd name="connsiteX5" fmla="*/ 700035 w 756976"/>
                <a:gd name="connsiteY5" fmla="*/ 405283 h 425380"/>
                <a:gd name="connsiteX6" fmla="*/ 756976 w 756976"/>
                <a:gd name="connsiteY6" fmla="*/ 425380 h 425380"/>
                <a:gd name="connsiteX7" fmla="*/ 756976 w 756976"/>
                <a:gd name="connsiteY7" fmla="*/ 425380 h 425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6976" h="425380">
                  <a:moveTo>
                    <a:pt x="0" y="0"/>
                  </a:moveTo>
                  <a:lnTo>
                    <a:pt x="190919" y="127279"/>
                  </a:lnTo>
                  <a:lnTo>
                    <a:pt x="234461" y="160773"/>
                  </a:lnTo>
                  <a:lnTo>
                    <a:pt x="338294" y="194268"/>
                  </a:lnTo>
                  <a:lnTo>
                    <a:pt x="629697" y="348342"/>
                  </a:lnTo>
                  <a:lnTo>
                    <a:pt x="700035" y="405283"/>
                  </a:lnTo>
                  <a:lnTo>
                    <a:pt x="756976" y="425380"/>
                  </a:lnTo>
                  <a:lnTo>
                    <a:pt x="756976" y="42538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6CAAE53-9A6F-FB45-4E3B-90B2916B0E22}"/>
                </a:ext>
              </a:extLst>
            </p:cNvPr>
            <p:cNvSpPr/>
            <p:nvPr/>
          </p:nvSpPr>
          <p:spPr>
            <a:xfrm>
              <a:off x="5574101" y="5502955"/>
              <a:ext cx="1224069" cy="774172"/>
            </a:xfrm>
            <a:custGeom>
              <a:avLst/>
              <a:gdLst>
                <a:gd name="connsiteX0" fmla="*/ 0 w 1224069"/>
                <a:gd name="connsiteY0" fmla="*/ 514167 h 774172"/>
                <a:gd name="connsiteX1" fmla="*/ 353490 w 1224069"/>
                <a:gd name="connsiteY1" fmla="*/ 768330 h 774172"/>
                <a:gd name="connsiteX2" fmla="*/ 441132 w 1224069"/>
                <a:gd name="connsiteY2" fmla="*/ 774172 h 774172"/>
                <a:gd name="connsiteX3" fmla="*/ 473268 w 1224069"/>
                <a:gd name="connsiteY3" fmla="*/ 768330 h 774172"/>
                <a:gd name="connsiteX4" fmla="*/ 534617 w 1224069"/>
                <a:gd name="connsiteY4" fmla="*/ 742037 h 774172"/>
                <a:gd name="connsiteX5" fmla="*/ 563831 w 1224069"/>
                <a:gd name="connsiteY5" fmla="*/ 727430 h 774172"/>
                <a:gd name="connsiteX6" fmla="*/ 584281 w 1224069"/>
                <a:gd name="connsiteY6" fmla="*/ 733273 h 774172"/>
                <a:gd name="connsiteX7" fmla="*/ 613495 w 1224069"/>
                <a:gd name="connsiteY7" fmla="*/ 736194 h 774172"/>
                <a:gd name="connsiteX8" fmla="*/ 698216 w 1224069"/>
                <a:gd name="connsiteY8" fmla="*/ 692373 h 774172"/>
                <a:gd name="connsiteX9" fmla="*/ 712823 w 1224069"/>
                <a:gd name="connsiteY9" fmla="*/ 663159 h 774172"/>
                <a:gd name="connsiteX10" fmla="*/ 712823 w 1224069"/>
                <a:gd name="connsiteY10" fmla="*/ 566753 h 774172"/>
                <a:gd name="connsiteX11" fmla="*/ 709902 w 1224069"/>
                <a:gd name="connsiteY11" fmla="*/ 505403 h 774172"/>
                <a:gd name="connsiteX12" fmla="*/ 701137 w 1224069"/>
                <a:gd name="connsiteY12" fmla="*/ 484953 h 774172"/>
                <a:gd name="connsiteX13" fmla="*/ 768330 w 1224069"/>
                <a:gd name="connsiteY13" fmla="*/ 408997 h 774172"/>
                <a:gd name="connsiteX14" fmla="*/ 768330 w 1224069"/>
                <a:gd name="connsiteY14" fmla="*/ 373940 h 774172"/>
                <a:gd name="connsiteX15" fmla="*/ 753723 w 1224069"/>
                <a:gd name="connsiteY15" fmla="*/ 286298 h 774172"/>
                <a:gd name="connsiteX16" fmla="*/ 759565 w 1224069"/>
                <a:gd name="connsiteY16" fmla="*/ 233712 h 774172"/>
                <a:gd name="connsiteX17" fmla="*/ 782937 w 1224069"/>
                <a:gd name="connsiteY17" fmla="*/ 210341 h 774172"/>
                <a:gd name="connsiteX18" fmla="*/ 826758 w 1224069"/>
                <a:gd name="connsiteY18" fmla="*/ 224948 h 774172"/>
                <a:gd name="connsiteX19" fmla="*/ 847208 w 1224069"/>
                <a:gd name="connsiteY19" fmla="*/ 239555 h 774172"/>
                <a:gd name="connsiteX20" fmla="*/ 867657 w 1224069"/>
                <a:gd name="connsiteY20" fmla="*/ 219105 h 774172"/>
                <a:gd name="connsiteX21" fmla="*/ 893950 w 1224069"/>
                <a:gd name="connsiteY21" fmla="*/ 189891 h 774172"/>
                <a:gd name="connsiteX22" fmla="*/ 931928 w 1224069"/>
                <a:gd name="connsiteY22" fmla="*/ 210341 h 774172"/>
                <a:gd name="connsiteX23" fmla="*/ 961142 w 1224069"/>
                <a:gd name="connsiteY23" fmla="*/ 219105 h 774172"/>
                <a:gd name="connsiteX24" fmla="*/ 984514 w 1224069"/>
                <a:gd name="connsiteY24" fmla="*/ 210341 h 774172"/>
                <a:gd name="connsiteX25" fmla="*/ 1069234 w 1224069"/>
                <a:gd name="connsiteY25" fmla="*/ 148992 h 774172"/>
                <a:gd name="connsiteX26" fmla="*/ 1159798 w 1224069"/>
                <a:gd name="connsiteY26" fmla="*/ 64271 h 774172"/>
                <a:gd name="connsiteX27" fmla="*/ 1168562 w 1224069"/>
                <a:gd name="connsiteY27" fmla="*/ 49664 h 774172"/>
                <a:gd name="connsiteX28" fmla="*/ 1224069 w 1224069"/>
                <a:gd name="connsiteY28" fmla="*/ 0 h 77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24069" h="774172">
                  <a:moveTo>
                    <a:pt x="0" y="514167"/>
                  </a:moveTo>
                  <a:lnTo>
                    <a:pt x="353490" y="768330"/>
                  </a:lnTo>
                  <a:lnTo>
                    <a:pt x="441132" y="774172"/>
                  </a:lnTo>
                  <a:lnTo>
                    <a:pt x="473268" y="768330"/>
                  </a:lnTo>
                  <a:lnTo>
                    <a:pt x="534617" y="742037"/>
                  </a:lnTo>
                  <a:lnTo>
                    <a:pt x="563831" y="727430"/>
                  </a:lnTo>
                  <a:lnTo>
                    <a:pt x="584281" y="733273"/>
                  </a:lnTo>
                  <a:lnTo>
                    <a:pt x="613495" y="736194"/>
                  </a:lnTo>
                  <a:lnTo>
                    <a:pt x="698216" y="692373"/>
                  </a:lnTo>
                  <a:lnTo>
                    <a:pt x="712823" y="663159"/>
                  </a:lnTo>
                  <a:lnTo>
                    <a:pt x="712823" y="566753"/>
                  </a:lnTo>
                  <a:lnTo>
                    <a:pt x="709902" y="505403"/>
                  </a:lnTo>
                  <a:lnTo>
                    <a:pt x="701137" y="484953"/>
                  </a:lnTo>
                  <a:lnTo>
                    <a:pt x="768330" y="408997"/>
                  </a:lnTo>
                  <a:lnTo>
                    <a:pt x="768330" y="373940"/>
                  </a:lnTo>
                  <a:lnTo>
                    <a:pt x="753723" y="286298"/>
                  </a:lnTo>
                  <a:lnTo>
                    <a:pt x="759565" y="233712"/>
                  </a:lnTo>
                  <a:lnTo>
                    <a:pt x="782937" y="210341"/>
                  </a:lnTo>
                  <a:lnTo>
                    <a:pt x="826758" y="224948"/>
                  </a:lnTo>
                  <a:lnTo>
                    <a:pt x="847208" y="239555"/>
                  </a:lnTo>
                  <a:lnTo>
                    <a:pt x="867657" y="219105"/>
                  </a:lnTo>
                  <a:lnTo>
                    <a:pt x="893950" y="189891"/>
                  </a:lnTo>
                  <a:lnTo>
                    <a:pt x="931928" y="210341"/>
                  </a:lnTo>
                  <a:lnTo>
                    <a:pt x="961142" y="219105"/>
                  </a:lnTo>
                  <a:lnTo>
                    <a:pt x="984514" y="210341"/>
                  </a:lnTo>
                  <a:lnTo>
                    <a:pt x="1069234" y="148992"/>
                  </a:lnTo>
                  <a:lnTo>
                    <a:pt x="1159798" y="64271"/>
                  </a:lnTo>
                  <a:lnTo>
                    <a:pt x="1168562" y="49664"/>
                  </a:lnTo>
                  <a:lnTo>
                    <a:pt x="1224069" y="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9F055F8-58F4-38F6-7C0B-151D8A1C83D2}"/>
                </a:ext>
              </a:extLst>
            </p:cNvPr>
            <p:cNvSpPr/>
            <p:nvPr/>
          </p:nvSpPr>
          <p:spPr>
            <a:xfrm>
              <a:off x="1934526" y="5286800"/>
              <a:ext cx="694944" cy="192024"/>
            </a:xfrm>
            <a:custGeom>
              <a:avLst/>
              <a:gdLst>
                <a:gd name="connsiteX0" fmla="*/ 0 w 694944"/>
                <a:gd name="connsiteY0" fmla="*/ 192024 h 192024"/>
                <a:gd name="connsiteX1" fmla="*/ 310896 w 694944"/>
                <a:gd name="connsiteY1" fmla="*/ 109728 h 192024"/>
                <a:gd name="connsiteX2" fmla="*/ 694944 w 694944"/>
                <a:gd name="connsiteY2" fmla="*/ 0 h 19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4944" h="192024">
                  <a:moveTo>
                    <a:pt x="0" y="192024"/>
                  </a:moveTo>
                  <a:lnTo>
                    <a:pt x="310896" y="109728"/>
                  </a:lnTo>
                  <a:lnTo>
                    <a:pt x="694944" y="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F3E52EC-9E5A-92EF-6223-11E689014B30}"/>
                </a:ext>
              </a:extLst>
            </p:cNvPr>
            <p:cNvSpPr/>
            <p:nvPr/>
          </p:nvSpPr>
          <p:spPr>
            <a:xfrm>
              <a:off x="2638614" y="5378240"/>
              <a:ext cx="566928" cy="347472"/>
            </a:xfrm>
            <a:custGeom>
              <a:avLst/>
              <a:gdLst>
                <a:gd name="connsiteX0" fmla="*/ 566928 w 566928"/>
                <a:gd name="connsiteY0" fmla="*/ 0 h 347472"/>
                <a:gd name="connsiteX1" fmla="*/ 484632 w 566928"/>
                <a:gd name="connsiteY1" fmla="*/ 54864 h 347472"/>
                <a:gd name="connsiteX2" fmla="*/ 109728 w 566928"/>
                <a:gd name="connsiteY2" fmla="*/ 146304 h 347472"/>
                <a:gd name="connsiteX3" fmla="*/ 64008 w 566928"/>
                <a:gd name="connsiteY3" fmla="*/ 192024 h 347472"/>
                <a:gd name="connsiteX4" fmla="*/ 64008 w 566928"/>
                <a:gd name="connsiteY4" fmla="*/ 265176 h 347472"/>
                <a:gd name="connsiteX5" fmla="*/ 0 w 566928"/>
                <a:gd name="connsiteY5" fmla="*/ 347472 h 3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6928" h="347472">
                  <a:moveTo>
                    <a:pt x="566928" y="0"/>
                  </a:moveTo>
                  <a:lnTo>
                    <a:pt x="484632" y="54864"/>
                  </a:lnTo>
                  <a:lnTo>
                    <a:pt x="109728" y="146304"/>
                  </a:lnTo>
                  <a:lnTo>
                    <a:pt x="64008" y="192024"/>
                  </a:lnTo>
                  <a:lnTo>
                    <a:pt x="64008" y="265176"/>
                  </a:lnTo>
                  <a:lnTo>
                    <a:pt x="0" y="347472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3D1E420-70C6-B7B8-6805-79531A1DF3F7}"/>
                </a:ext>
              </a:extLst>
            </p:cNvPr>
            <p:cNvSpPr/>
            <p:nvPr/>
          </p:nvSpPr>
          <p:spPr>
            <a:xfrm>
              <a:off x="4233380" y="4187955"/>
              <a:ext cx="242566" cy="590415"/>
            </a:xfrm>
            <a:custGeom>
              <a:avLst/>
              <a:gdLst>
                <a:gd name="connsiteX0" fmla="*/ 0 w 524934"/>
                <a:gd name="connsiteY0" fmla="*/ 1320800 h 1320800"/>
                <a:gd name="connsiteX1" fmla="*/ 33867 w 524934"/>
                <a:gd name="connsiteY1" fmla="*/ 821267 h 1320800"/>
                <a:gd name="connsiteX2" fmla="*/ 63500 w 524934"/>
                <a:gd name="connsiteY2" fmla="*/ 643467 h 1320800"/>
                <a:gd name="connsiteX3" fmla="*/ 186267 w 524934"/>
                <a:gd name="connsiteY3" fmla="*/ 364067 h 1320800"/>
                <a:gd name="connsiteX4" fmla="*/ 296334 w 524934"/>
                <a:gd name="connsiteY4" fmla="*/ 173567 h 1320800"/>
                <a:gd name="connsiteX5" fmla="*/ 448734 w 524934"/>
                <a:gd name="connsiteY5" fmla="*/ 50800 h 1320800"/>
                <a:gd name="connsiteX6" fmla="*/ 524934 w 524934"/>
                <a:gd name="connsiteY6" fmla="*/ 0 h 13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4934" h="1320800">
                  <a:moveTo>
                    <a:pt x="0" y="1320800"/>
                  </a:moveTo>
                  <a:lnTo>
                    <a:pt x="33867" y="821267"/>
                  </a:lnTo>
                  <a:lnTo>
                    <a:pt x="63500" y="643467"/>
                  </a:lnTo>
                  <a:lnTo>
                    <a:pt x="186267" y="364067"/>
                  </a:lnTo>
                  <a:lnTo>
                    <a:pt x="296334" y="173567"/>
                  </a:lnTo>
                  <a:lnTo>
                    <a:pt x="448734" y="50800"/>
                  </a:lnTo>
                  <a:lnTo>
                    <a:pt x="524934" y="0"/>
                  </a:lnTo>
                </a:path>
              </a:pathLst>
            </a:cu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A875E2F-314F-F688-2C86-71AB5A0523D5}"/>
                </a:ext>
              </a:extLst>
            </p:cNvPr>
            <p:cNvSpPr/>
            <p:nvPr/>
          </p:nvSpPr>
          <p:spPr>
            <a:xfrm>
              <a:off x="6841572" y="4226330"/>
              <a:ext cx="1467729" cy="1017564"/>
            </a:xfrm>
            <a:custGeom>
              <a:avLst/>
              <a:gdLst>
                <a:gd name="connsiteX0" fmla="*/ 23446 w 1467729"/>
                <a:gd name="connsiteY0" fmla="*/ 1017564 h 1017564"/>
                <a:gd name="connsiteX1" fmla="*/ 0 w 1467729"/>
                <a:gd name="connsiteY1" fmla="*/ 858130 h 1017564"/>
                <a:gd name="connsiteX2" fmla="*/ 23446 w 1467729"/>
                <a:gd name="connsiteY2" fmla="*/ 478302 h 1017564"/>
                <a:gd name="connsiteX3" fmla="*/ 28135 w 1467729"/>
                <a:gd name="connsiteY3" fmla="*/ 178191 h 1017564"/>
                <a:gd name="connsiteX4" fmla="*/ 75027 w 1467729"/>
                <a:gd name="connsiteY4" fmla="*/ 79717 h 1017564"/>
                <a:gd name="connsiteX5" fmla="*/ 239150 w 1467729"/>
                <a:gd name="connsiteY5" fmla="*/ 37514 h 1017564"/>
                <a:gd name="connsiteX6" fmla="*/ 393895 w 1467729"/>
                <a:gd name="connsiteY6" fmla="*/ 9379 h 1017564"/>
                <a:gd name="connsiteX7" fmla="*/ 637735 w 1467729"/>
                <a:gd name="connsiteY7" fmla="*/ 0 h 1017564"/>
                <a:gd name="connsiteX8" fmla="*/ 839372 w 1467729"/>
                <a:gd name="connsiteY8" fmla="*/ 14068 h 1017564"/>
                <a:gd name="connsiteX9" fmla="*/ 984738 w 1467729"/>
                <a:gd name="connsiteY9" fmla="*/ 42204 h 1017564"/>
                <a:gd name="connsiteX10" fmla="*/ 1219200 w 1467729"/>
                <a:gd name="connsiteY10" fmla="*/ 37514 h 1017564"/>
                <a:gd name="connsiteX11" fmla="*/ 1467729 w 1467729"/>
                <a:gd name="connsiteY11" fmla="*/ 103164 h 101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7729" h="1017564">
                  <a:moveTo>
                    <a:pt x="23446" y="1017564"/>
                  </a:moveTo>
                  <a:lnTo>
                    <a:pt x="0" y="858130"/>
                  </a:lnTo>
                  <a:lnTo>
                    <a:pt x="23446" y="478302"/>
                  </a:lnTo>
                  <a:lnTo>
                    <a:pt x="28135" y="178191"/>
                  </a:lnTo>
                  <a:lnTo>
                    <a:pt x="75027" y="79717"/>
                  </a:lnTo>
                  <a:lnTo>
                    <a:pt x="239150" y="37514"/>
                  </a:lnTo>
                  <a:lnTo>
                    <a:pt x="393895" y="9379"/>
                  </a:lnTo>
                  <a:lnTo>
                    <a:pt x="637735" y="0"/>
                  </a:lnTo>
                  <a:lnTo>
                    <a:pt x="839372" y="14068"/>
                  </a:lnTo>
                  <a:lnTo>
                    <a:pt x="984738" y="42204"/>
                  </a:lnTo>
                  <a:lnTo>
                    <a:pt x="1219200" y="37514"/>
                  </a:lnTo>
                  <a:lnTo>
                    <a:pt x="1467729" y="103164"/>
                  </a:lnTo>
                </a:path>
              </a:pathLst>
            </a:cu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2780D22-69C8-BAD6-84FB-61223128804C}"/>
                </a:ext>
              </a:extLst>
            </p:cNvPr>
            <p:cNvSpPr/>
            <p:nvPr/>
          </p:nvSpPr>
          <p:spPr>
            <a:xfrm>
              <a:off x="7947519" y="1962662"/>
              <a:ext cx="1011866" cy="646331"/>
            </a:xfrm>
            <a:custGeom>
              <a:avLst/>
              <a:gdLst>
                <a:gd name="connsiteX0" fmla="*/ 0 w 2216258"/>
                <a:gd name="connsiteY0" fmla="*/ 1402596 h 1402596"/>
                <a:gd name="connsiteX1" fmla="*/ 131736 w 2216258"/>
                <a:gd name="connsiteY1" fmla="*/ 1247613 h 1402596"/>
                <a:gd name="connsiteX2" fmla="*/ 526943 w 2216258"/>
                <a:gd name="connsiteY2" fmla="*/ 891152 h 1402596"/>
                <a:gd name="connsiteX3" fmla="*/ 976393 w 2216258"/>
                <a:gd name="connsiteY3" fmla="*/ 480447 h 1402596"/>
                <a:gd name="connsiteX4" fmla="*/ 1053885 w 2216258"/>
                <a:gd name="connsiteY4" fmla="*/ 364210 h 1402596"/>
                <a:gd name="connsiteX5" fmla="*/ 1193370 w 2216258"/>
                <a:gd name="connsiteY5" fmla="*/ 340962 h 1402596"/>
                <a:gd name="connsiteX6" fmla="*/ 1356102 w 2216258"/>
                <a:gd name="connsiteY6" fmla="*/ 348711 h 1402596"/>
                <a:gd name="connsiteX7" fmla="*/ 1728061 w 2216258"/>
                <a:gd name="connsiteY7" fmla="*/ 240223 h 1402596"/>
                <a:gd name="connsiteX8" fmla="*/ 1976034 w 2216258"/>
                <a:gd name="connsiteY8" fmla="*/ 92989 h 1402596"/>
                <a:gd name="connsiteX9" fmla="*/ 2216258 w 2216258"/>
                <a:gd name="connsiteY9" fmla="*/ 0 h 1402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6258" h="1402596">
                  <a:moveTo>
                    <a:pt x="0" y="1402596"/>
                  </a:moveTo>
                  <a:lnTo>
                    <a:pt x="131736" y="1247613"/>
                  </a:lnTo>
                  <a:lnTo>
                    <a:pt x="526943" y="891152"/>
                  </a:lnTo>
                  <a:lnTo>
                    <a:pt x="976393" y="480447"/>
                  </a:lnTo>
                  <a:lnTo>
                    <a:pt x="1053885" y="364210"/>
                  </a:lnTo>
                  <a:lnTo>
                    <a:pt x="1193370" y="340962"/>
                  </a:lnTo>
                  <a:lnTo>
                    <a:pt x="1356102" y="348711"/>
                  </a:lnTo>
                  <a:lnTo>
                    <a:pt x="1728061" y="240223"/>
                  </a:lnTo>
                  <a:lnTo>
                    <a:pt x="1976034" y="92989"/>
                  </a:lnTo>
                  <a:lnTo>
                    <a:pt x="2216258" y="0"/>
                  </a:lnTo>
                </a:path>
              </a:pathLst>
            </a:cu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7ADD3B3-84D2-A94C-6D03-71EA5CB265B9}"/>
                </a:ext>
              </a:extLst>
            </p:cNvPr>
            <p:cNvSpPr/>
            <p:nvPr/>
          </p:nvSpPr>
          <p:spPr>
            <a:xfrm>
              <a:off x="3566741" y="2544472"/>
              <a:ext cx="800519" cy="1505748"/>
            </a:xfrm>
            <a:custGeom>
              <a:avLst/>
              <a:gdLst>
                <a:gd name="connsiteX0" fmla="*/ 733530 w 800519"/>
                <a:gd name="connsiteY0" fmla="*/ 1470409 h 1470409"/>
                <a:gd name="connsiteX1" fmla="*/ 800519 w 800519"/>
                <a:gd name="connsiteY1" fmla="*/ 1343130 h 1470409"/>
                <a:gd name="connsiteX2" fmla="*/ 733530 w 800519"/>
                <a:gd name="connsiteY2" fmla="*/ 1232598 h 1470409"/>
                <a:gd name="connsiteX3" fmla="*/ 656493 w 800519"/>
                <a:gd name="connsiteY3" fmla="*/ 1118717 h 1470409"/>
                <a:gd name="connsiteX4" fmla="*/ 599552 w 800519"/>
                <a:gd name="connsiteY4" fmla="*/ 994787 h 1470409"/>
                <a:gd name="connsiteX5" fmla="*/ 539262 w 800519"/>
                <a:gd name="connsiteY5" fmla="*/ 877556 h 1470409"/>
                <a:gd name="connsiteX6" fmla="*/ 442128 w 800519"/>
                <a:gd name="connsiteY6" fmla="*/ 783772 h 1470409"/>
                <a:gd name="connsiteX7" fmla="*/ 381838 w 800519"/>
                <a:gd name="connsiteY7" fmla="*/ 659842 h 1470409"/>
                <a:gd name="connsiteX8" fmla="*/ 314849 w 800519"/>
                <a:gd name="connsiteY8" fmla="*/ 502418 h 1470409"/>
                <a:gd name="connsiteX9" fmla="*/ 284704 w 800519"/>
                <a:gd name="connsiteY9" fmla="*/ 415332 h 1470409"/>
                <a:gd name="connsiteX10" fmla="*/ 237811 w 800519"/>
                <a:gd name="connsiteY10" fmla="*/ 304800 h 1470409"/>
                <a:gd name="connsiteX11" fmla="*/ 241161 w 800519"/>
                <a:gd name="connsiteY11" fmla="*/ 227763 h 1470409"/>
                <a:gd name="connsiteX12" fmla="*/ 184220 w 800519"/>
                <a:gd name="connsiteY12" fmla="*/ 200967 h 1470409"/>
                <a:gd name="connsiteX13" fmla="*/ 90436 w 800519"/>
                <a:gd name="connsiteY13" fmla="*/ 127279 h 1470409"/>
                <a:gd name="connsiteX14" fmla="*/ 0 w 800519"/>
                <a:gd name="connsiteY14" fmla="*/ 0 h 1470409"/>
                <a:gd name="connsiteX0" fmla="*/ 766661 w 800519"/>
                <a:gd name="connsiteY0" fmla="*/ 1505748 h 1505748"/>
                <a:gd name="connsiteX1" fmla="*/ 800519 w 800519"/>
                <a:gd name="connsiteY1" fmla="*/ 1343130 h 1505748"/>
                <a:gd name="connsiteX2" fmla="*/ 733530 w 800519"/>
                <a:gd name="connsiteY2" fmla="*/ 1232598 h 1505748"/>
                <a:gd name="connsiteX3" fmla="*/ 656493 w 800519"/>
                <a:gd name="connsiteY3" fmla="*/ 1118717 h 1505748"/>
                <a:gd name="connsiteX4" fmla="*/ 599552 w 800519"/>
                <a:gd name="connsiteY4" fmla="*/ 994787 h 1505748"/>
                <a:gd name="connsiteX5" fmla="*/ 539262 w 800519"/>
                <a:gd name="connsiteY5" fmla="*/ 877556 h 1505748"/>
                <a:gd name="connsiteX6" fmla="*/ 442128 w 800519"/>
                <a:gd name="connsiteY6" fmla="*/ 783772 h 1505748"/>
                <a:gd name="connsiteX7" fmla="*/ 381838 w 800519"/>
                <a:gd name="connsiteY7" fmla="*/ 659842 h 1505748"/>
                <a:gd name="connsiteX8" fmla="*/ 314849 w 800519"/>
                <a:gd name="connsiteY8" fmla="*/ 502418 h 1505748"/>
                <a:gd name="connsiteX9" fmla="*/ 284704 w 800519"/>
                <a:gd name="connsiteY9" fmla="*/ 415332 h 1505748"/>
                <a:gd name="connsiteX10" fmla="*/ 237811 w 800519"/>
                <a:gd name="connsiteY10" fmla="*/ 304800 h 1505748"/>
                <a:gd name="connsiteX11" fmla="*/ 241161 w 800519"/>
                <a:gd name="connsiteY11" fmla="*/ 227763 h 1505748"/>
                <a:gd name="connsiteX12" fmla="*/ 184220 w 800519"/>
                <a:gd name="connsiteY12" fmla="*/ 200967 h 1505748"/>
                <a:gd name="connsiteX13" fmla="*/ 90436 w 800519"/>
                <a:gd name="connsiteY13" fmla="*/ 127279 h 1505748"/>
                <a:gd name="connsiteX14" fmla="*/ 0 w 800519"/>
                <a:gd name="connsiteY14" fmla="*/ 0 h 1505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0519" h="1505748">
                  <a:moveTo>
                    <a:pt x="766661" y="1505748"/>
                  </a:moveTo>
                  <a:lnTo>
                    <a:pt x="800519" y="1343130"/>
                  </a:lnTo>
                  <a:lnTo>
                    <a:pt x="733530" y="1232598"/>
                  </a:lnTo>
                  <a:lnTo>
                    <a:pt x="656493" y="1118717"/>
                  </a:lnTo>
                  <a:lnTo>
                    <a:pt x="599552" y="994787"/>
                  </a:lnTo>
                  <a:lnTo>
                    <a:pt x="539262" y="877556"/>
                  </a:lnTo>
                  <a:lnTo>
                    <a:pt x="442128" y="783772"/>
                  </a:lnTo>
                  <a:lnTo>
                    <a:pt x="381838" y="659842"/>
                  </a:lnTo>
                  <a:lnTo>
                    <a:pt x="314849" y="502418"/>
                  </a:lnTo>
                  <a:lnTo>
                    <a:pt x="284704" y="415332"/>
                  </a:lnTo>
                  <a:lnTo>
                    <a:pt x="237811" y="304800"/>
                  </a:lnTo>
                  <a:lnTo>
                    <a:pt x="241161" y="227763"/>
                  </a:lnTo>
                  <a:lnTo>
                    <a:pt x="184220" y="200967"/>
                  </a:lnTo>
                  <a:lnTo>
                    <a:pt x="90436" y="127279"/>
                  </a:lnTo>
                  <a:lnTo>
                    <a:pt x="0" y="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3FA0ADB-9783-23E8-1675-1B6C63AB5292}"/>
                </a:ext>
              </a:extLst>
            </p:cNvPr>
            <p:cNvSpPr/>
            <p:nvPr/>
          </p:nvSpPr>
          <p:spPr>
            <a:xfrm>
              <a:off x="1092631" y="3976736"/>
              <a:ext cx="2378989" cy="240224"/>
            </a:xfrm>
            <a:custGeom>
              <a:avLst/>
              <a:gdLst>
                <a:gd name="connsiteX0" fmla="*/ 2378989 w 2378989"/>
                <a:gd name="connsiteY0" fmla="*/ 232475 h 240224"/>
                <a:gd name="connsiteX1" fmla="*/ 1983783 w 2378989"/>
                <a:gd name="connsiteY1" fmla="*/ 216976 h 240224"/>
                <a:gd name="connsiteX2" fmla="*/ 1534332 w 2378989"/>
                <a:gd name="connsiteY2" fmla="*/ 240224 h 240224"/>
                <a:gd name="connsiteX3" fmla="*/ 1363850 w 2378989"/>
                <a:gd name="connsiteY3" fmla="*/ 185980 h 240224"/>
                <a:gd name="connsiteX4" fmla="*/ 1170122 w 2378989"/>
                <a:gd name="connsiteY4" fmla="*/ 209227 h 240224"/>
                <a:gd name="connsiteX5" fmla="*/ 875654 w 2378989"/>
                <a:gd name="connsiteY5" fmla="*/ 240224 h 240224"/>
                <a:gd name="connsiteX6" fmla="*/ 650928 w 2378989"/>
                <a:gd name="connsiteY6" fmla="*/ 185980 h 240224"/>
                <a:gd name="connsiteX7" fmla="*/ 519193 w 2378989"/>
                <a:gd name="connsiteY7" fmla="*/ 178230 h 240224"/>
                <a:gd name="connsiteX8" fmla="*/ 426203 w 2378989"/>
                <a:gd name="connsiteY8" fmla="*/ 154983 h 240224"/>
                <a:gd name="connsiteX9" fmla="*/ 364210 w 2378989"/>
                <a:gd name="connsiteY9" fmla="*/ 100739 h 240224"/>
                <a:gd name="connsiteX10" fmla="*/ 309966 w 2378989"/>
                <a:gd name="connsiteY10" fmla="*/ 46495 h 240224"/>
                <a:gd name="connsiteX11" fmla="*/ 185979 w 2378989"/>
                <a:gd name="connsiteY11" fmla="*/ 23247 h 240224"/>
                <a:gd name="connsiteX12" fmla="*/ 0 w 2378989"/>
                <a:gd name="connsiteY12" fmla="*/ 0 h 24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78989" h="240224">
                  <a:moveTo>
                    <a:pt x="2378989" y="232475"/>
                  </a:moveTo>
                  <a:lnTo>
                    <a:pt x="1983783" y="216976"/>
                  </a:lnTo>
                  <a:lnTo>
                    <a:pt x="1534332" y="240224"/>
                  </a:lnTo>
                  <a:lnTo>
                    <a:pt x="1363850" y="185980"/>
                  </a:lnTo>
                  <a:lnTo>
                    <a:pt x="1170122" y="209227"/>
                  </a:lnTo>
                  <a:lnTo>
                    <a:pt x="875654" y="240224"/>
                  </a:lnTo>
                  <a:lnTo>
                    <a:pt x="650928" y="185980"/>
                  </a:lnTo>
                  <a:lnTo>
                    <a:pt x="519193" y="178230"/>
                  </a:lnTo>
                  <a:lnTo>
                    <a:pt x="426203" y="154983"/>
                  </a:lnTo>
                  <a:lnTo>
                    <a:pt x="364210" y="100739"/>
                  </a:lnTo>
                  <a:lnTo>
                    <a:pt x="309966" y="46495"/>
                  </a:lnTo>
                  <a:lnTo>
                    <a:pt x="185979" y="23247"/>
                  </a:lnTo>
                  <a:lnTo>
                    <a:pt x="0" y="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0AA69F9-7EF9-19CC-083C-F5B6A5B91E29}"/>
                </a:ext>
              </a:extLst>
            </p:cNvPr>
            <p:cNvSpPr/>
            <p:nvPr/>
          </p:nvSpPr>
          <p:spPr>
            <a:xfrm>
              <a:off x="2636520" y="1312319"/>
              <a:ext cx="929640" cy="1242060"/>
            </a:xfrm>
            <a:custGeom>
              <a:avLst/>
              <a:gdLst>
                <a:gd name="connsiteX0" fmla="*/ 0 w 929640"/>
                <a:gd name="connsiteY0" fmla="*/ 480060 h 1242060"/>
                <a:gd name="connsiteX1" fmla="*/ 30480 w 929640"/>
                <a:gd name="connsiteY1" fmla="*/ 274320 h 1242060"/>
                <a:gd name="connsiteX2" fmla="*/ 38100 w 929640"/>
                <a:gd name="connsiteY2" fmla="*/ 213360 h 1242060"/>
                <a:gd name="connsiteX3" fmla="*/ 91440 w 929640"/>
                <a:gd name="connsiteY3" fmla="*/ 167640 h 1242060"/>
                <a:gd name="connsiteX4" fmla="*/ 144780 w 929640"/>
                <a:gd name="connsiteY4" fmla="*/ 45720 h 1242060"/>
                <a:gd name="connsiteX5" fmla="*/ 182880 w 929640"/>
                <a:gd name="connsiteY5" fmla="*/ 0 h 1242060"/>
                <a:gd name="connsiteX6" fmla="*/ 929640 w 929640"/>
                <a:gd name="connsiteY6" fmla="*/ 1242060 h 124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9640" h="1242060">
                  <a:moveTo>
                    <a:pt x="0" y="480060"/>
                  </a:moveTo>
                  <a:lnTo>
                    <a:pt x="30480" y="274320"/>
                  </a:lnTo>
                  <a:lnTo>
                    <a:pt x="38100" y="213360"/>
                  </a:lnTo>
                  <a:lnTo>
                    <a:pt x="91440" y="167640"/>
                  </a:lnTo>
                  <a:lnTo>
                    <a:pt x="144780" y="45720"/>
                  </a:lnTo>
                  <a:lnTo>
                    <a:pt x="182880" y="0"/>
                  </a:lnTo>
                  <a:lnTo>
                    <a:pt x="929640" y="124206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C8040AC-EFB1-55D4-4D63-BD541C82ECDB}"/>
                </a:ext>
              </a:extLst>
            </p:cNvPr>
            <p:cNvSpPr/>
            <p:nvPr/>
          </p:nvSpPr>
          <p:spPr>
            <a:xfrm>
              <a:off x="1470660" y="1761899"/>
              <a:ext cx="1181100" cy="2324100"/>
            </a:xfrm>
            <a:custGeom>
              <a:avLst/>
              <a:gdLst>
                <a:gd name="connsiteX0" fmla="*/ 0 w 1181100"/>
                <a:gd name="connsiteY0" fmla="*/ 2324100 h 2324100"/>
                <a:gd name="connsiteX1" fmla="*/ 495300 w 1181100"/>
                <a:gd name="connsiteY1" fmla="*/ 1889760 h 2324100"/>
                <a:gd name="connsiteX2" fmla="*/ 647700 w 1181100"/>
                <a:gd name="connsiteY2" fmla="*/ 1714500 h 2324100"/>
                <a:gd name="connsiteX3" fmla="*/ 670560 w 1181100"/>
                <a:gd name="connsiteY3" fmla="*/ 1600200 h 2324100"/>
                <a:gd name="connsiteX4" fmla="*/ 609600 w 1181100"/>
                <a:gd name="connsiteY4" fmla="*/ 1478280 h 2324100"/>
                <a:gd name="connsiteX5" fmla="*/ 571500 w 1181100"/>
                <a:gd name="connsiteY5" fmla="*/ 1348740 h 2324100"/>
                <a:gd name="connsiteX6" fmla="*/ 541020 w 1181100"/>
                <a:gd name="connsiteY6" fmla="*/ 1264920 h 2324100"/>
                <a:gd name="connsiteX7" fmla="*/ 579120 w 1181100"/>
                <a:gd name="connsiteY7" fmla="*/ 1196340 h 2324100"/>
                <a:gd name="connsiteX8" fmla="*/ 586740 w 1181100"/>
                <a:gd name="connsiteY8" fmla="*/ 1089660 h 2324100"/>
                <a:gd name="connsiteX9" fmla="*/ 647700 w 1181100"/>
                <a:gd name="connsiteY9" fmla="*/ 960120 h 2324100"/>
                <a:gd name="connsiteX10" fmla="*/ 662940 w 1181100"/>
                <a:gd name="connsiteY10" fmla="*/ 876300 h 2324100"/>
                <a:gd name="connsiteX11" fmla="*/ 807720 w 1181100"/>
                <a:gd name="connsiteY11" fmla="*/ 685800 h 2324100"/>
                <a:gd name="connsiteX12" fmla="*/ 937260 w 1181100"/>
                <a:gd name="connsiteY12" fmla="*/ 487680 h 2324100"/>
                <a:gd name="connsiteX13" fmla="*/ 1074420 w 1181100"/>
                <a:gd name="connsiteY13" fmla="*/ 274320 h 2324100"/>
                <a:gd name="connsiteX14" fmla="*/ 1181100 w 1181100"/>
                <a:gd name="connsiteY14" fmla="*/ 0 h 2324100"/>
                <a:gd name="connsiteX15" fmla="*/ 1173480 w 1181100"/>
                <a:gd name="connsiteY15" fmla="*/ 0 h 232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81100" h="2324100">
                  <a:moveTo>
                    <a:pt x="0" y="2324100"/>
                  </a:moveTo>
                  <a:lnTo>
                    <a:pt x="495300" y="1889760"/>
                  </a:lnTo>
                  <a:lnTo>
                    <a:pt x="647700" y="1714500"/>
                  </a:lnTo>
                  <a:lnTo>
                    <a:pt x="670560" y="1600200"/>
                  </a:lnTo>
                  <a:lnTo>
                    <a:pt x="609600" y="1478280"/>
                  </a:lnTo>
                  <a:lnTo>
                    <a:pt x="571500" y="1348740"/>
                  </a:lnTo>
                  <a:lnTo>
                    <a:pt x="541020" y="1264920"/>
                  </a:lnTo>
                  <a:lnTo>
                    <a:pt x="579120" y="1196340"/>
                  </a:lnTo>
                  <a:lnTo>
                    <a:pt x="586740" y="1089660"/>
                  </a:lnTo>
                  <a:lnTo>
                    <a:pt x="647700" y="960120"/>
                  </a:lnTo>
                  <a:lnTo>
                    <a:pt x="662940" y="876300"/>
                  </a:lnTo>
                  <a:lnTo>
                    <a:pt x="807720" y="685800"/>
                  </a:lnTo>
                  <a:lnTo>
                    <a:pt x="937260" y="487680"/>
                  </a:lnTo>
                  <a:lnTo>
                    <a:pt x="1074420" y="274320"/>
                  </a:lnTo>
                  <a:lnTo>
                    <a:pt x="1181100" y="0"/>
                  </a:lnTo>
                  <a:lnTo>
                    <a:pt x="1173480" y="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6CB7C72-C0FB-B1A8-578D-1DEF45C7A9DC}"/>
                </a:ext>
              </a:extLst>
            </p:cNvPr>
            <p:cNvSpPr/>
            <p:nvPr/>
          </p:nvSpPr>
          <p:spPr>
            <a:xfrm>
              <a:off x="2712720" y="786539"/>
              <a:ext cx="107798" cy="547522"/>
            </a:xfrm>
            <a:custGeom>
              <a:avLst/>
              <a:gdLst>
                <a:gd name="connsiteX0" fmla="*/ 121920 w 121920"/>
                <a:gd name="connsiteY0" fmla="*/ 533400 h 533400"/>
                <a:gd name="connsiteX1" fmla="*/ 0 w 121920"/>
                <a:gd name="connsiteY1" fmla="*/ 350520 h 533400"/>
                <a:gd name="connsiteX2" fmla="*/ 30480 w 121920"/>
                <a:gd name="connsiteY2" fmla="*/ 167640 h 533400"/>
                <a:gd name="connsiteX3" fmla="*/ 99060 w 121920"/>
                <a:gd name="connsiteY3" fmla="*/ 0 h 533400"/>
                <a:gd name="connsiteX0" fmla="*/ 107798 w 107798"/>
                <a:gd name="connsiteY0" fmla="*/ 547522 h 547522"/>
                <a:gd name="connsiteX1" fmla="*/ 0 w 107798"/>
                <a:gd name="connsiteY1" fmla="*/ 350520 h 547522"/>
                <a:gd name="connsiteX2" fmla="*/ 30480 w 107798"/>
                <a:gd name="connsiteY2" fmla="*/ 167640 h 547522"/>
                <a:gd name="connsiteX3" fmla="*/ 99060 w 107798"/>
                <a:gd name="connsiteY3" fmla="*/ 0 h 54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798" h="547522">
                  <a:moveTo>
                    <a:pt x="107798" y="547522"/>
                  </a:moveTo>
                  <a:lnTo>
                    <a:pt x="0" y="350520"/>
                  </a:lnTo>
                  <a:lnTo>
                    <a:pt x="30480" y="167640"/>
                  </a:lnTo>
                  <a:lnTo>
                    <a:pt x="99060" y="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8C08C53-36C2-BAB6-F077-12402A500CD8}"/>
                </a:ext>
              </a:extLst>
            </p:cNvPr>
            <p:cNvSpPr/>
            <p:nvPr/>
          </p:nvSpPr>
          <p:spPr>
            <a:xfrm>
              <a:off x="2148840" y="1187351"/>
              <a:ext cx="519662" cy="382148"/>
            </a:xfrm>
            <a:custGeom>
              <a:avLst/>
              <a:gdLst>
                <a:gd name="connsiteX0" fmla="*/ 475488 w 475488"/>
                <a:gd name="connsiteY0" fmla="*/ 393192 h 393192"/>
                <a:gd name="connsiteX1" fmla="*/ 301752 w 475488"/>
                <a:gd name="connsiteY1" fmla="*/ 301752 h 393192"/>
                <a:gd name="connsiteX2" fmla="*/ 155448 w 475488"/>
                <a:gd name="connsiteY2" fmla="*/ 301752 h 393192"/>
                <a:gd name="connsiteX3" fmla="*/ 0 w 475488"/>
                <a:gd name="connsiteY3" fmla="*/ 0 h 393192"/>
                <a:gd name="connsiteX0" fmla="*/ 519662 w 519662"/>
                <a:gd name="connsiteY0" fmla="*/ 382148 h 382148"/>
                <a:gd name="connsiteX1" fmla="*/ 301752 w 519662"/>
                <a:gd name="connsiteY1" fmla="*/ 301752 h 382148"/>
                <a:gd name="connsiteX2" fmla="*/ 155448 w 519662"/>
                <a:gd name="connsiteY2" fmla="*/ 301752 h 382148"/>
                <a:gd name="connsiteX3" fmla="*/ 0 w 519662"/>
                <a:gd name="connsiteY3" fmla="*/ 0 h 38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9662" h="382148">
                  <a:moveTo>
                    <a:pt x="519662" y="382148"/>
                  </a:moveTo>
                  <a:lnTo>
                    <a:pt x="301752" y="301752"/>
                  </a:lnTo>
                  <a:lnTo>
                    <a:pt x="155448" y="301752"/>
                  </a:lnTo>
                  <a:lnTo>
                    <a:pt x="0" y="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9486EDB-B732-74C9-182C-0A6AC1B9749B}"/>
                </a:ext>
              </a:extLst>
            </p:cNvPr>
            <p:cNvSpPr/>
            <p:nvPr/>
          </p:nvSpPr>
          <p:spPr>
            <a:xfrm>
              <a:off x="2350008" y="4168295"/>
              <a:ext cx="850392" cy="1152144"/>
            </a:xfrm>
            <a:custGeom>
              <a:avLst/>
              <a:gdLst>
                <a:gd name="connsiteX0" fmla="*/ 0 w 850392"/>
                <a:gd name="connsiteY0" fmla="*/ 0 h 1152144"/>
                <a:gd name="connsiteX1" fmla="*/ 283464 w 850392"/>
                <a:gd name="connsiteY1" fmla="*/ 1152144 h 1152144"/>
                <a:gd name="connsiteX2" fmla="*/ 850392 w 850392"/>
                <a:gd name="connsiteY2" fmla="*/ 1042416 h 115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392" h="1152144">
                  <a:moveTo>
                    <a:pt x="0" y="0"/>
                  </a:moveTo>
                  <a:lnTo>
                    <a:pt x="283464" y="1152144"/>
                  </a:lnTo>
                  <a:lnTo>
                    <a:pt x="850392" y="1042416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37271F2-0B9E-2E42-77CB-4B38A226B0F7}"/>
                </a:ext>
              </a:extLst>
            </p:cNvPr>
            <p:cNvSpPr/>
            <p:nvPr/>
          </p:nvSpPr>
          <p:spPr>
            <a:xfrm>
              <a:off x="6637525" y="5313132"/>
              <a:ext cx="137215" cy="100514"/>
            </a:xfrm>
            <a:custGeom>
              <a:avLst/>
              <a:gdLst>
                <a:gd name="connsiteX0" fmla="*/ 0 w 146957"/>
                <a:gd name="connsiteY0" fmla="*/ 126546 h 126546"/>
                <a:gd name="connsiteX1" fmla="*/ 77561 w 146957"/>
                <a:gd name="connsiteY1" fmla="*/ 69396 h 126546"/>
                <a:gd name="connsiteX2" fmla="*/ 146957 w 146957"/>
                <a:gd name="connsiteY2" fmla="*/ 0 h 12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957" h="126546">
                  <a:moveTo>
                    <a:pt x="0" y="126546"/>
                  </a:moveTo>
                  <a:lnTo>
                    <a:pt x="77561" y="69396"/>
                  </a:lnTo>
                  <a:lnTo>
                    <a:pt x="146957" y="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DB3A7C0-708D-D397-3CC7-9E28A7C043A9}"/>
                </a:ext>
              </a:extLst>
            </p:cNvPr>
            <p:cNvSpPr/>
            <p:nvPr/>
          </p:nvSpPr>
          <p:spPr>
            <a:xfrm>
              <a:off x="7882125" y="4618290"/>
              <a:ext cx="401592" cy="1042657"/>
            </a:xfrm>
            <a:custGeom>
              <a:avLst/>
              <a:gdLst>
                <a:gd name="connsiteX0" fmla="*/ 0 w 351065"/>
                <a:gd name="connsiteY0" fmla="*/ 1073604 h 1073604"/>
                <a:gd name="connsiteX1" fmla="*/ 106136 w 351065"/>
                <a:gd name="connsiteY1" fmla="*/ 963386 h 1073604"/>
                <a:gd name="connsiteX2" fmla="*/ 163286 w 351065"/>
                <a:gd name="connsiteY2" fmla="*/ 873579 h 1073604"/>
                <a:gd name="connsiteX3" fmla="*/ 155122 w 351065"/>
                <a:gd name="connsiteY3" fmla="*/ 812347 h 1073604"/>
                <a:gd name="connsiteX4" fmla="*/ 146957 w 351065"/>
                <a:gd name="connsiteY4" fmla="*/ 775607 h 1073604"/>
                <a:gd name="connsiteX5" fmla="*/ 146957 w 351065"/>
                <a:gd name="connsiteY5" fmla="*/ 759279 h 1073604"/>
                <a:gd name="connsiteX6" fmla="*/ 134711 w 351065"/>
                <a:gd name="connsiteY6" fmla="*/ 722540 h 1073604"/>
                <a:gd name="connsiteX7" fmla="*/ 281668 w 351065"/>
                <a:gd name="connsiteY7" fmla="*/ 379640 h 1073604"/>
                <a:gd name="connsiteX8" fmla="*/ 351065 w 351065"/>
                <a:gd name="connsiteY8" fmla="*/ 228600 h 1073604"/>
                <a:gd name="connsiteX9" fmla="*/ 342900 w 351065"/>
                <a:gd name="connsiteY9" fmla="*/ 183697 h 1073604"/>
                <a:gd name="connsiteX10" fmla="*/ 322490 w 351065"/>
                <a:gd name="connsiteY10" fmla="*/ 106136 h 1073604"/>
                <a:gd name="connsiteX11" fmla="*/ 338818 w 351065"/>
                <a:gd name="connsiteY11" fmla="*/ 0 h 107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1065" h="1073604">
                  <a:moveTo>
                    <a:pt x="0" y="1073604"/>
                  </a:moveTo>
                  <a:lnTo>
                    <a:pt x="106136" y="963386"/>
                  </a:lnTo>
                  <a:lnTo>
                    <a:pt x="163286" y="873579"/>
                  </a:lnTo>
                  <a:lnTo>
                    <a:pt x="155122" y="812347"/>
                  </a:lnTo>
                  <a:lnTo>
                    <a:pt x="146957" y="775607"/>
                  </a:lnTo>
                  <a:lnTo>
                    <a:pt x="146957" y="759279"/>
                  </a:lnTo>
                  <a:lnTo>
                    <a:pt x="134711" y="722540"/>
                  </a:lnTo>
                  <a:lnTo>
                    <a:pt x="281668" y="379640"/>
                  </a:lnTo>
                  <a:lnTo>
                    <a:pt x="351065" y="228600"/>
                  </a:lnTo>
                  <a:lnTo>
                    <a:pt x="342900" y="183697"/>
                  </a:lnTo>
                  <a:lnTo>
                    <a:pt x="322490" y="106136"/>
                  </a:lnTo>
                  <a:lnTo>
                    <a:pt x="338818" y="0"/>
                  </a:lnTo>
                </a:path>
              </a:pathLst>
            </a:cu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67CDD83-5F22-E0A3-E911-E9B3F2AFBF6F}"/>
              </a:ext>
            </a:extLst>
          </p:cNvPr>
          <p:cNvGrpSpPr/>
          <p:nvPr/>
        </p:nvGrpSpPr>
        <p:grpSpPr>
          <a:xfrm>
            <a:off x="1396656" y="553183"/>
            <a:ext cx="8415821" cy="6571554"/>
            <a:chOff x="1396656" y="553183"/>
            <a:chExt cx="8415821" cy="65715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7BED03EC-4ECE-69B1-AB98-1E91B1954BD6}"/>
                </a:ext>
              </a:extLst>
            </p:cNvPr>
            <p:cNvSpPr/>
            <p:nvPr/>
          </p:nvSpPr>
          <p:spPr>
            <a:xfrm>
              <a:off x="9123049" y="3602568"/>
              <a:ext cx="202984" cy="242812"/>
            </a:xfrm>
            <a:custGeom>
              <a:avLst/>
              <a:gdLst>
                <a:gd name="connsiteX0" fmla="*/ 0 w 414866"/>
                <a:gd name="connsiteY0" fmla="*/ 410633 h 410633"/>
                <a:gd name="connsiteX1" fmla="*/ 414866 w 414866"/>
                <a:gd name="connsiteY1" fmla="*/ 0 h 410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4866" h="410633">
                  <a:moveTo>
                    <a:pt x="0" y="410633"/>
                  </a:moveTo>
                  <a:lnTo>
                    <a:pt x="414866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6BFBD2D-C2F9-D7AF-1D89-2F95F7B223DB}"/>
                </a:ext>
              </a:extLst>
            </p:cNvPr>
            <p:cNvSpPr/>
            <p:nvPr/>
          </p:nvSpPr>
          <p:spPr>
            <a:xfrm>
              <a:off x="8723104" y="3927326"/>
              <a:ext cx="1044515" cy="208320"/>
            </a:xfrm>
            <a:custGeom>
              <a:avLst/>
              <a:gdLst>
                <a:gd name="connsiteX0" fmla="*/ 0 w 2387600"/>
                <a:gd name="connsiteY0" fmla="*/ 791634 h 825500"/>
                <a:gd name="connsiteX1" fmla="*/ 368300 w 2387600"/>
                <a:gd name="connsiteY1" fmla="*/ 745067 h 825500"/>
                <a:gd name="connsiteX2" fmla="*/ 508000 w 2387600"/>
                <a:gd name="connsiteY2" fmla="*/ 745067 h 825500"/>
                <a:gd name="connsiteX3" fmla="*/ 651933 w 2387600"/>
                <a:gd name="connsiteY3" fmla="*/ 774700 h 825500"/>
                <a:gd name="connsiteX4" fmla="*/ 728133 w 2387600"/>
                <a:gd name="connsiteY4" fmla="*/ 791634 h 825500"/>
                <a:gd name="connsiteX5" fmla="*/ 884766 w 2387600"/>
                <a:gd name="connsiteY5" fmla="*/ 787400 h 825500"/>
                <a:gd name="connsiteX6" fmla="*/ 1041400 w 2387600"/>
                <a:gd name="connsiteY6" fmla="*/ 774700 h 825500"/>
                <a:gd name="connsiteX7" fmla="*/ 1282700 w 2387600"/>
                <a:gd name="connsiteY7" fmla="*/ 825500 h 825500"/>
                <a:gd name="connsiteX8" fmla="*/ 1464733 w 2387600"/>
                <a:gd name="connsiteY8" fmla="*/ 757767 h 825500"/>
                <a:gd name="connsiteX9" fmla="*/ 1735666 w 2387600"/>
                <a:gd name="connsiteY9" fmla="*/ 651934 h 825500"/>
                <a:gd name="connsiteX10" fmla="*/ 2006600 w 2387600"/>
                <a:gd name="connsiteY10" fmla="*/ 503767 h 825500"/>
                <a:gd name="connsiteX11" fmla="*/ 2137833 w 2387600"/>
                <a:gd name="connsiteY11" fmla="*/ 334434 h 825500"/>
                <a:gd name="connsiteX12" fmla="*/ 2209800 w 2387600"/>
                <a:gd name="connsiteY12" fmla="*/ 173567 h 825500"/>
                <a:gd name="connsiteX13" fmla="*/ 2345266 w 2387600"/>
                <a:gd name="connsiteY13" fmla="*/ 67734 h 825500"/>
                <a:gd name="connsiteX14" fmla="*/ 2387600 w 2387600"/>
                <a:gd name="connsiteY14" fmla="*/ 0 h 82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87600" h="825500">
                  <a:moveTo>
                    <a:pt x="0" y="791634"/>
                  </a:moveTo>
                  <a:lnTo>
                    <a:pt x="368300" y="745067"/>
                  </a:lnTo>
                  <a:lnTo>
                    <a:pt x="508000" y="745067"/>
                  </a:lnTo>
                  <a:lnTo>
                    <a:pt x="651933" y="774700"/>
                  </a:lnTo>
                  <a:lnTo>
                    <a:pt x="728133" y="791634"/>
                  </a:lnTo>
                  <a:lnTo>
                    <a:pt x="884766" y="787400"/>
                  </a:lnTo>
                  <a:lnTo>
                    <a:pt x="1041400" y="774700"/>
                  </a:lnTo>
                  <a:lnTo>
                    <a:pt x="1282700" y="825500"/>
                  </a:lnTo>
                  <a:lnTo>
                    <a:pt x="1464733" y="757767"/>
                  </a:lnTo>
                  <a:lnTo>
                    <a:pt x="1735666" y="651934"/>
                  </a:lnTo>
                  <a:lnTo>
                    <a:pt x="2006600" y="503767"/>
                  </a:lnTo>
                  <a:lnTo>
                    <a:pt x="2137833" y="334434"/>
                  </a:lnTo>
                  <a:lnTo>
                    <a:pt x="2209800" y="173567"/>
                  </a:lnTo>
                  <a:lnTo>
                    <a:pt x="2345266" y="67734"/>
                  </a:lnTo>
                  <a:lnTo>
                    <a:pt x="2387600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26156E9-2868-C54A-48AF-FD8EC8669936}"/>
                </a:ext>
              </a:extLst>
            </p:cNvPr>
            <p:cNvSpPr/>
            <p:nvPr/>
          </p:nvSpPr>
          <p:spPr>
            <a:xfrm>
              <a:off x="4619341" y="4384494"/>
              <a:ext cx="851668" cy="208060"/>
            </a:xfrm>
            <a:custGeom>
              <a:avLst/>
              <a:gdLst>
                <a:gd name="connsiteX0" fmla="*/ 0 w 1778000"/>
                <a:gd name="connsiteY0" fmla="*/ 0 h 546100"/>
                <a:gd name="connsiteX1" fmla="*/ 495300 w 1778000"/>
                <a:gd name="connsiteY1" fmla="*/ 283633 h 546100"/>
                <a:gd name="connsiteX2" fmla="*/ 719666 w 1778000"/>
                <a:gd name="connsiteY2" fmla="*/ 309033 h 546100"/>
                <a:gd name="connsiteX3" fmla="*/ 876300 w 1778000"/>
                <a:gd name="connsiteY3" fmla="*/ 334433 h 546100"/>
                <a:gd name="connsiteX4" fmla="*/ 1066800 w 1778000"/>
                <a:gd name="connsiteY4" fmla="*/ 364066 h 546100"/>
                <a:gd name="connsiteX5" fmla="*/ 1303866 w 1778000"/>
                <a:gd name="connsiteY5" fmla="*/ 423333 h 546100"/>
                <a:gd name="connsiteX6" fmla="*/ 1617133 w 1778000"/>
                <a:gd name="connsiteY6" fmla="*/ 508000 h 546100"/>
                <a:gd name="connsiteX7" fmla="*/ 1778000 w 1778000"/>
                <a:gd name="connsiteY7" fmla="*/ 546100 h 54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8000" h="546100">
                  <a:moveTo>
                    <a:pt x="0" y="0"/>
                  </a:moveTo>
                  <a:lnTo>
                    <a:pt x="495300" y="283633"/>
                  </a:lnTo>
                  <a:lnTo>
                    <a:pt x="719666" y="309033"/>
                  </a:lnTo>
                  <a:lnTo>
                    <a:pt x="876300" y="334433"/>
                  </a:lnTo>
                  <a:lnTo>
                    <a:pt x="1066800" y="364066"/>
                  </a:lnTo>
                  <a:lnTo>
                    <a:pt x="1303866" y="423333"/>
                  </a:lnTo>
                  <a:lnTo>
                    <a:pt x="1617133" y="508000"/>
                  </a:lnTo>
                  <a:lnTo>
                    <a:pt x="1778000" y="54610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3EFD899-FF07-B793-3C12-AAAD2BBAB872}"/>
                </a:ext>
              </a:extLst>
            </p:cNvPr>
            <p:cNvSpPr/>
            <p:nvPr/>
          </p:nvSpPr>
          <p:spPr>
            <a:xfrm>
              <a:off x="3948795" y="4051049"/>
              <a:ext cx="156009" cy="590415"/>
            </a:xfrm>
            <a:custGeom>
              <a:avLst/>
              <a:gdLst>
                <a:gd name="connsiteX0" fmla="*/ 0 w 351366"/>
                <a:gd name="connsiteY0" fmla="*/ 1253067 h 1253067"/>
                <a:gd name="connsiteX1" fmla="*/ 67733 w 351366"/>
                <a:gd name="connsiteY1" fmla="*/ 787400 h 1253067"/>
                <a:gd name="connsiteX2" fmla="*/ 139700 w 351366"/>
                <a:gd name="connsiteY2" fmla="*/ 491067 h 1253067"/>
                <a:gd name="connsiteX3" fmla="*/ 194733 w 351366"/>
                <a:gd name="connsiteY3" fmla="*/ 249767 h 1253067"/>
                <a:gd name="connsiteX4" fmla="*/ 249766 w 351366"/>
                <a:gd name="connsiteY4" fmla="*/ 160867 h 1253067"/>
                <a:gd name="connsiteX5" fmla="*/ 309033 w 351366"/>
                <a:gd name="connsiteY5" fmla="*/ 118534 h 1253067"/>
                <a:gd name="connsiteX6" fmla="*/ 342900 w 351366"/>
                <a:gd name="connsiteY6" fmla="*/ 71967 h 1253067"/>
                <a:gd name="connsiteX7" fmla="*/ 351366 w 351366"/>
                <a:gd name="connsiteY7" fmla="*/ 0 h 1253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366" h="1253067">
                  <a:moveTo>
                    <a:pt x="0" y="1253067"/>
                  </a:moveTo>
                  <a:lnTo>
                    <a:pt x="67733" y="787400"/>
                  </a:lnTo>
                  <a:lnTo>
                    <a:pt x="139700" y="491067"/>
                  </a:lnTo>
                  <a:lnTo>
                    <a:pt x="194733" y="249767"/>
                  </a:lnTo>
                  <a:lnTo>
                    <a:pt x="249766" y="160867"/>
                  </a:lnTo>
                  <a:lnTo>
                    <a:pt x="309033" y="118534"/>
                  </a:lnTo>
                  <a:lnTo>
                    <a:pt x="342900" y="71967"/>
                  </a:lnTo>
                  <a:lnTo>
                    <a:pt x="351366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24CADCD-7249-4F98-FFB0-1D28626B01B8}"/>
                </a:ext>
              </a:extLst>
            </p:cNvPr>
            <p:cNvSpPr/>
            <p:nvPr/>
          </p:nvSpPr>
          <p:spPr>
            <a:xfrm>
              <a:off x="3413186" y="4821992"/>
              <a:ext cx="320215" cy="57680"/>
            </a:xfrm>
            <a:custGeom>
              <a:avLst/>
              <a:gdLst>
                <a:gd name="connsiteX0" fmla="*/ 0 w 745066"/>
                <a:gd name="connsiteY0" fmla="*/ 0 h 156633"/>
                <a:gd name="connsiteX1" fmla="*/ 419100 w 745066"/>
                <a:gd name="connsiteY1" fmla="*/ 135466 h 156633"/>
                <a:gd name="connsiteX2" fmla="*/ 529166 w 745066"/>
                <a:gd name="connsiteY2" fmla="*/ 156633 h 156633"/>
                <a:gd name="connsiteX3" fmla="*/ 596900 w 745066"/>
                <a:gd name="connsiteY3" fmla="*/ 152400 h 156633"/>
                <a:gd name="connsiteX4" fmla="*/ 681566 w 745066"/>
                <a:gd name="connsiteY4" fmla="*/ 84666 h 156633"/>
                <a:gd name="connsiteX5" fmla="*/ 745066 w 745066"/>
                <a:gd name="connsiteY5" fmla="*/ 8466 h 156633"/>
                <a:gd name="connsiteX6" fmla="*/ 745066 w 745066"/>
                <a:gd name="connsiteY6" fmla="*/ 8466 h 15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5066" h="156633">
                  <a:moveTo>
                    <a:pt x="0" y="0"/>
                  </a:moveTo>
                  <a:lnTo>
                    <a:pt x="419100" y="135466"/>
                  </a:lnTo>
                  <a:lnTo>
                    <a:pt x="529166" y="156633"/>
                  </a:lnTo>
                  <a:lnTo>
                    <a:pt x="596900" y="152400"/>
                  </a:lnTo>
                  <a:lnTo>
                    <a:pt x="681566" y="84666"/>
                  </a:lnTo>
                  <a:lnTo>
                    <a:pt x="745066" y="8466"/>
                  </a:lnTo>
                  <a:lnTo>
                    <a:pt x="745066" y="8466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005F802-C7F9-BCEE-E768-D60EF50AE116}"/>
                </a:ext>
              </a:extLst>
            </p:cNvPr>
            <p:cNvSpPr/>
            <p:nvPr/>
          </p:nvSpPr>
          <p:spPr>
            <a:xfrm>
              <a:off x="3431485" y="4822963"/>
              <a:ext cx="161511" cy="1222513"/>
            </a:xfrm>
            <a:custGeom>
              <a:avLst/>
              <a:gdLst>
                <a:gd name="connsiteX0" fmla="*/ 0 w 161511"/>
                <a:gd name="connsiteY0" fmla="*/ 0 h 1222513"/>
                <a:gd name="connsiteX1" fmla="*/ 161511 w 161511"/>
                <a:gd name="connsiteY1" fmla="*/ 397565 h 1222513"/>
                <a:gd name="connsiteX2" fmla="*/ 72058 w 161511"/>
                <a:gd name="connsiteY2" fmla="*/ 988944 h 1222513"/>
                <a:gd name="connsiteX3" fmla="*/ 74543 w 161511"/>
                <a:gd name="connsiteY3" fmla="*/ 1222513 h 1222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511" h="1222513">
                  <a:moveTo>
                    <a:pt x="0" y="0"/>
                  </a:moveTo>
                  <a:lnTo>
                    <a:pt x="161511" y="397565"/>
                  </a:lnTo>
                  <a:lnTo>
                    <a:pt x="72058" y="988944"/>
                  </a:lnTo>
                  <a:cubicBezTo>
                    <a:pt x="72886" y="1066800"/>
                    <a:pt x="73715" y="1144657"/>
                    <a:pt x="74543" y="1222513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8D1C0B2-345D-D6BC-0A26-6623DFE4606A}"/>
                </a:ext>
              </a:extLst>
            </p:cNvPr>
            <p:cNvSpPr/>
            <p:nvPr/>
          </p:nvSpPr>
          <p:spPr>
            <a:xfrm>
              <a:off x="4213144" y="5029159"/>
              <a:ext cx="315567" cy="1013791"/>
            </a:xfrm>
            <a:custGeom>
              <a:avLst/>
              <a:gdLst>
                <a:gd name="connsiteX0" fmla="*/ 315567 w 315567"/>
                <a:gd name="connsiteY0" fmla="*/ 0 h 1013791"/>
                <a:gd name="connsiteX1" fmla="*/ 213691 w 315567"/>
                <a:gd name="connsiteY1" fmla="*/ 37272 h 1013791"/>
                <a:gd name="connsiteX2" fmla="*/ 231085 w 315567"/>
                <a:gd name="connsiteY2" fmla="*/ 24848 h 1013791"/>
                <a:gd name="connsiteX3" fmla="*/ 171450 w 315567"/>
                <a:gd name="connsiteY3" fmla="*/ 67089 h 1013791"/>
                <a:gd name="connsiteX4" fmla="*/ 111815 w 315567"/>
                <a:gd name="connsiteY4" fmla="*/ 99391 h 1013791"/>
                <a:gd name="connsiteX5" fmla="*/ 39756 w 315567"/>
                <a:gd name="connsiteY5" fmla="*/ 163996 h 1013791"/>
                <a:gd name="connsiteX6" fmla="*/ 12424 w 315567"/>
                <a:gd name="connsiteY6" fmla="*/ 208722 h 1013791"/>
                <a:gd name="connsiteX7" fmla="*/ 0 w 315567"/>
                <a:gd name="connsiteY7" fmla="*/ 218661 h 1013791"/>
                <a:gd name="connsiteX8" fmla="*/ 4969 w 315567"/>
                <a:gd name="connsiteY8" fmla="*/ 243509 h 1013791"/>
                <a:gd name="connsiteX9" fmla="*/ 4969 w 315567"/>
                <a:gd name="connsiteY9" fmla="*/ 263387 h 1013791"/>
                <a:gd name="connsiteX10" fmla="*/ 116785 w 315567"/>
                <a:gd name="connsiteY10" fmla="*/ 556591 h 1013791"/>
                <a:gd name="connsiteX11" fmla="*/ 129208 w 315567"/>
                <a:gd name="connsiteY11" fmla="*/ 573985 h 1013791"/>
                <a:gd name="connsiteX12" fmla="*/ 129208 w 315567"/>
                <a:gd name="connsiteY12" fmla="*/ 593863 h 1013791"/>
                <a:gd name="connsiteX13" fmla="*/ 119269 w 315567"/>
                <a:gd name="connsiteY13" fmla="*/ 623680 h 1013791"/>
                <a:gd name="connsiteX14" fmla="*/ 32302 w 315567"/>
                <a:gd name="connsiteY14" fmla="*/ 914400 h 1013791"/>
                <a:gd name="connsiteX15" fmla="*/ 12424 w 315567"/>
                <a:gd name="connsiteY15" fmla="*/ 1013791 h 1013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67" h="1013791">
                  <a:moveTo>
                    <a:pt x="315567" y="0"/>
                  </a:moveTo>
                  <a:lnTo>
                    <a:pt x="213691" y="37272"/>
                  </a:lnTo>
                  <a:cubicBezTo>
                    <a:pt x="234271" y="24409"/>
                    <a:pt x="241383" y="24848"/>
                    <a:pt x="231085" y="24848"/>
                  </a:cubicBezTo>
                  <a:lnTo>
                    <a:pt x="171450" y="67089"/>
                  </a:lnTo>
                  <a:lnTo>
                    <a:pt x="111815" y="99391"/>
                  </a:lnTo>
                  <a:lnTo>
                    <a:pt x="39756" y="163996"/>
                  </a:lnTo>
                  <a:lnTo>
                    <a:pt x="12424" y="208722"/>
                  </a:lnTo>
                  <a:lnTo>
                    <a:pt x="0" y="218661"/>
                  </a:lnTo>
                  <a:lnTo>
                    <a:pt x="4969" y="243509"/>
                  </a:lnTo>
                  <a:lnTo>
                    <a:pt x="4969" y="263387"/>
                  </a:lnTo>
                  <a:lnTo>
                    <a:pt x="116785" y="556591"/>
                  </a:lnTo>
                  <a:lnTo>
                    <a:pt x="129208" y="573985"/>
                  </a:lnTo>
                  <a:lnTo>
                    <a:pt x="129208" y="593863"/>
                  </a:lnTo>
                  <a:lnTo>
                    <a:pt x="119269" y="623680"/>
                  </a:lnTo>
                  <a:lnTo>
                    <a:pt x="32302" y="914400"/>
                  </a:lnTo>
                  <a:lnTo>
                    <a:pt x="12424" y="1013791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216E229-4133-FD5B-2C11-D1D283BFEAA1}"/>
                </a:ext>
              </a:extLst>
            </p:cNvPr>
            <p:cNvSpPr/>
            <p:nvPr/>
          </p:nvSpPr>
          <p:spPr>
            <a:xfrm>
              <a:off x="6702343" y="5438228"/>
              <a:ext cx="984816" cy="163890"/>
            </a:xfrm>
            <a:custGeom>
              <a:avLst/>
              <a:gdLst>
                <a:gd name="connsiteX0" fmla="*/ 1731936 w 1731936"/>
                <a:gd name="connsiteY0" fmla="*/ 174356 h 282844"/>
                <a:gd name="connsiteX1" fmla="*/ 1573078 w 1731936"/>
                <a:gd name="connsiteY1" fmla="*/ 189854 h 282844"/>
                <a:gd name="connsiteX2" fmla="*/ 1480088 w 1731936"/>
                <a:gd name="connsiteY2" fmla="*/ 197604 h 282844"/>
                <a:gd name="connsiteX3" fmla="*/ 1379349 w 1731936"/>
                <a:gd name="connsiteY3" fmla="*/ 255722 h 282844"/>
                <a:gd name="connsiteX4" fmla="*/ 1297983 w 1731936"/>
                <a:gd name="connsiteY4" fmla="*/ 282844 h 282844"/>
                <a:gd name="connsiteX5" fmla="*/ 1235990 w 1731936"/>
                <a:gd name="connsiteY5" fmla="*/ 282844 h 282844"/>
                <a:gd name="connsiteX6" fmla="*/ 1084881 w 1731936"/>
                <a:gd name="connsiteY6" fmla="*/ 247973 h 282844"/>
                <a:gd name="connsiteX7" fmla="*/ 1073258 w 1731936"/>
                <a:gd name="connsiteY7" fmla="*/ 259597 h 282844"/>
                <a:gd name="connsiteX8" fmla="*/ 1003515 w 1731936"/>
                <a:gd name="connsiteY8" fmla="*/ 263471 h 282844"/>
                <a:gd name="connsiteX9" fmla="*/ 666427 w 1731936"/>
                <a:gd name="connsiteY9" fmla="*/ 185980 h 282844"/>
                <a:gd name="connsiteX10" fmla="*/ 492071 w 1731936"/>
                <a:gd name="connsiteY10" fmla="*/ 127861 h 282844"/>
                <a:gd name="connsiteX11" fmla="*/ 340963 w 1731936"/>
                <a:gd name="connsiteY11" fmla="*/ 50370 h 282844"/>
                <a:gd name="connsiteX12" fmla="*/ 313841 w 1731936"/>
                <a:gd name="connsiteY12" fmla="*/ 19373 h 282844"/>
                <a:gd name="connsiteX13" fmla="*/ 251848 w 1731936"/>
                <a:gd name="connsiteY13" fmla="*/ 11624 h 282844"/>
                <a:gd name="connsiteX14" fmla="*/ 189854 w 1731936"/>
                <a:gd name="connsiteY14" fmla="*/ 0 h 282844"/>
                <a:gd name="connsiteX15" fmla="*/ 116237 w 1731936"/>
                <a:gd name="connsiteY15" fmla="*/ 73617 h 282844"/>
                <a:gd name="connsiteX16" fmla="*/ 73617 w 1731936"/>
                <a:gd name="connsiteY16" fmla="*/ 108488 h 282844"/>
                <a:gd name="connsiteX17" fmla="*/ 0 w 1731936"/>
                <a:gd name="connsiteY17" fmla="*/ 92990 h 28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31936" h="282844">
                  <a:moveTo>
                    <a:pt x="1731936" y="174356"/>
                  </a:moveTo>
                  <a:lnTo>
                    <a:pt x="1573078" y="189854"/>
                  </a:lnTo>
                  <a:lnTo>
                    <a:pt x="1480088" y="197604"/>
                  </a:lnTo>
                  <a:lnTo>
                    <a:pt x="1379349" y="255722"/>
                  </a:lnTo>
                  <a:lnTo>
                    <a:pt x="1297983" y="282844"/>
                  </a:lnTo>
                  <a:lnTo>
                    <a:pt x="1235990" y="282844"/>
                  </a:lnTo>
                  <a:lnTo>
                    <a:pt x="1084881" y="247973"/>
                  </a:lnTo>
                  <a:lnTo>
                    <a:pt x="1073258" y="259597"/>
                  </a:lnTo>
                  <a:lnTo>
                    <a:pt x="1003515" y="263471"/>
                  </a:lnTo>
                  <a:lnTo>
                    <a:pt x="666427" y="185980"/>
                  </a:lnTo>
                  <a:lnTo>
                    <a:pt x="492071" y="127861"/>
                  </a:lnTo>
                  <a:lnTo>
                    <a:pt x="340963" y="50370"/>
                  </a:lnTo>
                  <a:lnTo>
                    <a:pt x="313841" y="19373"/>
                  </a:lnTo>
                  <a:lnTo>
                    <a:pt x="251848" y="11624"/>
                  </a:lnTo>
                  <a:lnTo>
                    <a:pt x="189854" y="0"/>
                  </a:lnTo>
                  <a:lnTo>
                    <a:pt x="116237" y="73617"/>
                  </a:lnTo>
                  <a:lnTo>
                    <a:pt x="73617" y="108488"/>
                  </a:lnTo>
                  <a:lnTo>
                    <a:pt x="0" y="9299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DC1FBB4-995F-DDD5-71AF-9878C80095CA}"/>
                </a:ext>
              </a:extLst>
            </p:cNvPr>
            <p:cNvSpPr/>
            <p:nvPr/>
          </p:nvSpPr>
          <p:spPr>
            <a:xfrm>
              <a:off x="5955957" y="4416658"/>
              <a:ext cx="921461" cy="218891"/>
            </a:xfrm>
            <a:custGeom>
              <a:avLst/>
              <a:gdLst>
                <a:gd name="connsiteX0" fmla="*/ 0 w 921461"/>
                <a:gd name="connsiteY0" fmla="*/ 218891 h 218891"/>
                <a:gd name="connsiteX1" fmla="*/ 74140 w 921461"/>
                <a:gd name="connsiteY1" fmla="*/ 169464 h 218891"/>
                <a:gd name="connsiteX2" fmla="*/ 243604 w 921461"/>
                <a:gd name="connsiteY2" fmla="*/ 120037 h 218891"/>
                <a:gd name="connsiteX3" fmla="*/ 402477 w 921461"/>
                <a:gd name="connsiteY3" fmla="*/ 77671 h 218891"/>
                <a:gd name="connsiteX4" fmla="*/ 508392 w 921461"/>
                <a:gd name="connsiteY4" fmla="*/ 77671 h 218891"/>
                <a:gd name="connsiteX5" fmla="*/ 688448 w 921461"/>
                <a:gd name="connsiteY5" fmla="*/ 38835 h 218891"/>
                <a:gd name="connsiteX6" fmla="*/ 819076 w 921461"/>
                <a:gd name="connsiteY6" fmla="*/ 17652 h 218891"/>
                <a:gd name="connsiteX7" fmla="*/ 921461 w 921461"/>
                <a:gd name="connsiteY7" fmla="*/ 0 h 21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1461" h="218891">
                  <a:moveTo>
                    <a:pt x="0" y="218891"/>
                  </a:moveTo>
                  <a:lnTo>
                    <a:pt x="74140" y="169464"/>
                  </a:lnTo>
                  <a:lnTo>
                    <a:pt x="243604" y="120037"/>
                  </a:lnTo>
                  <a:lnTo>
                    <a:pt x="402477" y="77671"/>
                  </a:lnTo>
                  <a:lnTo>
                    <a:pt x="508392" y="77671"/>
                  </a:lnTo>
                  <a:lnTo>
                    <a:pt x="688448" y="38835"/>
                  </a:lnTo>
                  <a:lnTo>
                    <a:pt x="819076" y="17652"/>
                  </a:lnTo>
                  <a:lnTo>
                    <a:pt x="921461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6F60B42-B658-8F6D-FC49-A188D5ECE40A}"/>
                </a:ext>
              </a:extLst>
            </p:cNvPr>
            <p:cNvSpPr/>
            <p:nvPr/>
          </p:nvSpPr>
          <p:spPr>
            <a:xfrm>
              <a:off x="4801463" y="5088391"/>
              <a:ext cx="578916" cy="457235"/>
            </a:xfrm>
            <a:custGeom>
              <a:avLst/>
              <a:gdLst>
                <a:gd name="connsiteX0" fmla="*/ 0 w 600185"/>
                <a:gd name="connsiteY0" fmla="*/ 74141 h 406008"/>
                <a:gd name="connsiteX1" fmla="*/ 328337 w 600185"/>
                <a:gd name="connsiteY1" fmla="*/ 0 h 406008"/>
                <a:gd name="connsiteX2" fmla="*/ 497801 w 600185"/>
                <a:gd name="connsiteY2" fmla="*/ 0 h 406008"/>
                <a:gd name="connsiteX3" fmla="*/ 600185 w 600185"/>
                <a:gd name="connsiteY3" fmla="*/ 7061 h 406008"/>
                <a:gd name="connsiteX4" fmla="*/ 550758 w 600185"/>
                <a:gd name="connsiteY4" fmla="*/ 190647 h 406008"/>
                <a:gd name="connsiteX5" fmla="*/ 533106 w 600185"/>
                <a:gd name="connsiteY5" fmla="*/ 331867 h 406008"/>
                <a:gd name="connsiteX6" fmla="*/ 522514 w 600185"/>
                <a:gd name="connsiteY6" fmla="*/ 406008 h 40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85" h="406008">
                  <a:moveTo>
                    <a:pt x="0" y="74141"/>
                  </a:moveTo>
                  <a:lnTo>
                    <a:pt x="328337" y="0"/>
                  </a:lnTo>
                  <a:lnTo>
                    <a:pt x="497801" y="0"/>
                  </a:lnTo>
                  <a:lnTo>
                    <a:pt x="600185" y="7061"/>
                  </a:lnTo>
                  <a:lnTo>
                    <a:pt x="550758" y="190647"/>
                  </a:lnTo>
                  <a:lnTo>
                    <a:pt x="533106" y="331867"/>
                  </a:lnTo>
                  <a:lnTo>
                    <a:pt x="522514" y="406008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E5BFA1B-6C42-F492-B473-83429A5E2DE4}"/>
                </a:ext>
              </a:extLst>
            </p:cNvPr>
            <p:cNvSpPr/>
            <p:nvPr/>
          </p:nvSpPr>
          <p:spPr>
            <a:xfrm>
              <a:off x="5379057" y="4603805"/>
              <a:ext cx="75538" cy="485030"/>
            </a:xfrm>
            <a:custGeom>
              <a:avLst/>
              <a:gdLst>
                <a:gd name="connsiteX0" fmla="*/ 0 w 75538"/>
                <a:gd name="connsiteY0" fmla="*/ 485030 h 485030"/>
                <a:gd name="connsiteX1" fmla="*/ 67586 w 75538"/>
                <a:gd name="connsiteY1" fmla="*/ 206734 h 485030"/>
                <a:gd name="connsiteX2" fmla="*/ 75538 w 75538"/>
                <a:gd name="connsiteY2" fmla="*/ 0 h 485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538" h="485030">
                  <a:moveTo>
                    <a:pt x="0" y="485030"/>
                  </a:moveTo>
                  <a:lnTo>
                    <a:pt x="67586" y="206734"/>
                  </a:lnTo>
                  <a:lnTo>
                    <a:pt x="75538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3AE5BEC-0A61-2320-8256-85D61B046589}"/>
                </a:ext>
              </a:extLst>
            </p:cNvPr>
            <p:cNvSpPr/>
            <p:nvPr/>
          </p:nvSpPr>
          <p:spPr>
            <a:xfrm>
              <a:off x="8279097" y="4276522"/>
              <a:ext cx="1533380" cy="1472475"/>
            </a:xfrm>
            <a:custGeom>
              <a:avLst/>
              <a:gdLst>
                <a:gd name="connsiteX0" fmla="*/ 0 w 1514061"/>
                <a:gd name="connsiteY0" fmla="*/ 0 h 2054087"/>
                <a:gd name="connsiteX1" fmla="*/ 450574 w 1514061"/>
                <a:gd name="connsiteY1" fmla="*/ 841513 h 2054087"/>
                <a:gd name="connsiteX2" fmla="*/ 1106556 w 1514061"/>
                <a:gd name="connsiteY2" fmla="*/ 1755913 h 2054087"/>
                <a:gd name="connsiteX3" fmla="*/ 1514061 w 1514061"/>
                <a:gd name="connsiteY3" fmla="*/ 2054087 h 2054087"/>
                <a:gd name="connsiteX0" fmla="*/ 0 w 1514061"/>
                <a:gd name="connsiteY0" fmla="*/ 0 h 2054087"/>
                <a:gd name="connsiteX1" fmla="*/ 403342 w 1514061"/>
                <a:gd name="connsiteY1" fmla="*/ 856507 h 2054087"/>
                <a:gd name="connsiteX2" fmla="*/ 1106556 w 1514061"/>
                <a:gd name="connsiteY2" fmla="*/ 1755913 h 2054087"/>
                <a:gd name="connsiteX3" fmla="*/ 1514061 w 1514061"/>
                <a:gd name="connsiteY3" fmla="*/ 2054087 h 2054087"/>
                <a:gd name="connsiteX0" fmla="*/ 0 w 1514061"/>
                <a:gd name="connsiteY0" fmla="*/ 0 h 2054087"/>
                <a:gd name="connsiteX1" fmla="*/ 403342 w 1514061"/>
                <a:gd name="connsiteY1" fmla="*/ 856507 h 2054087"/>
                <a:gd name="connsiteX2" fmla="*/ 1106556 w 1514061"/>
                <a:gd name="connsiteY2" fmla="*/ 1755913 h 2054087"/>
                <a:gd name="connsiteX3" fmla="*/ 1514061 w 1514061"/>
                <a:gd name="connsiteY3" fmla="*/ 2054087 h 2054087"/>
                <a:gd name="connsiteX0" fmla="*/ 0 w 1514061"/>
                <a:gd name="connsiteY0" fmla="*/ 0 h 2054087"/>
                <a:gd name="connsiteX1" fmla="*/ 403342 w 1514061"/>
                <a:gd name="connsiteY1" fmla="*/ 856507 h 2054087"/>
                <a:gd name="connsiteX2" fmla="*/ 786932 w 1514061"/>
                <a:gd name="connsiteY2" fmla="*/ 1514325 h 2054087"/>
                <a:gd name="connsiteX3" fmla="*/ 1106556 w 1514061"/>
                <a:gd name="connsiteY3" fmla="*/ 1755913 h 2054087"/>
                <a:gd name="connsiteX4" fmla="*/ 1514061 w 1514061"/>
                <a:gd name="connsiteY4" fmla="*/ 2054087 h 2054087"/>
                <a:gd name="connsiteX0" fmla="*/ 0 w 1716071"/>
                <a:gd name="connsiteY0" fmla="*/ 0 h 2354052"/>
                <a:gd name="connsiteX1" fmla="*/ 605352 w 1716071"/>
                <a:gd name="connsiteY1" fmla="*/ 1156472 h 2354052"/>
                <a:gd name="connsiteX2" fmla="*/ 988942 w 1716071"/>
                <a:gd name="connsiteY2" fmla="*/ 1814290 h 2354052"/>
                <a:gd name="connsiteX3" fmla="*/ 1308566 w 1716071"/>
                <a:gd name="connsiteY3" fmla="*/ 2055878 h 2354052"/>
                <a:gd name="connsiteX4" fmla="*/ 1716071 w 1716071"/>
                <a:gd name="connsiteY4" fmla="*/ 2354052 h 235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6071" h="2354052">
                  <a:moveTo>
                    <a:pt x="0" y="0"/>
                  </a:moveTo>
                  <a:cubicBezTo>
                    <a:pt x="134447" y="285502"/>
                    <a:pt x="470905" y="870970"/>
                    <a:pt x="605352" y="1156472"/>
                  </a:cubicBezTo>
                  <a:cubicBezTo>
                    <a:pt x="736507" y="1390118"/>
                    <a:pt x="871740" y="1664389"/>
                    <a:pt x="988942" y="1814290"/>
                  </a:cubicBezTo>
                  <a:cubicBezTo>
                    <a:pt x="1106144" y="1964191"/>
                    <a:pt x="1187378" y="1947176"/>
                    <a:pt x="1308566" y="2055878"/>
                  </a:cubicBezTo>
                  <a:lnTo>
                    <a:pt x="1716071" y="2354052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EABCB66-8F54-E599-7C4D-58396BAB3471}"/>
                </a:ext>
              </a:extLst>
            </p:cNvPr>
            <p:cNvSpPr/>
            <p:nvPr/>
          </p:nvSpPr>
          <p:spPr>
            <a:xfrm>
              <a:off x="8699080" y="4025503"/>
              <a:ext cx="1048353" cy="796489"/>
            </a:xfrm>
            <a:custGeom>
              <a:avLst/>
              <a:gdLst>
                <a:gd name="connsiteX0" fmla="*/ 0 w 1692966"/>
                <a:gd name="connsiteY0" fmla="*/ 1096617 h 1096617"/>
                <a:gd name="connsiteX1" fmla="*/ 473766 w 1692966"/>
                <a:gd name="connsiteY1" fmla="*/ 851452 h 1096617"/>
                <a:gd name="connsiteX2" fmla="*/ 665922 w 1692966"/>
                <a:gd name="connsiteY2" fmla="*/ 748748 h 1096617"/>
                <a:gd name="connsiteX3" fmla="*/ 993913 w 1692966"/>
                <a:gd name="connsiteY3" fmla="*/ 639417 h 1096617"/>
                <a:gd name="connsiteX4" fmla="*/ 1199322 w 1692966"/>
                <a:gd name="connsiteY4" fmla="*/ 500269 h 1096617"/>
                <a:gd name="connsiteX5" fmla="*/ 1315279 w 1692966"/>
                <a:gd name="connsiteY5" fmla="*/ 374374 h 1096617"/>
                <a:gd name="connsiteX6" fmla="*/ 1530626 w 1692966"/>
                <a:gd name="connsiteY6" fmla="*/ 172278 h 1096617"/>
                <a:gd name="connsiteX7" fmla="*/ 1692966 w 1692966"/>
                <a:gd name="connsiteY7" fmla="*/ 0 h 109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2966" h="1096617">
                  <a:moveTo>
                    <a:pt x="0" y="1096617"/>
                  </a:moveTo>
                  <a:lnTo>
                    <a:pt x="473766" y="851452"/>
                  </a:lnTo>
                  <a:lnTo>
                    <a:pt x="665922" y="748748"/>
                  </a:lnTo>
                  <a:lnTo>
                    <a:pt x="993913" y="639417"/>
                  </a:lnTo>
                  <a:lnTo>
                    <a:pt x="1199322" y="500269"/>
                  </a:lnTo>
                  <a:lnTo>
                    <a:pt x="1315279" y="374374"/>
                  </a:lnTo>
                  <a:lnTo>
                    <a:pt x="1530626" y="172278"/>
                  </a:lnTo>
                  <a:lnTo>
                    <a:pt x="1692966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15BECB7-7D72-E21A-C29A-B0F5A59F6840}"/>
                </a:ext>
              </a:extLst>
            </p:cNvPr>
            <p:cNvSpPr/>
            <p:nvPr/>
          </p:nvSpPr>
          <p:spPr>
            <a:xfrm>
              <a:off x="8721054" y="3667478"/>
              <a:ext cx="983099" cy="440452"/>
            </a:xfrm>
            <a:custGeom>
              <a:avLst/>
              <a:gdLst>
                <a:gd name="connsiteX0" fmla="*/ 0 w 1972733"/>
                <a:gd name="connsiteY0" fmla="*/ 893233 h 893233"/>
                <a:gd name="connsiteX1" fmla="*/ 762000 w 1972733"/>
                <a:gd name="connsiteY1" fmla="*/ 406400 h 893233"/>
                <a:gd name="connsiteX2" fmla="*/ 838200 w 1972733"/>
                <a:gd name="connsiteY2" fmla="*/ 359833 h 893233"/>
                <a:gd name="connsiteX3" fmla="*/ 1972733 w 1972733"/>
                <a:gd name="connsiteY3" fmla="*/ 0 h 893233"/>
                <a:gd name="connsiteX4" fmla="*/ 1972733 w 1972733"/>
                <a:gd name="connsiteY4" fmla="*/ 0 h 893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733" h="893233">
                  <a:moveTo>
                    <a:pt x="0" y="893233"/>
                  </a:moveTo>
                  <a:lnTo>
                    <a:pt x="762000" y="406400"/>
                  </a:lnTo>
                  <a:lnTo>
                    <a:pt x="838200" y="359833"/>
                  </a:lnTo>
                  <a:lnTo>
                    <a:pt x="1972733" y="0"/>
                  </a:lnTo>
                  <a:lnTo>
                    <a:pt x="1972733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20BB093-3A29-AC39-2784-ED9104DD8475}"/>
                </a:ext>
              </a:extLst>
            </p:cNvPr>
            <p:cNvSpPr/>
            <p:nvPr/>
          </p:nvSpPr>
          <p:spPr>
            <a:xfrm>
              <a:off x="9244045" y="3480486"/>
              <a:ext cx="492981" cy="178904"/>
            </a:xfrm>
            <a:custGeom>
              <a:avLst/>
              <a:gdLst>
                <a:gd name="connsiteX0" fmla="*/ 0 w 492981"/>
                <a:gd name="connsiteY0" fmla="*/ 0 h 178904"/>
                <a:gd name="connsiteX1" fmla="*/ 190831 w 492981"/>
                <a:gd name="connsiteY1" fmla="*/ 27829 h 178904"/>
                <a:gd name="connsiteX2" fmla="*/ 302150 w 492981"/>
                <a:gd name="connsiteY2" fmla="*/ 71561 h 178904"/>
                <a:gd name="connsiteX3" fmla="*/ 492981 w 492981"/>
                <a:gd name="connsiteY3" fmla="*/ 178904 h 178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1" h="178904">
                  <a:moveTo>
                    <a:pt x="0" y="0"/>
                  </a:moveTo>
                  <a:lnTo>
                    <a:pt x="190831" y="27829"/>
                  </a:lnTo>
                  <a:lnTo>
                    <a:pt x="302150" y="71561"/>
                  </a:lnTo>
                  <a:lnTo>
                    <a:pt x="492981" y="178904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38100">
                  <a:solidFill>
                    <a:srgbClr val="92D050"/>
                  </a:solidFill>
                </a:ln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7058C37-DA2B-FE06-056C-FBCF0F51245D}"/>
                </a:ext>
              </a:extLst>
            </p:cNvPr>
            <p:cNvSpPr/>
            <p:nvPr/>
          </p:nvSpPr>
          <p:spPr>
            <a:xfrm>
              <a:off x="9230418" y="3496573"/>
              <a:ext cx="329278" cy="554476"/>
            </a:xfrm>
            <a:custGeom>
              <a:avLst/>
              <a:gdLst>
                <a:gd name="connsiteX0" fmla="*/ 0 w 664633"/>
                <a:gd name="connsiteY0" fmla="*/ 0 h 1096434"/>
                <a:gd name="connsiteX1" fmla="*/ 465666 w 664633"/>
                <a:gd name="connsiteY1" fmla="*/ 516467 h 1096434"/>
                <a:gd name="connsiteX2" fmla="*/ 618066 w 664633"/>
                <a:gd name="connsiteY2" fmla="*/ 660400 h 1096434"/>
                <a:gd name="connsiteX3" fmla="*/ 618066 w 664633"/>
                <a:gd name="connsiteY3" fmla="*/ 702734 h 1096434"/>
                <a:gd name="connsiteX4" fmla="*/ 622300 w 664633"/>
                <a:gd name="connsiteY4" fmla="*/ 774700 h 1096434"/>
                <a:gd name="connsiteX5" fmla="*/ 626533 w 664633"/>
                <a:gd name="connsiteY5" fmla="*/ 1007534 h 1096434"/>
                <a:gd name="connsiteX6" fmla="*/ 647700 w 664633"/>
                <a:gd name="connsiteY6" fmla="*/ 1058334 h 1096434"/>
                <a:gd name="connsiteX7" fmla="*/ 664633 w 664633"/>
                <a:gd name="connsiteY7" fmla="*/ 1096434 h 1096434"/>
                <a:gd name="connsiteX8" fmla="*/ 664633 w 664633"/>
                <a:gd name="connsiteY8" fmla="*/ 1096434 h 1096434"/>
                <a:gd name="connsiteX9" fmla="*/ 664633 w 664633"/>
                <a:gd name="connsiteY9" fmla="*/ 1096434 h 109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4633" h="1096434">
                  <a:moveTo>
                    <a:pt x="0" y="0"/>
                  </a:moveTo>
                  <a:lnTo>
                    <a:pt x="465666" y="516467"/>
                  </a:lnTo>
                  <a:lnTo>
                    <a:pt x="618066" y="660400"/>
                  </a:lnTo>
                  <a:lnTo>
                    <a:pt x="618066" y="702734"/>
                  </a:lnTo>
                  <a:lnTo>
                    <a:pt x="622300" y="774700"/>
                  </a:lnTo>
                  <a:lnTo>
                    <a:pt x="626533" y="1007534"/>
                  </a:lnTo>
                  <a:lnTo>
                    <a:pt x="647700" y="1058334"/>
                  </a:lnTo>
                  <a:lnTo>
                    <a:pt x="664633" y="1096434"/>
                  </a:lnTo>
                  <a:lnTo>
                    <a:pt x="664633" y="1096434"/>
                  </a:lnTo>
                  <a:lnTo>
                    <a:pt x="664633" y="1096434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6F46F84-1E96-1600-9FEF-E8C51105B1D5}"/>
                </a:ext>
              </a:extLst>
            </p:cNvPr>
            <p:cNvCxnSpPr>
              <a:cxnSpLocks/>
            </p:cNvCxnSpPr>
            <p:nvPr/>
          </p:nvCxnSpPr>
          <p:spPr>
            <a:xfrm>
              <a:off x="9054370" y="3675068"/>
              <a:ext cx="139650" cy="5930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11A16BC-D4ED-6DAE-8D6C-F639426153F0}"/>
                </a:ext>
              </a:extLst>
            </p:cNvPr>
            <p:cNvSpPr/>
            <p:nvPr/>
          </p:nvSpPr>
          <p:spPr>
            <a:xfrm>
              <a:off x="8029868" y="5982610"/>
              <a:ext cx="1600980" cy="193491"/>
            </a:xfrm>
            <a:custGeom>
              <a:avLst/>
              <a:gdLst>
                <a:gd name="connsiteX0" fmla="*/ 0 w 1625947"/>
                <a:gd name="connsiteY0" fmla="*/ 46812 h 190370"/>
                <a:gd name="connsiteX1" fmla="*/ 171645 w 1625947"/>
                <a:gd name="connsiteY1" fmla="*/ 0 h 190370"/>
                <a:gd name="connsiteX2" fmla="*/ 318324 w 1625947"/>
                <a:gd name="connsiteY2" fmla="*/ 0 h 190370"/>
                <a:gd name="connsiteX3" fmla="*/ 355773 w 1625947"/>
                <a:gd name="connsiteY3" fmla="*/ 0 h 190370"/>
                <a:gd name="connsiteX4" fmla="*/ 1388765 w 1625947"/>
                <a:gd name="connsiteY4" fmla="*/ 190370 h 190370"/>
                <a:gd name="connsiteX5" fmla="*/ 1625947 w 1625947"/>
                <a:gd name="connsiteY5" fmla="*/ 184128 h 19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5947" h="190370">
                  <a:moveTo>
                    <a:pt x="0" y="46812"/>
                  </a:moveTo>
                  <a:lnTo>
                    <a:pt x="171645" y="0"/>
                  </a:lnTo>
                  <a:lnTo>
                    <a:pt x="318324" y="0"/>
                  </a:lnTo>
                  <a:lnTo>
                    <a:pt x="355773" y="0"/>
                  </a:lnTo>
                  <a:lnTo>
                    <a:pt x="1388765" y="190370"/>
                  </a:lnTo>
                  <a:lnTo>
                    <a:pt x="1625947" y="184128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C52FF72-38C5-D325-4792-AE47B347DDF5}"/>
                </a:ext>
              </a:extLst>
            </p:cNvPr>
            <p:cNvSpPr/>
            <p:nvPr/>
          </p:nvSpPr>
          <p:spPr>
            <a:xfrm>
              <a:off x="6522364" y="5570561"/>
              <a:ext cx="171532" cy="1375119"/>
            </a:xfrm>
            <a:custGeom>
              <a:avLst/>
              <a:gdLst>
                <a:gd name="connsiteX0" fmla="*/ 290593 w 290593"/>
                <a:gd name="connsiteY0" fmla="*/ 1902417 h 1902417"/>
                <a:gd name="connsiteX1" fmla="*/ 104614 w 290593"/>
                <a:gd name="connsiteY1" fmla="*/ 1050010 h 1902417"/>
                <a:gd name="connsiteX2" fmla="*/ 30997 w 290593"/>
                <a:gd name="connsiteY2" fmla="*/ 879529 h 1902417"/>
                <a:gd name="connsiteX3" fmla="*/ 15498 w 290593"/>
                <a:gd name="connsiteY3" fmla="*/ 786539 h 1902417"/>
                <a:gd name="connsiteX4" fmla="*/ 0 w 290593"/>
                <a:gd name="connsiteY4" fmla="*/ 751668 h 1902417"/>
                <a:gd name="connsiteX5" fmla="*/ 19373 w 290593"/>
                <a:gd name="connsiteY5" fmla="*/ 623807 h 1902417"/>
                <a:gd name="connsiteX6" fmla="*/ 38746 w 290593"/>
                <a:gd name="connsiteY6" fmla="*/ 492071 h 1902417"/>
                <a:gd name="connsiteX7" fmla="*/ 85241 w 290593"/>
                <a:gd name="connsiteY7" fmla="*/ 313841 h 1902417"/>
                <a:gd name="connsiteX8" fmla="*/ 158858 w 290593"/>
                <a:gd name="connsiteY8" fmla="*/ 96864 h 1902417"/>
                <a:gd name="connsiteX9" fmla="*/ 236349 w 290593"/>
                <a:gd name="connsiteY9" fmla="*/ 0 h 1902417"/>
                <a:gd name="connsiteX10" fmla="*/ 236349 w 290593"/>
                <a:gd name="connsiteY10" fmla="*/ 0 h 190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593" h="1902417">
                  <a:moveTo>
                    <a:pt x="290593" y="1902417"/>
                  </a:moveTo>
                  <a:lnTo>
                    <a:pt x="104614" y="1050010"/>
                  </a:lnTo>
                  <a:lnTo>
                    <a:pt x="30997" y="879529"/>
                  </a:lnTo>
                  <a:lnTo>
                    <a:pt x="15498" y="786539"/>
                  </a:lnTo>
                  <a:lnTo>
                    <a:pt x="0" y="751668"/>
                  </a:lnTo>
                  <a:lnTo>
                    <a:pt x="19373" y="623807"/>
                  </a:lnTo>
                  <a:lnTo>
                    <a:pt x="38746" y="492071"/>
                  </a:lnTo>
                  <a:lnTo>
                    <a:pt x="85241" y="313841"/>
                  </a:lnTo>
                  <a:lnTo>
                    <a:pt x="158858" y="96864"/>
                  </a:lnTo>
                  <a:lnTo>
                    <a:pt x="236349" y="0"/>
                  </a:lnTo>
                  <a:lnTo>
                    <a:pt x="236349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C5980F0-BFEB-A199-E76B-55FD88C1B487}"/>
                </a:ext>
              </a:extLst>
            </p:cNvPr>
            <p:cNvSpPr/>
            <p:nvPr/>
          </p:nvSpPr>
          <p:spPr>
            <a:xfrm>
              <a:off x="6758713" y="5540521"/>
              <a:ext cx="1231453" cy="1584216"/>
            </a:xfrm>
            <a:custGeom>
              <a:avLst/>
              <a:gdLst>
                <a:gd name="connsiteX0" fmla="*/ 1383224 w 1383224"/>
                <a:gd name="connsiteY0" fmla="*/ 1906292 h 1906292"/>
                <a:gd name="connsiteX1" fmla="*/ 1305732 w 1383224"/>
                <a:gd name="connsiteY1" fmla="*/ 1836549 h 1906292"/>
                <a:gd name="connsiteX2" fmla="*/ 1282485 w 1383224"/>
                <a:gd name="connsiteY2" fmla="*/ 1623448 h 1906292"/>
                <a:gd name="connsiteX3" fmla="*/ 1235990 w 1383224"/>
                <a:gd name="connsiteY3" fmla="*/ 1530458 h 1906292"/>
                <a:gd name="connsiteX4" fmla="*/ 1197244 w 1383224"/>
                <a:gd name="connsiteY4" fmla="*/ 1495587 h 1906292"/>
                <a:gd name="connsiteX5" fmla="*/ 1108129 w 1383224"/>
                <a:gd name="connsiteY5" fmla="*/ 1433594 h 1906292"/>
                <a:gd name="connsiteX6" fmla="*/ 980268 w 1383224"/>
                <a:gd name="connsiteY6" fmla="*/ 1255363 h 1906292"/>
                <a:gd name="connsiteX7" fmla="*/ 926024 w 1383224"/>
                <a:gd name="connsiteY7" fmla="*/ 1189495 h 1906292"/>
                <a:gd name="connsiteX8" fmla="*/ 860156 w 1383224"/>
                <a:gd name="connsiteY8" fmla="*/ 1143000 h 1906292"/>
                <a:gd name="connsiteX9" fmla="*/ 755542 w 1383224"/>
                <a:gd name="connsiteY9" fmla="*/ 1053885 h 1906292"/>
                <a:gd name="connsiteX10" fmla="*/ 674176 w 1383224"/>
                <a:gd name="connsiteY10" fmla="*/ 957021 h 1906292"/>
                <a:gd name="connsiteX11" fmla="*/ 619932 w 1383224"/>
                <a:gd name="connsiteY11" fmla="*/ 887278 h 1906292"/>
                <a:gd name="connsiteX12" fmla="*/ 569563 w 1383224"/>
                <a:gd name="connsiteY12" fmla="*/ 817536 h 1906292"/>
                <a:gd name="connsiteX13" fmla="*/ 298342 w 1383224"/>
                <a:gd name="connsiteY13" fmla="*/ 441702 h 1906292"/>
                <a:gd name="connsiteX14" fmla="*/ 220851 w 1383224"/>
                <a:gd name="connsiteY14" fmla="*/ 263472 h 1906292"/>
                <a:gd name="connsiteX15" fmla="*/ 46495 w 1383224"/>
                <a:gd name="connsiteY15" fmla="*/ 42621 h 1906292"/>
                <a:gd name="connsiteX16" fmla="*/ 0 w 1383224"/>
                <a:gd name="connsiteY16" fmla="*/ 0 h 190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83224" h="1906292">
                  <a:moveTo>
                    <a:pt x="1383224" y="1906292"/>
                  </a:moveTo>
                  <a:lnTo>
                    <a:pt x="1305732" y="1836549"/>
                  </a:lnTo>
                  <a:lnTo>
                    <a:pt x="1282485" y="1623448"/>
                  </a:lnTo>
                  <a:lnTo>
                    <a:pt x="1235990" y="1530458"/>
                  </a:lnTo>
                  <a:lnTo>
                    <a:pt x="1197244" y="1495587"/>
                  </a:lnTo>
                  <a:lnTo>
                    <a:pt x="1108129" y="1433594"/>
                  </a:lnTo>
                  <a:lnTo>
                    <a:pt x="980268" y="1255363"/>
                  </a:lnTo>
                  <a:lnTo>
                    <a:pt x="926024" y="1189495"/>
                  </a:lnTo>
                  <a:lnTo>
                    <a:pt x="860156" y="1143000"/>
                  </a:lnTo>
                  <a:lnTo>
                    <a:pt x="755542" y="1053885"/>
                  </a:lnTo>
                  <a:lnTo>
                    <a:pt x="674176" y="957021"/>
                  </a:lnTo>
                  <a:lnTo>
                    <a:pt x="619932" y="887278"/>
                  </a:lnTo>
                  <a:lnTo>
                    <a:pt x="569563" y="817536"/>
                  </a:lnTo>
                  <a:lnTo>
                    <a:pt x="298342" y="441702"/>
                  </a:lnTo>
                  <a:lnTo>
                    <a:pt x="220851" y="263472"/>
                  </a:lnTo>
                  <a:lnTo>
                    <a:pt x="46495" y="42621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F2F434C-9DAB-6FB5-E683-DA9002A33983}"/>
                </a:ext>
              </a:extLst>
            </p:cNvPr>
            <p:cNvSpPr/>
            <p:nvPr/>
          </p:nvSpPr>
          <p:spPr>
            <a:xfrm>
              <a:off x="4619708" y="1125110"/>
              <a:ext cx="1192695" cy="818984"/>
            </a:xfrm>
            <a:custGeom>
              <a:avLst/>
              <a:gdLst>
                <a:gd name="connsiteX0" fmla="*/ 1192695 w 1192695"/>
                <a:gd name="connsiteY0" fmla="*/ 818984 h 818984"/>
                <a:gd name="connsiteX1" fmla="*/ 985962 w 1192695"/>
                <a:gd name="connsiteY1" fmla="*/ 663933 h 818984"/>
                <a:gd name="connsiteX2" fmla="*/ 862716 w 1192695"/>
                <a:gd name="connsiteY2" fmla="*/ 580445 h 818984"/>
                <a:gd name="connsiteX3" fmla="*/ 727544 w 1192695"/>
                <a:gd name="connsiteY3" fmla="*/ 421419 h 818984"/>
                <a:gd name="connsiteX4" fmla="*/ 536713 w 1192695"/>
                <a:gd name="connsiteY4" fmla="*/ 254441 h 818984"/>
                <a:gd name="connsiteX5" fmla="*/ 333955 w 1192695"/>
                <a:gd name="connsiteY5" fmla="*/ 174928 h 818984"/>
                <a:gd name="connsiteX6" fmla="*/ 0 w 1192695"/>
                <a:gd name="connsiteY6" fmla="*/ 0 h 818984"/>
                <a:gd name="connsiteX7" fmla="*/ 0 w 1192695"/>
                <a:gd name="connsiteY7" fmla="*/ 0 h 81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2695" h="818984">
                  <a:moveTo>
                    <a:pt x="1192695" y="818984"/>
                  </a:moveTo>
                  <a:lnTo>
                    <a:pt x="985962" y="663933"/>
                  </a:lnTo>
                  <a:lnTo>
                    <a:pt x="862716" y="580445"/>
                  </a:lnTo>
                  <a:lnTo>
                    <a:pt x="727544" y="421419"/>
                  </a:lnTo>
                  <a:lnTo>
                    <a:pt x="536713" y="254441"/>
                  </a:lnTo>
                  <a:lnTo>
                    <a:pt x="333955" y="17492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49F109D-8708-CFAB-0CA9-E7DC49D9D608}"/>
                </a:ext>
              </a:extLst>
            </p:cNvPr>
            <p:cNvSpPr/>
            <p:nvPr/>
          </p:nvSpPr>
          <p:spPr>
            <a:xfrm>
              <a:off x="4826442" y="667910"/>
              <a:ext cx="966083" cy="373711"/>
            </a:xfrm>
            <a:custGeom>
              <a:avLst/>
              <a:gdLst>
                <a:gd name="connsiteX0" fmla="*/ 0 w 966083"/>
                <a:gd name="connsiteY0" fmla="*/ 333954 h 373711"/>
                <a:gd name="connsiteX1" fmla="*/ 51683 w 966083"/>
                <a:gd name="connsiteY1" fmla="*/ 369735 h 373711"/>
                <a:gd name="connsiteX2" fmla="*/ 139148 w 966083"/>
                <a:gd name="connsiteY2" fmla="*/ 373711 h 373711"/>
                <a:gd name="connsiteX3" fmla="*/ 345881 w 966083"/>
                <a:gd name="connsiteY3" fmla="*/ 246490 h 373711"/>
                <a:gd name="connsiteX4" fmla="*/ 608275 w 966083"/>
                <a:gd name="connsiteY4" fmla="*/ 127220 h 373711"/>
                <a:gd name="connsiteX5" fmla="*/ 771276 w 966083"/>
                <a:gd name="connsiteY5" fmla="*/ 71561 h 373711"/>
                <a:gd name="connsiteX6" fmla="*/ 954156 w 966083"/>
                <a:gd name="connsiteY6" fmla="*/ 0 h 373711"/>
                <a:gd name="connsiteX7" fmla="*/ 966083 w 966083"/>
                <a:gd name="connsiteY7" fmla="*/ 3975 h 37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6083" h="373711">
                  <a:moveTo>
                    <a:pt x="0" y="333954"/>
                  </a:moveTo>
                  <a:lnTo>
                    <a:pt x="51683" y="369735"/>
                  </a:lnTo>
                  <a:lnTo>
                    <a:pt x="139148" y="373711"/>
                  </a:lnTo>
                  <a:lnTo>
                    <a:pt x="345881" y="246490"/>
                  </a:lnTo>
                  <a:lnTo>
                    <a:pt x="608275" y="127220"/>
                  </a:lnTo>
                  <a:lnTo>
                    <a:pt x="771276" y="71561"/>
                  </a:lnTo>
                  <a:lnTo>
                    <a:pt x="954156" y="0"/>
                  </a:lnTo>
                  <a:lnTo>
                    <a:pt x="966083" y="3975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4D1A9C1-7D05-733F-98EC-0B21F9B8FFEB}"/>
                </a:ext>
              </a:extLst>
            </p:cNvPr>
            <p:cNvSpPr/>
            <p:nvPr/>
          </p:nvSpPr>
          <p:spPr>
            <a:xfrm>
              <a:off x="4543756" y="1122700"/>
              <a:ext cx="388355" cy="1835861"/>
            </a:xfrm>
            <a:custGeom>
              <a:avLst/>
              <a:gdLst>
                <a:gd name="connsiteX0" fmla="*/ 70610 w 388355"/>
                <a:gd name="connsiteY0" fmla="*/ 0 h 1835861"/>
                <a:gd name="connsiteX1" fmla="*/ 7061 w 388355"/>
                <a:gd name="connsiteY1" fmla="*/ 444843 h 1835861"/>
                <a:gd name="connsiteX2" fmla="*/ 7061 w 388355"/>
                <a:gd name="connsiteY2" fmla="*/ 843790 h 1835861"/>
                <a:gd name="connsiteX3" fmla="*/ 0 w 388355"/>
                <a:gd name="connsiteY3" fmla="*/ 907339 h 1835861"/>
                <a:gd name="connsiteX4" fmla="*/ 38836 w 388355"/>
                <a:gd name="connsiteY4" fmla="*/ 1002662 h 1835861"/>
                <a:gd name="connsiteX5" fmla="*/ 310684 w 388355"/>
                <a:gd name="connsiteY5" fmla="*/ 1486341 h 1835861"/>
                <a:gd name="connsiteX6" fmla="*/ 338928 w 388355"/>
                <a:gd name="connsiteY6" fmla="*/ 1556951 h 1835861"/>
                <a:gd name="connsiteX7" fmla="*/ 356581 w 388355"/>
                <a:gd name="connsiteY7" fmla="*/ 1599317 h 1835861"/>
                <a:gd name="connsiteX8" fmla="*/ 377764 w 388355"/>
                <a:gd name="connsiteY8" fmla="*/ 1669927 h 1835861"/>
                <a:gd name="connsiteX9" fmla="*/ 388355 w 388355"/>
                <a:gd name="connsiteY9" fmla="*/ 1754659 h 1835861"/>
                <a:gd name="connsiteX10" fmla="*/ 356581 w 388355"/>
                <a:gd name="connsiteY10" fmla="*/ 1786434 h 1835861"/>
                <a:gd name="connsiteX11" fmla="*/ 328337 w 388355"/>
                <a:gd name="connsiteY11" fmla="*/ 1835861 h 183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355" h="1835861">
                  <a:moveTo>
                    <a:pt x="70610" y="0"/>
                  </a:moveTo>
                  <a:lnTo>
                    <a:pt x="7061" y="444843"/>
                  </a:lnTo>
                  <a:lnTo>
                    <a:pt x="7061" y="843790"/>
                  </a:lnTo>
                  <a:lnTo>
                    <a:pt x="0" y="907339"/>
                  </a:lnTo>
                  <a:lnTo>
                    <a:pt x="38836" y="1002662"/>
                  </a:lnTo>
                  <a:lnTo>
                    <a:pt x="310684" y="1486341"/>
                  </a:lnTo>
                  <a:lnTo>
                    <a:pt x="338928" y="1556951"/>
                  </a:lnTo>
                  <a:lnTo>
                    <a:pt x="356581" y="1599317"/>
                  </a:lnTo>
                  <a:lnTo>
                    <a:pt x="377764" y="1669927"/>
                  </a:lnTo>
                  <a:lnTo>
                    <a:pt x="388355" y="1754659"/>
                  </a:lnTo>
                  <a:lnTo>
                    <a:pt x="356581" y="1786434"/>
                  </a:lnTo>
                  <a:lnTo>
                    <a:pt x="328337" y="1835861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994D1AD-9DBB-72A9-AA18-80C13072B7CB}"/>
                </a:ext>
              </a:extLst>
            </p:cNvPr>
            <p:cNvSpPr/>
            <p:nvPr/>
          </p:nvSpPr>
          <p:spPr>
            <a:xfrm>
              <a:off x="3988904" y="2884557"/>
              <a:ext cx="722244" cy="331304"/>
            </a:xfrm>
            <a:custGeom>
              <a:avLst/>
              <a:gdLst>
                <a:gd name="connsiteX0" fmla="*/ 722244 w 722244"/>
                <a:gd name="connsiteY0" fmla="*/ 183321 h 331304"/>
                <a:gd name="connsiteX1" fmla="*/ 618435 w 722244"/>
                <a:gd name="connsiteY1" fmla="*/ 161234 h 331304"/>
                <a:gd name="connsiteX2" fmla="*/ 567635 w 722244"/>
                <a:gd name="connsiteY2" fmla="*/ 176695 h 331304"/>
                <a:gd name="connsiteX3" fmla="*/ 538922 w 722244"/>
                <a:gd name="connsiteY3" fmla="*/ 174486 h 331304"/>
                <a:gd name="connsiteX4" fmla="*/ 415235 w 722244"/>
                <a:gd name="connsiteY4" fmla="*/ 24295 h 331304"/>
                <a:gd name="connsiteX5" fmla="*/ 353392 w 722244"/>
                <a:gd name="connsiteY5" fmla="*/ 0 h 331304"/>
                <a:gd name="connsiteX6" fmla="*/ 293757 w 722244"/>
                <a:gd name="connsiteY6" fmla="*/ 39756 h 331304"/>
                <a:gd name="connsiteX7" fmla="*/ 0 w 722244"/>
                <a:gd name="connsiteY7" fmla="*/ 331304 h 331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2244" h="331304">
                  <a:moveTo>
                    <a:pt x="722244" y="183321"/>
                  </a:moveTo>
                  <a:lnTo>
                    <a:pt x="618435" y="161234"/>
                  </a:lnTo>
                  <a:lnTo>
                    <a:pt x="567635" y="176695"/>
                  </a:lnTo>
                  <a:lnTo>
                    <a:pt x="538922" y="174486"/>
                  </a:lnTo>
                  <a:lnTo>
                    <a:pt x="415235" y="24295"/>
                  </a:lnTo>
                  <a:lnTo>
                    <a:pt x="353392" y="0"/>
                  </a:lnTo>
                  <a:lnTo>
                    <a:pt x="293757" y="39756"/>
                  </a:lnTo>
                  <a:lnTo>
                    <a:pt x="0" y="331304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6847EDC-DAAE-6A28-B4F4-EF93A186ED9F}"/>
                </a:ext>
              </a:extLst>
            </p:cNvPr>
            <p:cNvSpPr/>
            <p:nvPr/>
          </p:nvSpPr>
          <p:spPr>
            <a:xfrm>
              <a:off x="3810000" y="2522330"/>
              <a:ext cx="534504" cy="362227"/>
            </a:xfrm>
            <a:custGeom>
              <a:avLst/>
              <a:gdLst>
                <a:gd name="connsiteX0" fmla="*/ 521252 w 521252"/>
                <a:gd name="connsiteY0" fmla="*/ 362227 h 362227"/>
                <a:gd name="connsiteX1" fmla="*/ 298174 w 521252"/>
                <a:gd name="connsiteY1" fmla="*/ 0 h 362227"/>
                <a:gd name="connsiteX2" fmla="*/ 163444 w 521252"/>
                <a:gd name="connsiteY2" fmla="*/ 150192 h 362227"/>
                <a:gd name="connsiteX3" fmla="*/ 61844 w 521252"/>
                <a:gd name="connsiteY3" fmla="*/ 231913 h 362227"/>
                <a:gd name="connsiteX4" fmla="*/ 0 w 521252"/>
                <a:gd name="connsiteY4" fmla="*/ 273879 h 362227"/>
                <a:gd name="connsiteX0" fmla="*/ 534504 w 534504"/>
                <a:gd name="connsiteY0" fmla="*/ 362227 h 362227"/>
                <a:gd name="connsiteX1" fmla="*/ 311426 w 534504"/>
                <a:gd name="connsiteY1" fmla="*/ 0 h 362227"/>
                <a:gd name="connsiteX2" fmla="*/ 176696 w 534504"/>
                <a:gd name="connsiteY2" fmla="*/ 150192 h 362227"/>
                <a:gd name="connsiteX3" fmla="*/ 75096 w 534504"/>
                <a:gd name="connsiteY3" fmla="*/ 231913 h 362227"/>
                <a:gd name="connsiteX4" fmla="*/ 0 w 534504"/>
                <a:gd name="connsiteY4" fmla="*/ 240749 h 362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4504" h="362227">
                  <a:moveTo>
                    <a:pt x="534504" y="362227"/>
                  </a:moveTo>
                  <a:lnTo>
                    <a:pt x="311426" y="0"/>
                  </a:lnTo>
                  <a:lnTo>
                    <a:pt x="176696" y="150192"/>
                  </a:lnTo>
                  <a:lnTo>
                    <a:pt x="75096" y="231913"/>
                  </a:lnTo>
                  <a:cubicBezTo>
                    <a:pt x="54481" y="245902"/>
                    <a:pt x="20615" y="226760"/>
                    <a:pt x="0" y="240749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85E8B4C-FCB1-6387-FB65-90103DB10D27}"/>
                </a:ext>
              </a:extLst>
            </p:cNvPr>
            <p:cNvSpPr/>
            <p:nvPr/>
          </p:nvSpPr>
          <p:spPr>
            <a:xfrm>
              <a:off x="1924581" y="3667478"/>
              <a:ext cx="465592" cy="476062"/>
            </a:xfrm>
            <a:custGeom>
              <a:avLst/>
              <a:gdLst>
                <a:gd name="connsiteX0" fmla="*/ 4194 w 1036040"/>
                <a:gd name="connsiteY0" fmla="*/ 0 h 947956"/>
                <a:gd name="connsiteX1" fmla="*/ 0 w 1036040"/>
                <a:gd name="connsiteY1" fmla="*/ 167780 h 947956"/>
                <a:gd name="connsiteX2" fmla="*/ 58722 w 1036040"/>
                <a:gd name="connsiteY2" fmla="*/ 255865 h 947956"/>
                <a:gd name="connsiteX3" fmla="*/ 130029 w 1036040"/>
                <a:gd name="connsiteY3" fmla="*/ 285226 h 947956"/>
                <a:gd name="connsiteX4" fmla="*/ 226502 w 1036040"/>
                <a:gd name="connsiteY4" fmla="*/ 276837 h 947956"/>
                <a:gd name="connsiteX5" fmla="*/ 331365 w 1036040"/>
                <a:gd name="connsiteY5" fmla="*/ 239087 h 947956"/>
                <a:gd name="connsiteX6" fmla="*/ 453005 w 1036040"/>
                <a:gd name="connsiteY6" fmla="*/ 205531 h 947956"/>
                <a:gd name="connsiteX7" fmla="*/ 520117 w 1036040"/>
                <a:gd name="connsiteY7" fmla="*/ 188753 h 947956"/>
                <a:gd name="connsiteX8" fmla="*/ 566256 w 1036040"/>
                <a:gd name="connsiteY8" fmla="*/ 197142 h 947956"/>
                <a:gd name="connsiteX9" fmla="*/ 943761 w 1036040"/>
                <a:gd name="connsiteY9" fmla="*/ 671120 h 947956"/>
                <a:gd name="connsiteX10" fmla="*/ 989900 w 1036040"/>
                <a:gd name="connsiteY10" fmla="*/ 771788 h 947956"/>
                <a:gd name="connsiteX11" fmla="*/ 1036040 w 1036040"/>
                <a:gd name="connsiteY11" fmla="*/ 947956 h 947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6040" h="947956">
                  <a:moveTo>
                    <a:pt x="4194" y="0"/>
                  </a:moveTo>
                  <a:lnTo>
                    <a:pt x="0" y="167780"/>
                  </a:lnTo>
                  <a:lnTo>
                    <a:pt x="58722" y="255865"/>
                  </a:lnTo>
                  <a:lnTo>
                    <a:pt x="130029" y="285226"/>
                  </a:lnTo>
                  <a:lnTo>
                    <a:pt x="226502" y="276837"/>
                  </a:lnTo>
                  <a:lnTo>
                    <a:pt x="331365" y="239087"/>
                  </a:lnTo>
                  <a:lnTo>
                    <a:pt x="453005" y="205531"/>
                  </a:lnTo>
                  <a:lnTo>
                    <a:pt x="520117" y="188753"/>
                  </a:lnTo>
                  <a:lnTo>
                    <a:pt x="566256" y="197142"/>
                  </a:lnTo>
                  <a:lnTo>
                    <a:pt x="943761" y="671120"/>
                  </a:lnTo>
                  <a:lnTo>
                    <a:pt x="989900" y="771788"/>
                  </a:lnTo>
                  <a:lnTo>
                    <a:pt x="1036040" y="947956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3860127-097D-B0DE-38D9-8CFC369179D2}"/>
                </a:ext>
              </a:extLst>
            </p:cNvPr>
            <p:cNvSpPr/>
            <p:nvPr/>
          </p:nvSpPr>
          <p:spPr>
            <a:xfrm>
              <a:off x="2388767" y="1788869"/>
              <a:ext cx="659172" cy="556263"/>
            </a:xfrm>
            <a:custGeom>
              <a:avLst/>
              <a:gdLst>
                <a:gd name="connsiteX0" fmla="*/ 1165013 w 1165013"/>
                <a:gd name="connsiteY0" fmla="*/ 0 h 1263227"/>
                <a:gd name="connsiteX1" fmla="*/ 728133 w 1165013"/>
                <a:gd name="connsiteY1" fmla="*/ 514773 h 1263227"/>
                <a:gd name="connsiteX2" fmla="*/ 728133 w 1165013"/>
                <a:gd name="connsiteY2" fmla="*/ 552027 h 1263227"/>
                <a:gd name="connsiteX3" fmla="*/ 741680 w 1165013"/>
                <a:gd name="connsiteY3" fmla="*/ 552027 h 1263227"/>
                <a:gd name="connsiteX4" fmla="*/ 768773 w 1165013"/>
                <a:gd name="connsiteY4" fmla="*/ 626533 h 1263227"/>
                <a:gd name="connsiteX5" fmla="*/ 802640 w 1165013"/>
                <a:gd name="connsiteY5" fmla="*/ 657013 h 1263227"/>
                <a:gd name="connsiteX6" fmla="*/ 789093 w 1165013"/>
                <a:gd name="connsiteY6" fmla="*/ 714587 h 1263227"/>
                <a:gd name="connsiteX7" fmla="*/ 785707 w 1165013"/>
                <a:gd name="connsiteY7" fmla="*/ 1263227 h 1263227"/>
                <a:gd name="connsiteX8" fmla="*/ 653627 w 1165013"/>
                <a:gd name="connsiteY8" fmla="*/ 1205653 h 1263227"/>
                <a:gd name="connsiteX9" fmla="*/ 558800 w 1165013"/>
                <a:gd name="connsiteY9" fmla="*/ 1168400 h 1263227"/>
                <a:gd name="connsiteX10" fmla="*/ 528320 w 1165013"/>
                <a:gd name="connsiteY10" fmla="*/ 1131147 h 1263227"/>
                <a:gd name="connsiteX11" fmla="*/ 406400 w 1165013"/>
                <a:gd name="connsiteY11" fmla="*/ 971973 h 1263227"/>
                <a:gd name="connsiteX12" fmla="*/ 355600 w 1165013"/>
                <a:gd name="connsiteY12" fmla="*/ 938107 h 1263227"/>
                <a:gd name="connsiteX13" fmla="*/ 257387 w 1165013"/>
                <a:gd name="connsiteY13" fmla="*/ 948267 h 1263227"/>
                <a:gd name="connsiteX14" fmla="*/ 108373 w 1165013"/>
                <a:gd name="connsiteY14" fmla="*/ 988907 h 1263227"/>
                <a:gd name="connsiteX15" fmla="*/ 0 w 1165013"/>
                <a:gd name="connsiteY15" fmla="*/ 1032933 h 1263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65013" h="1263227">
                  <a:moveTo>
                    <a:pt x="1165013" y="0"/>
                  </a:moveTo>
                  <a:lnTo>
                    <a:pt x="728133" y="514773"/>
                  </a:lnTo>
                  <a:lnTo>
                    <a:pt x="728133" y="552027"/>
                  </a:lnTo>
                  <a:lnTo>
                    <a:pt x="741680" y="552027"/>
                  </a:lnTo>
                  <a:lnTo>
                    <a:pt x="768773" y="626533"/>
                  </a:lnTo>
                  <a:lnTo>
                    <a:pt x="802640" y="657013"/>
                  </a:lnTo>
                  <a:lnTo>
                    <a:pt x="789093" y="714587"/>
                  </a:lnTo>
                  <a:cubicBezTo>
                    <a:pt x="787964" y="897467"/>
                    <a:pt x="786836" y="1080347"/>
                    <a:pt x="785707" y="1263227"/>
                  </a:cubicBezTo>
                  <a:lnTo>
                    <a:pt x="653627" y="1205653"/>
                  </a:lnTo>
                  <a:lnTo>
                    <a:pt x="558800" y="1168400"/>
                  </a:lnTo>
                  <a:lnTo>
                    <a:pt x="528320" y="1131147"/>
                  </a:lnTo>
                  <a:lnTo>
                    <a:pt x="406400" y="971973"/>
                  </a:lnTo>
                  <a:lnTo>
                    <a:pt x="355600" y="938107"/>
                  </a:lnTo>
                  <a:lnTo>
                    <a:pt x="257387" y="948267"/>
                  </a:lnTo>
                  <a:lnTo>
                    <a:pt x="108373" y="988907"/>
                  </a:lnTo>
                  <a:lnTo>
                    <a:pt x="0" y="1032933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2A57912-7491-B5C8-E4BD-BFC0A6A08870}"/>
                </a:ext>
              </a:extLst>
            </p:cNvPr>
            <p:cNvSpPr/>
            <p:nvPr/>
          </p:nvSpPr>
          <p:spPr>
            <a:xfrm>
              <a:off x="2760691" y="2355302"/>
              <a:ext cx="236988" cy="278877"/>
            </a:xfrm>
            <a:custGeom>
              <a:avLst/>
              <a:gdLst>
                <a:gd name="connsiteX0" fmla="*/ 0 w 511386"/>
                <a:gd name="connsiteY0" fmla="*/ 633306 h 633306"/>
                <a:gd name="connsiteX1" fmla="*/ 98213 w 511386"/>
                <a:gd name="connsiteY1" fmla="*/ 413173 h 633306"/>
                <a:gd name="connsiteX2" fmla="*/ 125306 w 511386"/>
                <a:gd name="connsiteY2" fmla="*/ 331893 h 633306"/>
                <a:gd name="connsiteX3" fmla="*/ 138853 w 511386"/>
                <a:gd name="connsiteY3" fmla="*/ 0 h 633306"/>
                <a:gd name="connsiteX4" fmla="*/ 511386 w 511386"/>
                <a:gd name="connsiteY4" fmla="*/ 477520 h 63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1386" h="633306">
                  <a:moveTo>
                    <a:pt x="0" y="633306"/>
                  </a:moveTo>
                  <a:lnTo>
                    <a:pt x="98213" y="413173"/>
                  </a:lnTo>
                  <a:lnTo>
                    <a:pt x="125306" y="331893"/>
                  </a:lnTo>
                  <a:lnTo>
                    <a:pt x="138853" y="0"/>
                  </a:lnTo>
                  <a:lnTo>
                    <a:pt x="511386" y="47752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0AE6764-A1D5-F453-249F-C791EBCB9016}"/>
                </a:ext>
              </a:extLst>
            </p:cNvPr>
            <p:cNvSpPr/>
            <p:nvPr/>
          </p:nvSpPr>
          <p:spPr>
            <a:xfrm>
              <a:off x="2822272" y="1037645"/>
              <a:ext cx="1805388" cy="212919"/>
            </a:xfrm>
            <a:custGeom>
              <a:avLst/>
              <a:gdLst>
                <a:gd name="connsiteX0" fmla="*/ 1860605 w 1860605"/>
                <a:gd name="connsiteY0" fmla="*/ 87465 h 210710"/>
                <a:gd name="connsiteX1" fmla="*/ 1558456 w 1860605"/>
                <a:gd name="connsiteY1" fmla="*/ 11927 h 210710"/>
                <a:gd name="connsiteX2" fmla="*/ 1395454 w 1860605"/>
                <a:gd name="connsiteY2" fmla="*/ 11927 h 210710"/>
                <a:gd name="connsiteX3" fmla="*/ 1041621 w 1860605"/>
                <a:gd name="connsiteY3" fmla="*/ 55659 h 210710"/>
                <a:gd name="connsiteX4" fmla="*/ 946205 w 1860605"/>
                <a:gd name="connsiteY4" fmla="*/ 59635 h 210710"/>
                <a:gd name="connsiteX5" fmla="*/ 886570 w 1860605"/>
                <a:gd name="connsiteY5" fmla="*/ 59635 h 210710"/>
                <a:gd name="connsiteX6" fmla="*/ 858741 w 1860605"/>
                <a:gd name="connsiteY6" fmla="*/ 39757 h 210710"/>
                <a:gd name="connsiteX7" fmla="*/ 826936 w 1860605"/>
                <a:gd name="connsiteY7" fmla="*/ 35781 h 210710"/>
                <a:gd name="connsiteX8" fmla="*/ 803082 w 1860605"/>
                <a:gd name="connsiteY8" fmla="*/ 0 h 210710"/>
                <a:gd name="connsiteX9" fmla="*/ 492981 w 1860605"/>
                <a:gd name="connsiteY9" fmla="*/ 186856 h 210710"/>
                <a:gd name="connsiteX10" fmla="*/ 441297 w 1860605"/>
                <a:gd name="connsiteY10" fmla="*/ 190832 h 210710"/>
                <a:gd name="connsiteX11" fmla="*/ 389614 w 1860605"/>
                <a:gd name="connsiteY11" fmla="*/ 210710 h 210710"/>
                <a:gd name="connsiteX12" fmla="*/ 306125 w 1860605"/>
                <a:gd name="connsiteY12" fmla="*/ 210710 h 210710"/>
                <a:gd name="connsiteX13" fmla="*/ 0 w 1860605"/>
                <a:gd name="connsiteY13" fmla="*/ 210710 h 210710"/>
                <a:gd name="connsiteX0" fmla="*/ 1805388 w 1805388"/>
                <a:gd name="connsiteY0" fmla="*/ 87465 h 212919"/>
                <a:gd name="connsiteX1" fmla="*/ 1503239 w 1805388"/>
                <a:gd name="connsiteY1" fmla="*/ 11927 h 212919"/>
                <a:gd name="connsiteX2" fmla="*/ 1340237 w 1805388"/>
                <a:gd name="connsiteY2" fmla="*/ 11927 h 212919"/>
                <a:gd name="connsiteX3" fmla="*/ 986404 w 1805388"/>
                <a:gd name="connsiteY3" fmla="*/ 55659 h 212919"/>
                <a:gd name="connsiteX4" fmla="*/ 890988 w 1805388"/>
                <a:gd name="connsiteY4" fmla="*/ 59635 h 212919"/>
                <a:gd name="connsiteX5" fmla="*/ 831353 w 1805388"/>
                <a:gd name="connsiteY5" fmla="*/ 59635 h 212919"/>
                <a:gd name="connsiteX6" fmla="*/ 803524 w 1805388"/>
                <a:gd name="connsiteY6" fmla="*/ 39757 h 212919"/>
                <a:gd name="connsiteX7" fmla="*/ 771719 w 1805388"/>
                <a:gd name="connsiteY7" fmla="*/ 35781 h 212919"/>
                <a:gd name="connsiteX8" fmla="*/ 747865 w 1805388"/>
                <a:gd name="connsiteY8" fmla="*/ 0 h 212919"/>
                <a:gd name="connsiteX9" fmla="*/ 437764 w 1805388"/>
                <a:gd name="connsiteY9" fmla="*/ 186856 h 212919"/>
                <a:gd name="connsiteX10" fmla="*/ 386080 w 1805388"/>
                <a:gd name="connsiteY10" fmla="*/ 190832 h 212919"/>
                <a:gd name="connsiteX11" fmla="*/ 334397 w 1805388"/>
                <a:gd name="connsiteY11" fmla="*/ 210710 h 212919"/>
                <a:gd name="connsiteX12" fmla="*/ 250908 w 1805388"/>
                <a:gd name="connsiteY12" fmla="*/ 210710 h 212919"/>
                <a:gd name="connsiteX13" fmla="*/ 0 w 1805388"/>
                <a:gd name="connsiteY13" fmla="*/ 212919 h 21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5388" h="212919">
                  <a:moveTo>
                    <a:pt x="1805388" y="87465"/>
                  </a:moveTo>
                  <a:lnTo>
                    <a:pt x="1503239" y="11927"/>
                  </a:lnTo>
                  <a:lnTo>
                    <a:pt x="1340237" y="11927"/>
                  </a:lnTo>
                  <a:lnTo>
                    <a:pt x="986404" y="55659"/>
                  </a:lnTo>
                  <a:lnTo>
                    <a:pt x="890988" y="59635"/>
                  </a:lnTo>
                  <a:lnTo>
                    <a:pt x="831353" y="59635"/>
                  </a:lnTo>
                  <a:lnTo>
                    <a:pt x="803524" y="39757"/>
                  </a:lnTo>
                  <a:lnTo>
                    <a:pt x="771719" y="35781"/>
                  </a:lnTo>
                  <a:lnTo>
                    <a:pt x="747865" y="0"/>
                  </a:lnTo>
                  <a:lnTo>
                    <a:pt x="437764" y="186856"/>
                  </a:lnTo>
                  <a:lnTo>
                    <a:pt x="386080" y="190832"/>
                  </a:lnTo>
                  <a:lnTo>
                    <a:pt x="334397" y="210710"/>
                  </a:lnTo>
                  <a:lnTo>
                    <a:pt x="250908" y="210710"/>
                  </a:lnTo>
                  <a:lnTo>
                    <a:pt x="0" y="212919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76DE861-E92B-F0B4-0329-B72B19E35DA0}"/>
                </a:ext>
              </a:extLst>
            </p:cNvPr>
            <p:cNvSpPr/>
            <p:nvPr/>
          </p:nvSpPr>
          <p:spPr>
            <a:xfrm>
              <a:off x="1744997" y="553183"/>
              <a:ext cx="198782" cy="653774"/>
            </a:xfrm>
            <a:custGeom>
              <a:avLst/>
              <a:gdLst>
                <a:gd name="connsiteX0" fmla="*/ 181113 w 198782"/>
                <a:gd name="connsiteY0" fmla="*/ 653774 h 653774"/>
                <a:gd name="connsiteX1" fmla="*/ 198782 w 198782"/>
                <a:gd name="connsiteY1" fmla="*/ 578678 h 653774"/>
                <a:gd name="connsiteX2" fmla="*/ 181113 w 198782"/>
                <a:gd name="connsiteY2" fmla="*/ 549965 h 653774"/>
                <a:gd name="connsiteX3" fmla="*/ 110435 w 198782"/>
                <a:gd name="connsiteY3" fmla="*/ 430696 h 653774"/>
                <a:gd name="connsiteX4" fmla="*/ 108226 w 198782"/>
                <a:gd name="connsiteY4" fmla="*/ 382104 h 653774"/>
                <a:gd name="connsiteX5" fmla="*/ 77304 w 198782"/>
                <a:gd name="connsiteY5" fmla="*/ 265044 h 653774"/>
                <a:gd name="connsiteX6" fmla="*/ 48591 w 198782"/>
                <a:gd name="connsiteY6" fmla="*/ 200991 h 653774"/>
                <a:gd name="connsiteX7" fmla="*/ 28713 w 198782"/>
                <a:gd name="connsiteY7" fmla="*/ 88348 h 653774"/>
                <a:gd name="connsiteX8" fmla="*/ 0 w 198782"/>
                <a:gd name="connsiteY8" fmla="*/ 0 h 653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782" h="653774">
                  <a:moveTo>
                    <a:pt x="181113" y="653774"/>
                  </a:moveTo>
                  <a:lnTo>
                    <a:pt x="198782" y="578678"/>
                  </a:lnTo>
                  <a:lnTo>
                    <a:pt x="181113" y="549965"/>
                  </a:lnTo>
                  <a:lnTo>
                    <a:pt x="110435" y="430696"/>
                  </a:lnTo>
                  <a:lnTo>
                    <a:pt x="108226" y="382104"/>
                  </a:lnTo>
                  <a:lnTo>
                    <a:pt x="77304" y="265044"/>
                  </a:lnTo>
                  <a:lnTo>
                    <a:pt x="48591" y="200991"/>
                  </a:lnTo>
                  <a:lnTo>
                    <a:pt x="28713" y="88348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C31F29F-4348-C920-4CBC-30EB3DAC2A74}"/>
                </a:ext>
              </a:extLst>
            </p:cNvPr>
            <p:cNvSpPr/>
            <p:nvPr/>
          </p:nvSpPr>
          <p:spPr>
            <a:xfrm>
              <a:off x="1538011" y="2603322"/>
              <a:ext cx="317545" cy="589722"/>
            </a:xfrm>
            <a:custGeom>
              <a:avLst/>
              <a:gdLst>
                <a:gd name="connsiteX0" fmla="*/ 311426 w 311426"/>
                <a:gd name="connsiteY0" fmla="*/ 0 h 598557"/>
                <a:gd name="connsiteX1" fmla="*/ 0 w 311426"/>
                <a:gd name="connsiteY1" fmla="*/ 598557 h 598557"/>
                <a:gd name="connsiteX2" fmla="*/ 2209 w 311426"/>
                <a:gd name="connsiteY2" fmla="*/ 598557 h 59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1426" h="598557">
                  <a:moveTo>
                    <a:pt x="311426" y="0"/>
                  </a:moveTo>
                  <a:lnTo>
                    <a:pt x="0" y="598557"/>
                  </a:lnTo>
                  <a:lnTo>
                    <a:pt x="2209" y="598557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06DE3E9-3289-7D26-91BB-B8F37BC2F155}"/>
                </a:ext>
              </a:extLst>
            </p:cNvPr>
            <p:cNvSpPr/>
            <p:nvPr/>
          </p:nvSpPr>
          <p:spPr>
            <a:xfrm>
              <a:off x="1396656" y="2528226"/>
              <a:ext cx="278295" cy="563218"/>
            </a:xfrm>
            <a:custGeom>
              <a:avLst/>
              <a:gdLst>
                <a:gd name="connsiteX0" fmla="*/ 0 w 278295"/>
                <a:gd name="connsiteY0" fmla="*/ 563218 h 563218"/>
                <a:gd name="connsiteX1" fmla="*/ 61843 w 278295"/>
                <a:gd name="connsiteY1" fmla="*/ 481496 h 563218"/>
                <a:gd name="connsiteX2" fmla="*/ 189948 w 278295"/>
                <a:gd name="connsiteY2" fmla="*/ 401983 h 563218"/>
                <a:gd name="connsiteX3" fmla="*/ 218661 w 278295"/>
                <a:gd name="connsiteY3" fmla="*/ 355600 h 563218"/>
                <a:gd name="connsiteX4" fmla="*/ 236330 w 278295"/>
                <a:gd name="connsiteY4" fmla="*/ 282713 h 563218"/>
                <a:gd name="connsiteX5" fmla="*/ 203200 w 278295"/>
                <a:gd name="connsiteY5" fmla="*/ 209826 h 563218"/>
                <a:gd name="connsiteX6" fmla="*/ 187739 w 278295"/>
                <a:gd name="connsiteY6" fmla="*/ 183322 h 563218"/>
                <a:gd name="connsiteX7" fmla="*/ 194365 w 278295"/>
                <a:gd name="connsiteY7" fmla="*/ 90557 h 563218"/>
                <a:gd name="connsiteX8" fmla="*/ 216452 w 278295"/>
                <a:gd name="connsiteY8" fmla="*/ 46383 h 563218"/>
                <a:gd name="connsiteX9" fmla="*/ 278295 w 278295"/>
                <a:gd name="connsiteY9" fmla="*/ 0 h 56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8295" h="563218">
                  <a:moveTo>
                    <a:pt x="0" y="563218"/>
                  </a:moveTo>
                  <a:lnTo>
                    <a:pt x="61843" y="481496"/>
                  </a:lnTo>
                  <a:lnTo>
                    <a:pt x="189948" y="401983"/>
                  </a:lnTo>
                  <a:lnTo>
                    <a:pt x="218661" y="355600"/>
                  </a:lnTo>
                  <a:lnTo>
                    <a:pt x="236330" y="282713"/>
                  </a:lnTo>
                  <a:lnTo>
                    <a:pt x="203200" y="209826"/>
                  </a:lnTo>
                  <a:lnTo>
                    <a:pt x="187739" y="183322"/>
                  </a:lnTo>
                  <a:lnTo>
                    <a:pt x="194365" y="90557"/>
                  </a:lnTo>
                  <a:lnTo>
                    <a:pt x="216452" y="46383"/>
                  </a:lnTo>
                  <a:lnTo>
                    <a:pt x="278295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FCF8E40-4C64-102B-6C06-D629A7A2ADDA}"/>
                </a:ext>
              </a:extLst>
            </p:cNvPr>
            <p:cNvSpPr/>
            <p:nvPr/>
          </p:nvSpPr>
          <p:spPr>
            <a:xfrm>
              <a:off x="1705873" y="2888244"/>
              <a:ext cx="317545" cy="49321"/>
            </a:xfrm>
            <a:custGeom>
              <a:avLst/>
              <a:gdLst>
                <a:gd name="connsiteX0" fmla="*/ 0 w 333513"/>
                <a:gd name="connsiteY0" fmla="*/ 0 h 68469"/>
                <a:gd name="connsiteX1" fmla="*/ 70678 w 333513"/>
                <a:gd name="connsiteY1" fmla="*/ 17669 h 68469"/>
                <a:gd name="connsiteX2" fmla="*/ 90557 w 333513"/>
                <a:gd name="connsiteY2" fmla="*/ 26504 h 68469"/>
                <a:gd name="connsiteX3" fmla="*/ 218661 w 333513"/>
                <a:gd name="connsiteY3" fmla="*/ 33130 h 68469"/>
                <a:gd name="connsiteX4" fmla="*/ 302592 w 333513"/>
                <a:gd name="connsiteY4" fmla="*/ 68469 h 68469"/>
                <a:gd name="connsiteX5" fmla="*/ 333513 w 333513"/>
                <a:gd name="connsiteY5" fmla="*/ 55217 h 6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513" h="68469">
                  <a:moveTo>
                    <a:pt x="0" y="0"/>
                  </a:moveTo>
                  <a:lnTo>
                    <a:pt x="70678" y="17669"/>
                  </a:lnTo>
                  <a:lnTo>
                    <a:pt x="90557" y="26504"/>
                  </a:lnTo>
                  <a:lnTo>
                    <a:pt x="218661" y="33130"/>
                  </a:lnTo>
                  <a:lnTo>
                    <a:pt x="302592" y="68469"/>
                  </a:lnTo>
                  <a:lnTo>
                    <a:pt x="333513" y="55217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7C271C0-AD5A-561C-115B-F1C7D1FC02EE}"/>
                </a:ext>
              </a:extLst>
            </p:cNvPr>
            <p:cNvSpPr/>
            <p:nvPr/>
          </p:nvSpPr>
          <p:spPr>
            <a:xfrm>
              <a:off x="2641600" y="1573784"/>
              <a:ext cx="357836" cy="119305"/>
            </a:xfrm>
            <a:custGeom>
              <a:avLst/>
              <a:gdLst>
                <a:gd name="connsiteX0" fmla="*/ 0 w 772160"/>
                <a:gd name="connsiteY0" fmla="*/ 0 h 270933"/>
                <a:gd name="connsiteX1" fmla="*/ 423333 w 772160"/>
                <a:gd name="connsiteY1" fmla="*/ 230293 h 270933"/>
                <a:gd name="connsiteX2" fmla="*/ 447040 w 772160"/>
                <a:gd name="connsiteY2" fmla="*/ 247226 h 270933"/>
                <a:gd name="connsiteX3" fmla="*/ 562186 w 772160"/>
                <a:gd name="connsiteY3" fmla="*/ 240453 h 270933"/>
                <a:gd name="connsiteX4" fmla="*/ 646853 w 772160"/>
                <a:gd name="connsiteY4" fmla="*/ 267546 h 270933"/>
                <a:gd name="connsiteX5" fmla="*/ 772160 w 772160"/>
                <a:gd name="connsiteY5" fmla="*/ 270933 h 270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160" h="270933">
                  <a:moveTo>
                    <a:pt x="0" y="0"/>
                  </a:moveTo>
                  <a:lnTo>
                    <a:pt x="423333" y="230293"/>
                  </a:lnTo>
                  <a:lnTo>
                    <a:pt x="447040" y="247226"/>
                  </a:lnTo>
                  <a:lnTo>
                    <a:pt x="562186" y="240453"/>
                  </a:lnTo>
                  <a:lnTo>
                    <a:pt x="646853" y="267546"/>
                  </a:lnTo>
                  <a:lnTo>
                    <a:pt x="772160" y="270933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2A00AAA-86C2-612B-2B80-3ABBE4269A1D}"/>
                </a:ext>
              </a:extLst>
            </p:cNvPr>
            <p:cNvSpPr/>
            <p:nvPr/>
          </p:nvSpPr>
          <p:spPr>
            <a:xfrm>
              <a:off x="2648750" y="1704445"/>
              <a:ext cx="397073" cy="98427"/>
            </a:xfrm>
            <a:custGeom>
              <a:avLst/>
              <a:gdLst>
                <a:gd name="connsiteX0" fmla="*/ 0 w 856827"/>
                <a:gd name="connsiteY0" fmla="*/ 223520 h 223520"/>
                <a:gd name="connsiteX1" fmla="*/ 785707 w 856827"/>
                <a:gd name="connsiteY1" fmla="*/ 27093 h 223520"/>
                <a:gd name="connsiteX2" fmla="*/ 856827 w 856827"/>
                <a:gd name="connsiteY2" fmla="*/ 0 h 22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827" h="223520">
                  <a:moveTo>
                    <a:pt x="0" y="223520"/>
                  </a:moveTo>
                  <a:lnTo>
                    <a:pt x="785707" y="27093"/>
                  </a:lnTo>
                  <a:lnTo>
                    <a:pt x="856827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B5F7F81-0CDE-1532-0C17-820BE5A6B6FF}"/>
                </a:ext>
              </a:extLst>
            </p:cNvPr>
            <p:cNvSpPr/>
            <p:nvPr/>
          </p:nvSpPr>
          <p:spPr>
            <a:xfrm>
              <a:off x="2113955" y="3022191"/>
              <a:ext cx="236988" cy="428009"/>
            </a:xfrm>
            <a:custGeom>
              <a:avLst/>
              <a:gdLst>
                <a:gd name="connsiteX0" fmla="*/ 0 w 511386"/>
                <a:gd name="connsiteY0" fmla="*/ 971974 h 971974"/>
                <a:gd name="connsiteX1" fmla="*/ 111760 w 511386"/>
                <a:gd name="connsiteY1" fmla="*/ 853440 h 971974"/>
                <a:gd name="connsiteX2" fmla="*/ 159173 w 511386"/>
                <a:gd name="connsiteY2" fmla="*/ 768774 h 971974"/>
                <a:gd name="connsiteX3" fmla="*/ 237066 w 511386"/>
                <a:gd name="connsiteY3" fmla="*/ 657014 h 971974"/>
                <a:gd name="connsiteX4" fmla="*/ 362373 w 511386"/>
                <a:gd name="connsiteY4" fmla="*/ 508000 h 971974"/>
                <a:gd name="connsiteX5" fmla="*/ 511386 w 511386"/>
                <a:gd name="connsiteY5" fmla="*/ 396240 h 971974"/>
                <a:gd name="connsiteX6" fmla="*/ 40640 w 511386"/>
                <a:gd name="connsiteY6" fmla="*/ 0 h 971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1386" h="971974">
                  <a:moveTo>
                    <a:pt x="0" y="971974"/>
                  </a:moveTo>
                  <a:lnTo>
                    <a:pt x="111760" y="853440"/>
                  </a:lnTo>
                  <a:lnTo>
                    <a:pt x="159173" y="768774"/>
                  </a:lnTo>
                  <a:lnTo>
                    <a:pt x="237066" y="657014"/>
                  </a:lnTo>
                  <a:lnTo>
                    <a:pt x="362373" y="508000"/>
                  </a:lnTo>
                  <a:lnTo>
                    <a:pt x="511386" y="396240"/>
                  </a:lnTo>
                  <a:lnTo>
                    <a:pt x="40640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38DAF53-B0FE-8B7E-0DB7-491CD86ABD97}"/>
                </a:ext>
              </a:extLst>
            </p:cNvPr>
            <p:cNvSpPr/>
            <p:nvPr/>
          </p:nvSpPr>
          <p:spPr>
            <a:xfrm>
              <a:off x="2372850" y="3232542"/>
              <a:ext cx="612088" cy="493627"/>
            </a:xfrm>
            <a:custGeom>
              <a:avLst/>
              <a:gdLst>
                <a:gd name="connsiteX0" fmla="*/ 0 w 1320800"/>
                <a:gd name="connsiteY0" fmla="*/ 0 h 1120987"/>
                <a:gd name="connsiteX1" fmla="*/ 358987 w 1320800"/>
                <a:gd name="connsiteY1" fmla="*/ 77893 h 1120987"/>
                <a:gd name="connsiteX2" fmla="*/ 596054 w 1320800"/>
                <a:gd name="connsiteY2" fmla="*/ 162560 h 1120987"/>
                <a:gd name="connsiteX3" fmla="*/ 890694 w 1320800"/>
                <a:gd name="connsiteY3" fmla="*/ 284480 h 1120987"/>
                <a:gd name="connsiteX4" fmla="*/ 1063414 w 1320800"/>
                <a:gd name="connsiteY4" fmla="*/ 389467 h 1120987"/>
                <a:gd name="connsiteX5" fmla="*/ 1202267 w 1320800"/>
                <a:gd name="connsiteY5" fmla="*/ 572347 h 1120987"/>
                <a:gd name="connsiteX6" fmla="*/ 1283547 w 1320800"/>
                <a:gd name="connsiteY6" fmla="*/ 673947 h 1120987"/>
                <a:gd name="connsiteX7" fmla="*/ 1320800 w 1320800"/>
                <a:gd name="connsiteY7" fmla="*/ 1022773 h 1120987"/>
                <a:gd name="connsiteX8" fmla="*/ 1293707 w 1320800"/>
                <a:gd name="connsiteY8" fmla="*/ 1120987 h 1120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0800" h="1120987">
                  <a:moveTo>
                    <a:pt x="0" y="0"/>
                  </a:moveTo>
                  <a:lnTo>
                    <a:pt x="358987" y="77893"/>
                  </a:lnTo>
                  <a:lnTo>
                    <a:pt x="596054" y="162560"/>
                  </a:lnTo>
                  <a:lnTo>
                    <a:pt x="890694" y="284480"/>
                  </a:lnTo>
                  <a:lnTo>
                    <a:pt x="1063414" y="389467"/>
                  </a:lnTo>
                  <a:lnTo>
                    <a:pt x="1202267" y="572347"/>
                  </a:lnTo>
                  <a:lnTo>
                    <a:pt x="1283547" y="673947"/>
                  </a:lnTo>
                  <a:lnTo>
                    <a:pt x="1320800" y="1022773"/>
                  </a:lnTo>
                  <a:lnTo>
                    <a:pt x="1293707" y="1120987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8816D6B-F59A-B418-48FF-18D488F44EB6}"/>
                </a:ext>
              </a:extLst>
            </p:cNvPr>
            <p:cNvSpPr/>
            <p:nvPr/>
          </p:nvSpPr>
          <p:spPr>
            <a:xfrm>
              <a:off x="3005562" y="3591875"/>
              <a:ext cx="265238" cy="67109"/>
            </a:xfrm>
            <a:custGeom>
              <a:avLst/>
              <a:gdLst>
                <a:gd name="connsiteX0" fmla="*/ 0 w 572347"/>
                <a:gd name="connsiteY0" fmla="*/ 152400 h 152400"/>
                <a:gd name="connsiteX1" fmla="*/ 254000 w 572347"/>
                <a:gd name="connsiteY1" fmla="*/ 20320 h 152400"/>
                <a:gd name="connsiteX2" fmla="*/ 294640 w 572347"/>
                <a:gd name="connsiteY2" fmla="*/ 10160 h 152400"/>
                <a:gd name="connsiteX3" fmla="*/ 335280 w 572347"/>
                <a:gd name="connsiteY3" fmla="*/ 0 h 152400"/>
                <a:gd name="connsiteX4" fmla="*/ 572347 w 572347"/>
                <a:gd name="connsiteY4" fmla="*/ 47413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2347" h="152400">
                  <a:moveTo>
                    <a:pt x="0" y="152400"/>
                  </a:moveTo>
                  <a:lnTo>
                    <a:pt x="254000" y="20320"/>
                  </a:lnTo>
                  <a:lnTo>
                    <a:pt x="294640" y="10160"/>
                  </a:lnTo>
                  <a:lnTo>
                    <a:pt x="335280" y="0"/>
                  </a:lnTo>
                  <a:lnTo>
                    <a:pt x="572347" y="47413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969FBAB-EFCD-9203-95DF-3484C1751640}"/>
                </a:ext>
              </a:extLst>
            </p:cNvPr>
            <p:cNvSpPr/>
            <p:nvPr/>
          </p:nvSpPr>
          <p:spPr>
            <a:xfrm>
              <a:off x="2367499" y="2248180"/>
              <a:ext cx="1044063" cy="901489"/>
            </a:xfrm>
            <a:custGeom>
              <a:avLst/>
              <a:gdLst>
                <a:gd name="connsiteX0" fmla="*/ 0 w 2282614"/>
                <a:gd name="connsiteY0" fmla="*/ 1906693 h 1906693"/>
                <a:gd name="connsiteX1" fmla="*/ 104987 w 2282614"/>
                <a:gd name="connsiteY1" fmla="*/ 1805093 h 1906693"/>
                <a:gd name="connsiteX2" fmla="*/ 233680 w 2282614"/>
                <a:gd name="connsiteY2" fmla="*/ 1706880 h 1906693"/>
                <a:gd name="connsiteX3" fmla="*/ 541867 w 2282614"/>
                <a:gd name="connsiteY3" fmla="*/ 1568027 h 1906693"/>
                <a:gd name="connsiteX4" fmla="*/ 765387 w 2282614"/>
                <a:gd name="connsiteY4" fmla="*/ 1165013 h 1906693"/>
                <a:gd name="connsiteX5" fmla="*/ 1043094 w 2282614"/>
                <a:gd name="connsiteY5" fmla="*/ 765387 h 1906693"/>
                <a:gd name="connsiteX6" fmla="*/ 1120987 w 2282614"/>
                <a:gd name="connsiteY6" fmla="*/ 677333 h 1906693"/>
                <a:gd name="connsiteX7" fmla="*/ 1249680 w 2282614"/>
                <a:gd name="connsiteY7" fmla="*/ 602827 h 1906693"/>
                <a:gd name="connsiteX8" fmla="*/ 1337734 w 2282614"/>
                <a:gd name="connsiteY8" fmla="*/ 531707 h 1906693"/>
                <a:gd name="connsiteX9" fmla="*/ 1842347 w 2282614"/>
                <a:gd name="connsiteY9" fmla="*/ 128693 h 1906693"/>
                <a:gd name="connsiteX10" fmla="*/ 2282614 w 2282614"/>
                <a:gd name="connsiteY10" fmla="*/ 0 h 1906693"/>
                <a:gd name="connsiteX0" fmla="*/ 0 w 2252941"/>
                <a:gd name="connsiteY0" fmla="*/ 2047208 h 2047208"/>
                <a:gd name="connsiteX1" fmla="*/ 104987 w 2252941"/>
                <a:gd name="connsiteY1" fmla="*/ 1945608 h 2047208"/>
                <a:gd name="connsiteX2" fmla="*/ 233680 w 2252941"/>
                <a:gd name="connsiteY2" fmla="*/ 1847395 h 2047208"/>
                <a:gd name="connsiteX3" fmla="*/ 541867 w 2252941"/>
                <a:gd name="connsiteY3" fmla="*/ 1708542 h 2047208"/>
                <a:gd name="connsiteX4" fmla="*/ 765387 w 2252941"/>
                <a:gd name="connsiteY4" fmla="*/ 1305528 h 2047208"/>
                <a:gd name="connsiteX5" fmla="*/ 1043094 w 2252941"/>
                <a:gd name="connsiteY5" fmla="*/ 905902 h 2047208"/>
                <a:gd name="connsiteX6" fmla="*/ 1120987 w 2252941"/>
                <a:gd name="connsiteY6" fmla="*/ 817848 h 2047208"/>
                <a:gd name="connsiteX7" fmla="*/ 1249680 w 2252941"/>
                <a:gd name="connsiteY7" fmla="*/ 743342 h 2047208"/>
                <a:gd name="connsiteX8" fmla="*/ 1337734 w 2252941"/>
                <a:gd name="connsiteY8" fmla="*/ 672222 h 2047208"/>
                <a:gd name="connsiteX9" fmla="*/ 1842347 w 2252941"/>
                <a:gd name="connsiteY9" fmla="*/ 269208 h 2047208"/>
                <a:gd name="connsiteX10" fmla="*/ 2252941 w 2252941"/>
                <a:gd name="connsiteY10" fmla="*/ 0 h 2047208"/>
                <a:gd name="connsiteX0" fmla="*/ 0 w 2252941"/>
                <a:gd name="connsiteY0" fmla="*/ 2047208 h 2047208"/>
                <a:gd name="connsiteX1" fmla="*/ 104987 w 2252941"/>
                <a:gd name="connsiteY1" fmla="*/ 1945608 h 2047208"/>
                <a:gd name="connsiteX2" fmla="*/ 233680 w 2252941"/>
                <a:gd name="connsiteY2" fmla="*/ 1847395 h 2047208"/>
                <a:gd name="connsiteX3" fmla="*/ 541867 w 2252941"/>
                <a:gd name="connsiteY3" fmla="*/ 1708542 h 2047208"/>
                <a:gd name="connsiteX4" fmla="*/ 765387 w 2252941"/>
                <a:gd name="connsiteY4" fmla="*/ 1305528 h 2047208"/>
                <a:gd name="connsiteX5" fmla="*/ 1043094 w 2252941"/>
                <a:gd name="connsiteY5" fmla="*/ 905902 h 2047208"/>
                <a:gd name="connsiteX6" fmla="*/ 1120987 w 2252941"/>
                <a:gd name="connsiteY6" fmla="*/ 817848 h 2047208"/>
                <a:gd name="connsiteX7" fmla="*/ 1249680 w 2252941"/>
                <a:gd name="connsiteY7" fmla="*/ 743342 h 2047208"/>
                <a:gd name="connsiteX8" fmla="*/ 1337734 w 2252941"/>
                <a:gd name="connsiteY8" fmla="*/ 672222 h 2047208"/>
                <a:gd name="connsiteX9" fmla="*/ 1842348 w 2252941"/>
                <a:gd name="connsiteY9" fmla="*/ 159918 h 2047208"/>
                <a:gd name="connsiteX10" fmla="*/ 2252941 w 2252941"/>
                <a:gd name="connsiteY10" fmla="*/ 0 h 2047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52941" h="2047208">
                  <a:moveTo>
                    <a:pt x="0" y="2047208"/>
                  </a:moveTo>
                  <a:lnTo>
                    <a:pt x="104987" y="1945608"/>
                  </a:lnTo>
                  <a:lnTo>
                    <a:pt x="233680" y="1847395"/>
                  </a:lnTo>
                  <a:lnTo>
                    <a:pt x="541867" y="1708542"/>
                  </a:lnTo>
                  <a:lnTo>
                    <a:pt x="765387" y="1305528"/>
                  </a:lnTo>
                  <a:lnTo>
                    <a:pt x="1043094" y="905902"/>
                  </a:lnTo>
                  <a:lnTo>
                    <a:pt x="1120987" y="817848"/>
                  </a:lnTo>
                  <a:lnTo>
                    <a:pt x="1249680" y="743342"/>
                  </a:lnTo>
                  <a:lnTo>
                    <a:pt x="1337734" y="672222"/>
                  </a:lnTo>
                  <a:lnTo>
                    <a:pt x="1842348" y="159918"/>
                  </a:lnTo>
                  <a:cubicBezTo>
                    <a:pt x="1989104" y="117020"/>
                    <a:pt x="2106185" y="42898"/>
                    <a:pt x="2252941" y="0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B3FC149-EC67-2BB7-A69F-9500F3C05977}"/>
                </a:ext>
              </a:extLst>
            </p:cNvPr>
            <p:cNvSpPr/>
            <p:nvPr/>
          </p:nvSpPr>
          <p:spPr>
            <a:xfrm>
              <a:off x="2175284" y="3749631"/>
              <a:ext cx="1323263" cy="242244"/>
            </a:xfrm>
            <a:custGeom>
              <a:avLst/>
              <a:gdLst>
                <a:gd name="connsiteX0" fmla="*/ 0 w 2944536"/>
                <a:gd name="connsiteY0" fmla="*/ 29361 h 482367"/>
                <a:gd name="connsiteX1" fmla="*/ 58723 w 2944536"/>
                <a:gd name="connsiteY1" fmla="*/ 0 h 482367"/>
                <a:gd name="connsiteX2" fmla="*/ 1673604 w 2944536"/>
                <a:gd name="connsiteY2" fmla="*/ 272642 h 482367"/>
                <a:gd name="connsiteX3" fmla="*/ 2122415 w 2944536"/>
                <a:gd name="connsiteY3" fmla="*/ 377504 h 482367"/>
                <a:gd name="connsiteX4" fmla="*/ 2944536 w 2944536"/>
                <a:gd name="connsiteY4" fmla="*/ 482367 h 48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4536" h="482367">
                  <a:moveTo>
                    <a:pt x="0" y="29361"/>
                  </a:moveTo>
                  <a:lnTo>
                    <a:pt x="58723" y="0"/>
                  </a:lnTo>
                  <a:lnTo>
                    <a:pt x="1673604" y="272642"/>
                  </a:lnTo>
                  <a:lnTo>
                    <a:pt x="2122415" y="377504"/>
                  </a:lnTo>
                  <a:lnTo>
                    <a:pt x="2944536" y="482367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17A5454-8573-633C-53CD-74336E8D4576}"/>
                </a:ext>
              </a:extLst>
            </p:cNvPr>
            <p:cNvSpPr/>
            <p:nvPr/>
          </p:nvSpPr>
          <p:spPr>
            <a:xfrm>
              <a:off x="2885926" y="3480002"/>
              <a:ext cx="67860" cy="697241"/>
            </a:xfrm>
            <a:custGeom>
              <a:avLst/>
              <a:gdLst>
                <a:gd name="connsiteX0" fmla="*/ 92279 w 151002"/>
                <a:gd name="connsiteY0" fmla="*/ 1388378 h 1388378"/>
                <a:gd name="connsiteX1" fmla="*/ 16778 w 151002"/>
                <a:gd name="connsiteY1" fmla="*/ 1308683 h 1388378"/>
                <a:gd name="connsiteX2" fmla="*/ 0 w 151002"/>
                <a:gd name="connsiteY2" fmla="*/ 1203820 h 1388378"/>
                <a:gd name="connsiteX3" fmla="*/ 12584 w 151002"/>
                <a:gd name="connsiteY3" fmla="*/ 1136709 h 1388378"/>
                <a:gd name="connsiteX4" fmla="*/ 151002 w 151002"/>
                <a:gd name="connsiteY4" fmla="*/ 364921 h 1388378"/>
                <a:gd name="connsiteX5" fmla="*/ 100668 w 151002"/>
                <a:gd name="connsiteY5" fmla="*/ 0 h 138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002" h="1388378">
                  <a:moveTo>
                    <a:pt x="92279" y="1388378"/>
                  </a:moveTo>
                  <a:lnTo>
                    <a:pt x="16778" y="1308683"/>
                  </a:lnTo>
                  <a:lnTo>
                    <a:pt x="0" y="1203820"/>
                  </a:lnTo>
                  <a:lnTo>
                    <a:pt x="12584" y="1136709"/>
                  </a:lnTo>
                  <a:lnTo>
                    <a:pt x="151002" y="364921"/>
                  </a:lnTo>
                  <a:lnTo>
                    <a:pt x="100668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4DE94A9-10C4-53B5-18D4-1D3D492CCEFC}"/>
                </a:ext>
              </a:extLst>
            </p:cNvPr>
            <p:cNvSpPr/>
            <p:nvPr/>
          </p:nvSpPr>
          <p:spPr>
            <a:xfrm>
              <a:off x="3518637" y="3993161"/>
              <a:ext cx="403318" cy="123306"/>
            </a:xfrm>
            <a:custGeom>
              <a:avLst/>
              <a:gdLst>
                <a:gd name="connsiteX0" fmla="*/ 0 w 897466"/>
                <a:gd name="connsiteY0" fmla="*/ 0 h 245533"/>
                <a:gd name="connsiteX1" fmla="*/ 512233 w 897466"/>
                <a:gd name="connsiteY1" fmla="*/ 211667 h 245533"/>
                <a:gd name="connsiteX2" fmla="*/ 546100 w 897466"/>
                <a:gd name="connsiteY2" fmla="*/ 211667 h 245533"/>
                <a:gd name="connsiteX3" fmla="*/ 592666 w 897466"/>
                <a:gd name="connsiteY3" fmla="*/ 177800 h 245533"/>
                <a:gd name="connsiteX4" fmla="*/ 630766 w 897466"/>
                <a:gd name="connsiteY4" fmla="*/ 114300 h 245533"/>
                <a:gd name="connsiteX5" fmla="*/ 897466 w 897466"/>
                <a:gd name="connsiteY5" fmla="*/ 245533 h 245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7466" h="245533">
                  <a:moveTo>
                    <a:pt x="0" y="0"/>
                  </a:moveTo>
                  <a:lnTo>
                    <a:pt x="512233" y="211667"/>
                  </a:lnTo>
                  <a:lnTo>
                    <a:pt x="546100" y="211667"/>
                  </a:lnTo>
                  <a:lnTo>
                    <a:pt x="592666" y="177800"/>
                  </a:lnTo>
                  <a:lnTo>
                    <a:pt x="630766" y="114300"/>
                  </a:lnTo>
                  <a:lnTo>
                    <a:pt x="897466" y="245533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44D5024-11E2-7B42-BD82-444F5FE98C29}"/>
                </a:ext>
              </a:extLst>
            </p:cNvPr>
            <p:cNvSpPr/>
            <p:nvPr/>
          </p:nvSpPr>
          <p:spPr>
            <a:xfrm>
              <a:off x="3769759" y="3132143"/>
              <a:ext cx="228293" cy="943931"/>
            </a:xfrm>
            <a:custGeom>
              <a:avLst/>
              <a:gdLst>
                <a:gd name="connsiteX0" fmla="*/ 414866 w 508000"/>
                <a:gd name="connsiteY0" fmla="*/ 1879600 h 1879600"/>
                <a:gd name="connsiteX1" fmla="*/ 414866 w 508000"/>
                <a:gd name="connsiteY1" fmla="*/ 1405467 h 1879600"/>
                <a:gd name="connsiteX2" fmla="*/ 457200 w 508000"/>
                <a:gd name="connsiteY2" fmla="*/ 1075267 h 1879600"/>
                <a:gd name="connsiteX3" fmla="*/ 508000 w 508000"/>
                <a:gd name="connsiteY3" fmla="*/ 948267 h 1879600"/>
                <a:gd name="connsiteX4" fmla="*/ 482600 w 508000"/>
                <a:gd name="connsiteY4" fmla="*/ 825500 h 1879600"/>
                <a:gd name="connsiteX5" fmla="*/ 414866 w 508000"/>
                <a:gd name="connsiteY5" fmla="*/ 554567 h 1879600"/>
                <a:gd name="connsiteX6" fmla="*/ 410633 w 508000"/>
                <a:gd name="connsiteY6" fmla="*/ 393700 h 1879600"/>
                <a:gd name="connsiteX7" fmla="*/ 321733 w 508000"/>
                <a:gd name="connsiteY7" fmla="*/ 237067 h 1879600"/>
                <a:gd name="connsiteX8" fmla="*/ 313266 w 508000"/>
                <a:gd name="connsiteY8" fmla="*/ 0 h 1879600"/>
                <a:gd name="connsiteX9" fmla="*/ 0 w 508000"/>
                <a:gd name="connsiteY9" fmla="*/ 241300 h 187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8000" h="1879600">
                  <a:moveTo>
                    <a:pt x="414866" y="1879600"/>
                  </a:moveTo>
                  <a:lnTo>
                    <a:pt x="414866" y="1405467"/>
                  </a:lnTo>
                  <a:lnTo>
                    <a:pt x="457200" y="1075267"/>
                  </a:lnTo>
                  <a:lnTo>
                    <a:pt x="508000" y="948267"/>
                  </a:lnTo>
                  <a:lnTo>
                    <a:pt x="482600" y="825500"/>
                  </a:lnTo>
                  <a:lnTo>
                    <a:pt x="414866" y="554567"/>
                  </a:lnTo>
                  <a:lnTo>
                    <a:pt x="410633" y="393700"/>
                  </a:lnTo>
                  <a:lnTo>
                    <a:pt x="321733" y="237067"/>
                  </a:lnTo>
                  <a:lnTo>
                    <a:pt x="313266" y="0"/>
                  </a:lnTo>
                  <a:lnTo>
                    <a:pt x="0" y="24130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BF0587B-D92F-4462-FDDA-7598A029A311}"/>
                </a:ext>
              </a:extLst>
            </p:cNvPr>
            <p:cNvSpPr/>
            <p:nvPr/>
          </p:nvSpPr>
          <p:spPr>
            <a:xfrm>
              <a:off x="4344504" y="3677643"/>
              <a:ext cx="1238849" cy="280373"/>
            </a:xfrm>
            <a:custGeom>
              <a:avLst/>
              <a:gdLst>
                <a:gd name="connsiteX0" fmla="*/ 2688167 w 2688167"/>
                <a:gd name="connsiteY0" fmla="*/ 275167 h 673100"/>
                <a:gd name="connsiteX1" fmla="*/ 2506134 w 2688167"/>
                <a:gd name="connsiteY1" fmla="*/ 220134 h 673100"/>
                <a:gd name="connsiteX2" fmla="*/ 2434167 w 2688167"/>
                <a:gd name="connsiteY2" fmla="*/ 224367 h 673100"/>
                <a:gd name="connsiteX3" fmla="*/ 2294467 w 2688167"/>
                <a:gd name="connsiteY3" fmla="*/ 237067 h 673100"/>
                <a:gd name="connsiteX4" fmla="*/ 2222500 w 2688167"/>
                <a:gd name="connsiteY4" fmla="*/ 232834 h 673100"/>
                <a:gd name="connsiteX5" fmla="*/ 2192867 w 2688167"/>
                <a:gd name="connsiteY5" fmla="*/ 198967 h 673100"/>
                <a:gd name="connsiteX6" fmla="*/ 2070100 w 2688167"/>
                <a:gd name="connsiteY6" fmla="*/ 173567 h 673100"/>
                <a:gd name="connsiteX7" fmla="*/ 1913467 w 2688167"/>
                <a:gd name="connsiteY7" fmla="*/ 114300 h 673100"/>
                <a:gd name="connsiteX8" fmla="*/ 1845734 w 2688167"/>
                <a:gd name="connsiteY8" fmla="*/ 67734 h 673100"/>
                <a:gd name="connsiteX9" fmla="*/ 1744134 w 2688167"/>
                <a:gd name="connsiteY9" fmla="*/ 38100 h 673100"/>
                <a:gd name="connsiteX10" fmla="*/ 1663700 w 2688167"/>
                <a:gd name="connsiteY10" fmla="*/ 25400 h 673100"/>
                <a:gd name="connsiteX11" fmla="*/ 1528234 w 2688167"/>
                <a:gd name="connsiteY11" fmla="*/ 0 h 673100"/>
                <a:gd name="connsiteX12" fmla="*/ 1477434 w 2688167"/>
                <a:gd name="connsiteY12" fmla="*/ 21167 h 673100"/>
                <a:gd name="connsiteX13" fmla="*/ 1265767 w 2688167"/>
                <a:gd name="connsiteY13" fmla="*/ 127000 h 673100"/>
                <a:gd name="connsiteX14" fmla="*/ 1007534 w 2688167"/>
                <a:gd name="connsiteY14" fmla="*/ 258234 h 673100"/>
                <a:gd name="connsiteX15" fmla="*/ 935567 w 2688167"/>
                <a:gd name="connsiteY15" fmla="*/ 309034 h 673100"/>
                <a:gd name="connsiteX16" fmla="*/ 897467 w 2688167"/>
                <a:gd name="connsiteY16" fmla="*/ 351367 h 673100"/>
                <a:gd name="connsiteX17" fmla="*/ 766234 w 2688167"/>
                <a:gd name="connsiteY17" fmla="*/ 410634 h 673100"/>
                <a:gd name="connsiteX18" fmla="*/ 241300 w 2688167"/>
                <a:gd name="connsiteY18" fmla="*/ 618067 h 673100"/>
                <a:gd name="connsiteX19" fmla="*/ 211667 w 2688167"/>
                <a:gd name="connsiteY19" fmla="*/ 622300 h 673100"/>
                <a:gd name="connsiteX20" fmla="*/ 0 w 2688167"/>
                <a:gd name="connsiteY20" fmla="*/ 673100 h 67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88167" h="673100">
                  <a:moveTo>
                    <a:pt x="2688167" y="275167"/>
                  </a:moveTo>
                  <a:lnTo>
                    <a:pt x="2506134" y="220134"/>
                  </a:lnTo>
                  <a:lnTo>
                    <a:pt x="2434167" y="224367"/>
                  </a:lnTo>
                  <a:lnTo>
                    <a:pt x="2294467" y="237067"/>
                  </a:lnTo>
                  <a:lnTo>
                    <a:pt x="2222500" y="232834"/>
                  </a:lnTo>
                  <a:lnTo>
                    <a:pt x="2192867" y="198967"/>
                  </a:lnTo>
                  <a:lnTo>
                    <a:pt x="2070100" y="173567"/>
                  </a:lnTo>
                  <a:lnTo>
                    <a:pt x="1913467" y="114300"/>
                  </a:lnTo>
                  <a:lnTo>
                    <a:pt x="1845734" y="67734"/>
                  </a:lnTo>
                  <a:lnTo>
                    <a:pt x="1744134" y="38100"/>
                  </a:lnTo>
                  <a:lnTo>
                    <a:pt x="1663700" y="25400"/>
                  </a:lnTo>
                  <a:lnTo>
                    <a:pt x="1528234" y="0"/>
                  </a:lnTo>
                  <a:lnTo>
                    <a:pt x="1477434" y="21167"/>
                  </a:lnTo>
                  <a:lnTo>
                    <a:pt x="1265767" y="127000"/>
                  </a:lnTo>
                  <a:lnTo>
                    <a:pt x="1007534" y="258234"/>
                  </a:lnTo>
                  <a:lnTo>
                    <a:pt x="935567" y="309034"/>
                  </a:lnTo>
                  <a:lnTo>
                    <a:pt x="897467" y="351367"/>
                  </a:lnTo>
                  <a:lnTo>
                    <a:pt x="766234" y="410634"/>
                  </a:lnTo>
                  <a:lnTo>
                    <a:pt x="241300" y="618067"/>
                  </a:lnTo>
                  <a:lnTo>
                    <a:pt x="211667" y="622300"/>
                  </a:lnTo>
                  <a:lnTo>
                    <a:pt x="0" y="67310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ABE6C6D-6800-911F-2967-C425D4B73AAC}"/>
                </a:ext>
              </a:extLst>
            </p:cNvPr>
            <p:cNvSpPr/>
            <p:nvPr/>
          </p:nvSpPr>
          <p:spPr>
            <a:xfrm>
              <a:off x="5416527" y="3998750"/>
              <a:ext cx="102368" cy="565711"/>
            </a:xfrm>
            <a:custGeom>
              <a:avLst/>
              <a:gdLst>
                <a:gd name="connsiteX0" fmla="*/ 283634 w 283634"/>
                <a:gd name="connsiteY0" fmla="*/ 0 h 1164167"/>
                <a:gd name="connsiteX1" fmla="*/ 182034 w 283634"/>
                <a:gd name="connsiteY1" fmla="*/ 127000 h 1164167"/>
                <a:gd name="connsiteX2" fmla="*/ 0 w 283634"/>
                <a:gd name="connsiteY2" fmla="*/ 596900 h 1164167"/>
                <a:gd name="connsiteX3" fmla="*/ 12700 w 283634"/>
                <a:gd name="connsiteY3" fmla="*/ 855133 h 1164167"/>
                <a:gd name="connsiteX4" fmla="*/ 38100 w 283634"/>
                <a:gd name="connsiteY4" fmla="*/ 952500 h 1164167"/>
                <a:gd name="connsiteX5" fmla="*/ 50800 w 283634"/>
                <a:gd name="connsiteY5" fmla="*/ 1164167 h 1164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3634" h="1164167">
                  <a:moveTo>
                    <a:pt x="283634" y="0"/>
                  </a:moveTo>
                  <a:lnTo>
                    <a:pt x="182034" y="127000"/>
                  </a:lnTo>
                  <a:lnTo>
                    <a:pt x="0" y="596900"/>
                  </a:lnTo>
                  <a:lnTo>
                    <a:pt x="12700" y="855133"/>
                  </a:lnTo>
                  <a:lnTo>
                    <a:pt x="38100" y="952500"/>
                  </a:lnTo>
                  <a:lnTo>
                    <a:pt x="50800" y="1164167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98D8F3D-55AF-F32C-5240-77C364C38BEF}"/>
                </a:ext>
              </a:extLst>
            </p:cNvPr>
            <p:cNvSpPr/>
            <p:nvPr/>
          </p:nvSpPr>
          <p:spPr>
            <a:xfrm>
              <a:off x="7061004" y="4268377"/>
              <a:ext cx="250665" cy="829668"/>
            </a:xfrm>
            <a:custGeom>
              <a:avLst/>
              <a:gdLst>
                <a:gd name="connsiteX0" fmla="*/ 250665 w 250665"/>
                <a:gd name="connsiteY0" fmla="*/ 829668 h 829668"/>
                <a:gd name="connsiteX1" fmla="*/ 250665 w 250665"/>
                <a:gd name="connsiteY1" fmla="*/ 829668 h 829668"/>
                <a:gd name="connsiteX2" fmla="*/ 151811 w 250665"/>
                <a:gd name="connsiteY2" fmla="*/ 554289 h 829668"/>
                <a:gd name="connsiteX3" fmla="*/ 56488 w 250665"/>
                <a:gd name="connsiteY3" fmla="*/ 201238 h 829668"/>
                <a:gd name="connsiteX4" fmla="*/ 0 w 250665"/>
                <a:gd name="connsiteY4" fmla="*/ 0 h 82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665" h="829668">
                  <a:moveTo>
                    <a:pt x="250665" y="829668"/>
                  </a:moveTo>
                  <a:lnTo>
                    <a:pt x="250665" y="829668"/>
                  </a:lnTo>
                  <a:lnTo>
                    <a:pt x="151811" y="554289"/>
                  </a:lnTo>
                  <a:lnTo>
                    <a:pt x="56488" y="201238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95EF705-A52F-FF18-09E2-5C73FE2E2308}"/>
                </a:ext>
              </a:extLst>
            </p:cNvPr>
            <p:cNvSpPr/>
            <p:nvPr/>
          </p:nvSpPr>
          <p:spPr>
            <a:xfrm>
              <a:off x="5804145" y="3802351"/>
              <a:ext cx="730814" cy="56488"/>
            </a:xfrm>
            <a:custGeom>
              <a:avLst/>
              <a:gdLst>
                <a:gd name="connsiteX0" fmla="*/ 0 w 730814"/>
                <a:gd name="connsiteY0" fmla="*/ 0 h 56488"/>
                <a:gd name="connsiteX1" fmla="*/ 229483 w 730814"/>
                <a:gd name="connsiteY1" fmla="*/ 35305 h 56488"/>
                <a:gd name="connsiteX2" fmla="*/ 345989 w 730814"/>
                <a:gd name="connsiteY2" fmla="*/ 56488 h 56488"/>
                <a:gd name="connsiteX3" fmla="*/ 526045 w 730814"/>
                <a:gd name="connsiteY3" fmla="*/ 56488 h 56488"/>
                <a:gd name="connsiteX4" fmla="*/ 688448 w 730814"/>
                <a:gd name="connsiteY4" fmla="*/ 28244 h 56488"/>
                <a:gd name="connsiteX5" fmla="*/ 730814 w 730814"/>
                <a:gd name="connsiteY5" fmla="*/ 0 h 5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0814" h="56488">
                  <a:moveTo>
                    <a:pt x="0" y="0"/>
                  </a:moveTo>
                  <a:lnTo>
                    <a:pt x="229483" y="35305"/>
                  </a:lnTo>
                  <a:lnTo>
                    <a:pt x="345989" y="56488"/>
                  </a:lnTo>
                  <a:lnTo>
                    <a:pt x="526045" y="56488"/>
                  </a:lnTo>
                  <a:lnTo>
                    <a:pt x="688448" y="28244"/>
                  </a:lnTo>
                  <a:lnTo>
                    <a:pt x="730814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9BD8959-6FB5-C745-9339-94C3D5FBD4FC}"/>
                </a:ext>
              </a:extLst>
            </p:cNvPr>
            <p:cNvSpPr/>
            <p:nvPr/>
          </p:nvSpPr>
          <p:spPr>
            <a:xfrm>
              <a:off x="7339374" y="3374032"/>
              <a:ext cx="944343" cy="887557"/>
            </a:xfrm>
            <a:custGeom>
              <a:avLst/>
              <a:gdLst>
                <a:gd name="connsiteX0" fmla="*/ 0 w 1794934"/>
                <a:gd name="connsiteY0" fmla="*/ 0 h 1651000"/>
                <a:gd name="connsiteX1" fmla="*/ 313267 w 1794934"/>
                <a:gd name="connsiteY1" fmla="*/ 317500 h 1651000"/>
                <a:gd name="connsiteX2" fmla="*/ 512234 w 1794934"/>
                <a:gd name="connsiteY2" fmla="*/ 512234 h 1651000"/>
                <a:gd name="connsiteX3" fmla="*/ 558800 w 1794934"/>
                <a:gd name="connsiteY3" fmla="*/ 567267 h 1651000"/>
                <a:gd name="connsiteX4" fmla="*/ 626534 w 1794934"/>
                <a:gd name="connsiteY4" fmla="*/ 592667 h 1651000"/>
                <a:gd name="connsiteX5" fmla="*/ 685800 w 1794934"/>
                <a:gd name="connsiteY5" fmla="*/ 677334 h 1651000"/>
                <a:gd name="connsiteX6" fmla="*/ 745067 w 1794934"/>
                <a:gd name="connsiteY6" fmla="*/ 728134 h 1651000"/>
                <a:gd name="connsiteX7" fmla="*/ 812800 w 1794934"/>
                <a:gd name="connsiteY7" fmla="*/ 770467 h 1651000"/>
                <a:gd name="connsiteX8" fmla="*/ 842434 w 1794934"/>
                <a:gd name="connsiteY8" fmla="*/ 804334 h 1651000"/>
                <a:gd name="connsiteX9" fmla="*/ 935567 w 1794934"/>
                <a:gd name="connsiteY9" fmla="*/ 952500 h 1651000"/>
                <a:gd name="connsiteX10" fmla="*/ 1049867 w 1794934"/>
                <a:gd name="connsiteY10" fmla="*/ 1062567 h 1651000"/>
                <a:gd name="connsiteX11" fmla="*/ 1113367 w 1794934"/>
                <a:gd name="connsiteY11" fmla="*/ 1109134 h 1651000"/>
                <a:gd name="connsiteX12" fmla="*/ 1380067 w 1794934"/>
                <a:gd name="connsiteY12" fmla="*/ 1316567 h 1651000"/>
                <a:gd name="connsiteX13" fmla="*/ 1519767 w 1794934"/>
                <a:gd name="connsiteY13" fmla="*/ 1477434 h 1651000"/>
                <a:gd name="connsiteX14" fmla="*/ 1629834 w 1794934"/>
                <a:gd name="connsiteY14" fmla="*/ 1570567 h 1651000"/>
                <a:gd name="connsiteX15" fmla="*/ 1701800 w 1794934"/>
                <a:gd name="connsiteY15" fmla="*/ 1612900 h 1651000"/>
                <a:gd name="connsiteX16" fmla="*/ 1794934 w 1794934"/>
                <a:gd name="connsiteY16" fmla="*/ 1651000 h 1651000"/>
                <a:gd name="connsiteX17" fmla="*/ 1794934 w 1794934"/>
                <a:gd name="connsiteY17" fmla="*/ 1651000 h 165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94934" h="1651000">
                  <a:moveTo>
                    <a:pt x="0" y="0"/>
                  </a:moveTo>
                  <a:lnTo>
                    <a:pt x="313267" y="317500"/>
                  </a:lnTo>
                  <a:lnTo>
                    <a:pt x="512234" y="512234"/>
                  </a:lnTo>
                  <a:lnTo>
                    <a:pt x="558800" y="567267"/>
                  </a:lnTo>
                  <a:lnTo>
                    <a:pt x="626534" y="592667"/>
                  </a:lnTo>
                  <a:lnTo>
                    <a:pt x="685800" y="677334"/>
                  </a:lnTo>
                  <a:lnTo>
                    <a:pt x="745067" y="728134"/>
                  </a:lnTo>
                  <a:lnTo>
                    <a:pt x="812800" y="770467"/>
                  </a:lnTo>
                  <a:lnTo>
                    <a:pt x="842434" y="804334"/>
                  </a:lnTo>
                  <a:lnTo>
                    <a:pt x="935567" y="952500"/>
                  </a:lnTo>
                  <a:lnTo>
                    <a:pt x="1049867" y="1062567"/>
                  </a:lnTo>
                  <a:lnTo>
                    <a:pt x="1113367" y="1109134"/>
                  </a:lnTo>
                  <a:lnTo>
                    <a:pt x="1380067" y="1316567"/>
                  </a:lnTo>
                  <a:lnTo>
                    <a:pt x="1519767" y="1477434"/>
                  </a:lnTo>
                  <a:lnTo>
                    <a:pt x="1629834" y="1570567"/>
                  </a:lnTo>
                  <a:lnTo>
                    <a:pt x="1701800" y="1612900"/>
                  </a:lnTo>
                  <a:lnTo>
                    <a:pt x="1794934" y="1651000"/>
                  </a:lnTo>
                  <a:lnTo>
                    <a:pt x="1794934" y="165100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A925382-596D-3385-1998-EB02E8F8D4A6}"/>
                </a:ext>
              </a:extLst>
            </p:cNvPr>
            <p:cNvSpPr/>
            <p:nvPr/>
          </p:nvSpPr>
          <p:spPr>
            <a:xfrm>
              <a:off x="7214232" y="3057063"/>
              <a:ext cx="1229427" cy="589429"/>
            </a:xfrm>
            <a:custGeom>
              <a:avLst/>
              <a:gdLst>
                <a:gd name="connsiteX0" fmla="*/ 0 w 2336800"/>
                <a:gd name="connsiteY0" fmla="*/ 1092200 h 1096434"/>
                <a:gd name="connsiteX1" fmla="*/ 139700 w 2336800"/>
                <a:gd name="connsiteY1" fmla="*/ 1096434 h 1096434"/>
                <a:gd name="connsiteX2" fmla="*/ 338666 w 2336800"/>
                <a:gd name="connsiteY2" fmla="*/ 1045634 h 1096434"/>
                <a:gd name="connsiteX3" fmla="*/ 427566 w 2336800"/>
                <a:gd name="connsiteY3" fmla="*/ 1003300 h 1096434"/>
                <a:gd name="connsiteX4" fmla="*/ 550333 w 2336800"/>
                <a:gd name="connsiteY4" fmla="*/ 931334 h 1096434"/>
                <a:gd name="connsiteX5" fmla="*/ 656166 w 2336800"/>
                <a:gd name="connsiteY5" fmla="*/ 855134 h 1096434"/>
                <a:gd name="connsiteX6" fmla="*/ 745066 w 2336800"/>
                <a:gd name="connsiteY6" fmla="*/ 825500 h 1096434"/>
                <a:gd name="connsiteX7" fmla="*/ 842433 w 2336800"/>
                <a:gd name="connsiteY7" fmla="*/ 791634 h 1096434"/>
                <a:gd name="connsiteX8" fmla="*/ 986366 w 2336800"/>
                <a:gd name="connsiteY8" fmla="*/ 774700 h 1096434"/>
                <a:gd name="connsiteX9" fmla="*/ 1134533 w 2336800"/>
                <a:gd name="connsiteY9" fmla="*/ 757767 h 1096434"/>
                <a:gd name="connsiteX10" fmla="*/ 1312333 w 2336800"/>
                <a:gd name="connsiteY10" fmla="*/ 719667 h 1096434"/>
                <a:gd name="connsiteX11" fmla="*/ 1443566 w 2336800"/>
                <a:gd name="connsiteY11" fmla="*/ 706967 h 1096434"/>
                <a:gd name="connsiteX12" fmla="*/ 1494366 w 2336800"/>
                <a:gd name="connsiteY12" fmla="*/ 668867 h 1096434"/>
                <a:gd name="connsiteX13" fmla="*/ 1612900 w 2336800"/>
                <a:gd name="connsiteY13" fmla="*/ 571500 h 1096434"/>
                <a:gd name="connsiteX14" fmla="*/ 1701800 w 2336800"/>
                <a:gd name="connsiteY14" fmla="*/ 478367 h 1096434"/>
                <a:gd name="connsiteX15" fmla="*/ 1854200 w 2336800"/>
                <a:gd name="connsiteY15" fmla="*/ 402167 h 1096434"/>
                <a:gd name="connsiteX16" fmla="*/ 2010833 w 2336800"/>
                <a:gd name="connsiteY16" fmla="*/ 283634 h 1096434"/>
                <a:gd name="connsiteX17" fmla="*/ 2163233 w 2336800"/>
                <a:gd name="connsiteY17" fmla="*/ 194734 h 1096434"/>
                <a:gd name="connsiteX18" fmla="*/ 2290233 w 2336800"/>
                <a:gd name="connsiteY18" fmla="*/ 67734 h 1096434"/>
                <a:gd name="connsiteX19" fmla="*/ 2336800 w 2336800"/>
                <a:gd name="connsiteY19" fmla="*/ 0 h 109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36800" h="1096434">
                  <a:moveTo>
                    <a:pt x="0" y="1092200"/>
                  </a:moveTo>
                  <a:lnTo>
                    <a:pt x="139700" y="1096434"/>
                  </a:lnTo>
                  <a:lnTo>
                    <a:pt x="338666" y="1045634"/>
                  </a:lnTo>
                  <a:lnTo>
                    <a:pt x="427566" y="1003300"/>
                  </a:lnTo>
                  <a:lnTo>
                    <a:pt x="550333" y="931334"/>
                  </a:lnTo>
                  <a:lnTo>
                    <a:pt x="656166" y="855134"/>
                  </a:lnTo>
                  <a:lnTo>
                    <a:pt x="745066" y="825500"/>
                  </a:lnTo>
                  <a:lnTo>
                    <a:pt x="842433" y="791634"/>
                  </a:lnTo>
                  <a:lnTo>
                    <a:pt x="986366" y="774700"/>
                  </a:lnTo>
                  <a:lnTo>
                    <a:pt x="1134533" y="757767"/>
                  </a:lnTo>
                  <a:lnTo>
                    <a:pt x="1312333" y="719667"/>
                  </a:lnTo>
                  <a:lnTo>
                    <a:pt x="1443566" y="706967"/>
                  </a:lnTo>
                  <a:lnTo>
                    <a:pt x="1494366" y="668867"/>
                  </a:lnTo>
                  <a:lnTo>
                    <a:pt x="1612900" y="571500"/>
                  </a:lnTo>
                  <a:lnTo>
                    <a:pt x="1701800" y="478367"/>
                  </a:lnTo>
                  <a:lnTo>
                    <a:pt x="1854200" y="402167"/>
                  </a:lnTo>
                  <a:lnTo>
                    <a:pt x="2010833" y="283634"/>
                  </a:lnTo>
                  <a:lnTo>
                    <a:pt x="2163233" y="194734"/>
                  </a:lnTo>
                  <a:lnTo>
                    <a:pt x="2290233" y="67734"/>
                  </a:lnTo>
                  <a:lnTo>
                    <a:pt x="2336800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D2D6324-9995-0A26-5D96-952E25543C6E}"/>
                </a:ext>
              </a:extLst>
            </p:cNvPr>
            <p:cNvSpPr/>
            <p:nvPr/>
          </p:nvSpPr>
          <p:spPr>
            <a:xfrm>
              <a:off x="7609391" y="3612072"/>
              <a:ext cx="758978" cy="568165"/>
            </a:xfrm>
            <a:custGeom>
              <a:avLst/>
              <a:gdLst>
                <a:gd name="connsiteX0" fmla="*/ 0 w 1536700"/>
                <a:gd name="connsiteY0" fmla="*/ 88900 h 960966"/>
                <a:gd name="connsiteX1" fmla="*/ 300567 w 1536700"/>
                <a:gd name="connsiteY1" fmla="*/ 105833 h 960966"/>
                <a:gd name="connsiteX2" fmla="*/ 427567 w 1536700"/>
                <a:gd name="connsiteY2" fmla="*/ 59266 h 960966"/>
                <a:gd name="connsiteX3" fmla="*/ 491067 w 1536700"/>
                <a:gd name="connsiteY3" fmla="*/ 33866 h 960966"/>
                <a:gd name="connsiteX4" fmla="*/ 546100 w 1536700"/>
                <a:gd name="connsiteY4" fmla="*/ 33866 h 960966"/>
                <a:gd name="connsiteX5" fmla="*/ 656167 w 1536700"/>
                <a:gd name="connsiteY5" fmla="*/ 33866 h 960966"/>
                <a:gd name="connsiteX6" fmla="*/ 778934 w 1536700"/>
                <a:gd name="connsiteY6" fmla="*/ 0 h 960966"/>
                <a:gd name="connsiteX7" fmla="*/ 846667 w 1536700"/>
                <a:gd name="connsiteY7" fmla="*/ 8466 h 960966"/>
                <a:gd name="connsiteX8" fmla="*/ 952500 w 1536700"/>
                <a:gd name="connsiteY8" fmla="*/ 38100 h 960966"/>
                <a:gd name="connsiteX9" fmla="*/ 1054100 w 1536700"/>
                <a:gd name="connsiteY9" fmla="*/ 59266 h 960966"/>
                <a:gd name="connsiteX10" fmla="*/ 1121834 w 1536700"/>
                <a:gd name="connsiteY10" fmla="*/ 122766 h 960966"/>
                <a:gd name="connsiteX11" fmla="*/ 1138767 w 1536700"/>
                <a:gd name="connsiteY11" fmla="*/ 169333 h 960966"/>
                <a:gd name="connsiteX12" fmla="*/ 1325034 w 1536700"/>
                <a:gd name="connsiteY12" fmla="*/ 287866 h 960966"/>
                <a:gd name="connsiteX13" fmla="*/ 1464734 w 1536700"/>
                <a:gd name="connsiteY13" fmla="*/ 389466 h 960966"/>
                <a:gd name="connsiteX14" fmla="*/ 1536700 w 1536700"/>
                <a:gd name="connsiteY14" fmla="*/ 402166 h 960966"/>
                <a:gd name="connsiteX15" fmla="*/ 1524000 w 1536700"/>
                <a:gd name="connsiteY15" fmla="*/ 512233 h 960966"/>
                <a:gd name="connsiteX16" fmla="*/ 1485900 w 1536700"/>
                <a:gd name="connsiteY16" fmla="*/ 618066 h 960966"/>
                <a:gd name="connsiteX17" fmla="*/ 1485900 w 1536700"/>
                <a:gd name="connsiteY17" fmla="*/ 656166 h 960966"/>
                <a:gd name="connsiteX18" fmla="*/ 1468967 w 1536700"/>
                <a:gd name="connsiteY18" fmla="*/ 740833 h 960966"/>
                <a:gd name="connsiteX19" fmla="*/ 1468967 w 1536700"/>
                <a:gd name="connsiteY19" fmla="*/ 846666 h 960966"/>
                <a:gd name="connsiteX20" fmla="*/ 1435100 w 1536700"/>
                <a:gd name="connsiteY20" fmla="*/ 960966 h 96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36700" h="960966">
                  <a:moveTo>
                    <a:pt x="0" y="88900"/>
                  </a:moveTo>
                  <a:lnTo>
                    <a:pt x="300567" y="105833"/>
                  </a:lnTo>
                  <a:lnTo>
                    <a:pt x="427567" y="59266"/>
                  </a:lnTo>
                  <a:lnTo>
                    <a:pt x="491067" y="33866"/>
                  </a:lnTo>
                  <a:lnTo>
                    <a:pt x="546100" y="33866"/>
                  </a:lnTo>
                  <a:lnTo>
                    <a:pt x="656167" y="33866"/>
                  </a:lnTo>
                  <a:lnTo>
                    <a:pt x="778934" y="0"/>
                  </a:lnTo>
                  <a:lnTo>
                    <a:pt x="846667" y="8466"/>
                  </a:lnTo>
                  <a:lnTo>
                    <a:pt x="952500" y="38100"/>
                  </a:lnTo>
                  <a:lnTo>
                    <a:pt x="1054100" y="59266"/>
                  </a:lnTo>
                  <a:lnTo>
                    <a:pt x="1121834" y="122766"/>
                  </a:lnTo>
                  <a:lnTo>
                    <a:pt x="1138767" y="169333"/>
                  </a:lnTo>
                  <a:lnTo>
                    <a:pt x="1325034" y="287866"/>
                  </a:lnTo>
                  <a:lnTo>
                    <a:pt x="1464734" y="389466"/>
                  </a:lnTo>
                  <a:lnTo>
                    <a:pt x="1536700" y="402166"/>
                  </a:lnTo>
                  <a:lnTo>
                    <a:pt x="1524000" y="512233"/>
                  </a:lnTo>
                  <a:lnTo>
                    <a:pt x="1485900" y="618066"/>
                  </a:lnTo>
                  <a:lnTo>
                    <a:pt x="1485900" y="656166"/>
                  </a:lnTo>
                  <a:lnTo>
                    <a:pt x="1468967" y="740833"/>
                  </a:lnTo>
                  <a:lnTo>
                    <a:pt x="1468967" y="846666"/>
                  </a:lnTo>
                  <a:lnTo>
                    <a:pt x="1435100" y="960966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2B06F757-1C64-64B9-00DA-7AC21EB92E29}"/>
                </a:ext>
              </a:extLst>
            </p:cNvPr>
            <p:cNvGrpSpPr/>
            <p:nvPr/>
          </p:nvGrpSpPr>
          <p:grpSpPr>
            <a:xfrm>
              <a:off x="7376323" y="1663749"/>
              <a:ext cx="565271" cy="952096"/>
              <a:chOff x="7201270" y="1248969"/>
              <a:chExt cx="901700" cy="1375833"/>
            </a:xfrm>
          </p:grpSpPr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762764D4-B65D-D210-4BAB-49A0CCF498C0}"/>
                  </a:ext>
                </a:extLst>
              </p:cNvPr>
              <p:cNvSpPr/>
              <p:nvPr/>
            </p:nvSpPr>
            <p:spPr>
              <a:xfrm>
                <a:off x="7768536" y="1248969"/>
                <a:ext cx="334434" cy="1375833"/>
              </a:xfrm>
              <a:custGeom>
                <a:avLst/>
                <a:gdLst>
                  <a:gd name="connsiteX0" fmla="*/ 0 w 334434"/>
                  <a:gd name="connsiteY0" fmla="*/ 1375833 h 1375833"/>
                  <a:gd name="connsiteX1" fmla="*/ 173567 w 334434"/>
                  <a:gd name="connsiteY1" fmla="*/ 330200 h 1375833"/>
                  <a:gd name="connsiteX2" fmla="*/ 334434 w 334434"/>
                  <a:gd name="connsiteY2" fmla="*/ 0 h 1375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4434" h="1375833">
                    <a:moveTo>
                      <a:pt x="0" y="1375833"/>
                    </a:moveTo>
                    <a:lnTo>
                      <a:pt x="173567" y="330200"/>
                    </a:lnTo>
                    <a:lnTo>
                      <a:pt x="334434" y="0"/>
                    </a:ln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C7639690-CBE8-9FF5-F7F1-EC76B638EDD3}"/>
                  </a:ext>
                </a:extLst>
              </p:cNvPr>
              <p:cNvSpPr/>
              <p:nvPr/>
            </p:nvSpPr>
            <p:spPr>
              <a:xfrm>
                <a:off x="7201270" y="1261669"/>
                <a:ext cx="749300" cy="368300"/>
              </a:xfrm>
              <a:custGeom>
                <a:avLst/>
                <a:gdLst>
                  <a:gd name="connsiteX0" fmla="*/ 0 w 749300"/>
                  <a:gd name="connsiteY0" fmla="*/ 0 h 368300"/>
                  <a:gd name="connsiteX1" fmla="*/ 16933 w 749300"/>
                  <a:gd name="connsiteY1" fmla="*/ 368300 h 368300"/>
                  <a:gd name="connsiteX2" fmla="*/ 393700 w 749300"/>
                  <a:gd name="connsiteY2" fmla="*/ 338666 h 368300"/>
                  <a:gd name="connsiteX3" fmla="*/ 499533 w 749300"/>
                  <a:gd name="connsiteY3" fmla="*/ 317500 h 368300"/>
                  <a:gd name="connsiteX4" fmla="*/ 584200 w 749300"/>
                  <a:gd name="connsiteY4" fmla="*/ 321733 h 368300"/>
                  <a:gd name="connsiteX5" fmla="*/ 749300 w 749300"/>
                  <a:gd name="connsiteY5" fmla="*/ 31750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9300" h="368300">
                    <a:moveTo>
                      <a:pt x="0" y="0"/>
                    </a:moveTo>
                    <a:lnTo>
                      <a:pt x="16933" y="368300"/>
                    </a:lnTo>
                    <a:lnTo>
                      <a:pt x="393700" y="338666"/>
                    </a:lnTo>
                    <a:lnTo>
                      <a:pt x="499533" y="317500"/>
                    </a:lnTo>
                    <a:lnTo>
                      <a:pt x="584200" y="321733"/>
                    </a:lnTo>
                    <a:lnTo>
                      <a:pt x="749300" y="317500"/>
                    </a:ln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E7AFFB8-A591-F54E-2949-AADE8E423B87}"/>
                </a:ext>
              </a:extLst>
            </p:cNvPr>
            <p:cNvSpPr/>
            <p:nvPr/>
          </p:nvSpPr>
          <p:spPr>
            <a:xfrm>
              <a:off x="5792524" y="1615602"/>
              <a:ext cx="990529" cy="967597"/>
            </a:xfrm>
            <a:custGeom>
              <a:avLst/>
              <a:gdLst>
                <a:gd name="connsiteX0" fmla="*/ 186266 w 1460500"/>
                <a:gd name="connsiteY0" fmla="*/ 0 h 1367367"/>
                <a:gd name="connsiteX1" fmla="*/ 88900 w 1460500"/>
                <a:gd name="connsiteY1" fmla="*/ 80434 h 1367367"/>
                <a:gd name="connsiteX2" fmla="*/ 0 w 1460500"/>
                <a:gd name="connsiteY2" fmla="*/ 258234 h 1367367"/>
                <a:gd name="connsiteX3" fmla="*/ 21166 w 1460500"/>
                <a:gd name="connsiteY3" fmla="*/ 317500 h 1367367"/>
                <a:gd name="connsiteX4" fmla="*/ 122766 w 1460500"/>
                <a:gd name="connsiteY4" fmla="*/ 427567 h 1367367"/>
                <a:gd name="connsiteX5" fmla="*/ 292100 w 1460500"/>
                <a:gd name="connsiteY5" fmla="*/ 512234 h 1367367"/>
                <a:gd name="connsiteX6" fmla="*/ 410633 w 1460500"/>
                <a:gd name="connsiteY6" fmla="*/ 469900 h 1367367"/>
                <a:gd name="connsiteX7" fmla="*/ 541866 w 1460500"/>
                <a:gd name="connsiteY7" fmla="*/ 385234 h 1367367"/>
                <a:gd name="connsiteX8" fmla="*/ 817033 w 1460500"/>
                <a:gd name="connsiteY8" fmla="*/ 186267 h 1367367"/>
                <a:gd name="connsiteX9" fmla="*/ 927100 w 1460500"/>
                <a:gd name="connsiteY9" fmla="*/ 131234 h 1367367"/>
                <a:gd name="connsiteX10" fmla="*/ 1003300 w 1460500"/>
                <a:gd name="connsiteY10" fmla="*/ 105834 h 1367367"/>
                <a:gd name="connsiteX11" fmla="*/ 1087966 w 1460500"/>
                <a:gd name="connsiteY11" fmla="*/ 101600 h 1367367"/>
                <a:gd name="connsiteX12" fmla="*/ 1176866 w 1460500"/>
                <a:gd name="connsiteY12" fmla="*/ 270934 h 1367367"/>
                <a:gd name="connsiteX13" fmla="*/ 1219200 w 1460500"/>
                <a:gd name="connsiteY13" fmla="*/ 406400 h 1367367"/>
                <a:gd name="connsiteX14" fmla="*/ 1303866 w 1460500"/>
                <a:gd name="connsiteY14" fmla="*/ 533400 h 1367367"/>
                <a:gd name="connsiteX15" fmla="*/ 1439333 w 1460500"/>
                <a:gd name="connsiteY15" fmla="*/ 630767 h 1367367"/>
                <a:gd name="connsiteX16" fmla="*/ 1460500 w 1460500"/>
                <a:gd name="connsiteY16" fmla="*/ 749300 h 1367367"/>
                <a:gd name="connsiteX17" fmla="*/ 1384300 w 1460500"/>
                <a:gd name="connsiteY17" fmla="*/ 948267 h 1367367"/>
                <a:gd name="connsiteX18" fmla="*/ 1358900 w 1460500"/>
                <a:gd name="connsiteY18" fmla="*/ 1075267 h 1367367"/>
                <a:gd name="connsiteX19" fmla="*/ 1354666 w 1460500"/>
                <a:gd name="connsiteY19" fmla="*/ 1257300 h 1367367"/>
                <a:gd name="connsiteX20" fmla="*/ 1367366 w 1460500"/>
                <a:gd name="connsiteY20" fmla="*/ 1367367 h 136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60500" h="1367367">
                  <a:moveTo>
                    <a:pt x="186266" y="0"/>
                  </a:moveTo>
                  <a:lnTo>
                    <a:pt x="88900" y="80434"/>
                  </a:lnTo>
                  <a:lnTo>
                    <a:pt x="0" y="258234"/>
                  </a:lnTo>
                  <a:lnTo>
                    <a:pt x="21166" y="317500"/>
                  </a:lnTo>
                  <a:lnTo>
                    <a:pt x="122766" y="427567"/>
                  </a:lnTo>
                  <a:lnTo>
                    <a:pt x="292100" y="512234"/>
                  </a:lnTo>
                  <a:lnTo>
                    <a:pt x="410633" y="469900"/>
                  </a:lnTo>
                  <a:lnTo>
                    <a:pt x="541866" y="385234"/>
                  </a:lnTo>
                  <a:lnTo>
                    <a:pt x="817033" y="186267"/>
                  </a:lnTo>
                  <a:lnTo>
                    <a:pt x="927100" y="131234"/>
                  </a:lnTo>
                  <a:lnTo>
                    <a:pt x="1003300" y="105834"/>
                  </a:lnTo>
                  <a:lnTo>
                    <a:pt x="1087966" y="101600"/>
                  </a:lnTo>
                  <a:lnTo>
                    <a:pt x="1176866" y="270934"/>
                  </a:lnTo>
                  <a:lnTo>
                    <a:pt x="1219200" y="406400"/>
                  </a:lnTo>
                  <a:lnTo>
                    <a:pt x="1303866" y="533400"/>
                  </a:lnTo>
                  <a:lnTo>
                    <a:pt x="1439333" y="630767"/>
                  </a:lnTo>
                  <a:lnTo>
                    <a:pt x="1460500" y="749300"/>
                  </a:lnTo>
                  <a:lnTo>
                    <a:pt x="1384300" y="948267"/>
                  </a:lnTo>
                  <a:lnTo>
                    <a:pt x="1358900" y="1075267"/>
                  </a:lnTo>
                  <a:cubicBezTo>
                    <a:pt x="1357489" y="1135945"/>
                    <a:pt x="1356077" y="1196622"/>
                    <a:pt x="1354666" y="1257300"/>
                  </a:cubicBezTo>
                  <a:lnTo>
                    <a:pt x="1367366" y="1367367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AEFA544-DE57-6490-A394-F31C5B3CE306}"/>
                </a:ext>
              </a:extLst>
            </p:cNvPr>
            <p:cNvSpPr/>
            <p:nvPr/>
          </p:nvSpPr>
          <p:spPr>
            <a:xfrm>
              <a:off x="6565605" y="1536405"/>
              <a:ext cx="212651" cy="233916"/>
            </a:xfrm>
            <a:custGeom>
              <a:avLst/>
              <a:gdLst>
                <a:gd name="connsiteX0" fmla="*/ 0 w 212651"/>
                <a:gd name="connsiteY0" fmla="*/ 233916 h 233916"/>
                <a:gd name="connsiteX1" fmla="*/ 148855 w 212651"/>
                <a:gd name="connsiteY1" fmla="*/ 95693 h 233916"/>
                <a:gd name="connsiteX2" fmla="*/ 212651 w 212651"/>
                <a:gd name="connsiteY2" fmla="*/ 0 h 23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651" h="233916">
                  <a:moveTo>
                    <a:pt x="0" y="233916"/>
                  </a:moveTo>
                  <a:lnTo>
                    <a:pt x="148855" y="95693"/>
                  </a:lnTo>
                  <a:lnTo>
                    <a:pt x="212651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6C80624-9047-81D6-339D-03594CC40039}"/>
                </a:ext>
              </a:extLst>
            </p:cNvPr>
            <p:cNvSpPr/>
            <p:nvPr/>
          </p:nvSpPr>
          <p:spPr>
            <a:xfrm>
              <a:off x="8410353" y="2115879"/>
              <a:ext cx="21266" cy="574158"/>
            </a:xfrm>
            <a:custGeom>
              <a:avLst/>
              <a:gdLst>
                <a:gd name="connsiteX0" fmla="*/ 0 w 21266"/>
                <a:gd name="connsiteY0" fmla="*/ 574158 h 574158"/>
                <a:gd name="connsiteX1" fmla="*/ 21266 w 21266"/>
                <a:gd name="connsiteY1" fmla="*/ 0 h 574158"/>
                <a:gd name="connsiteX2" fmla="*/ 21266 w 21266"/>
                <a:gd name="connsiteY2" fmla="*/ 0 h 57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66" h="574158">
                  <a:moveTo>
                    <a:pt x="0" y="574158"/>
                  </a:moveTo>
                  <a:lnTo>
                    <a:pt x="21266" y="0"/>
                  </a:lnTo>
                  <a:lnTo>
                    <a:pt x="21266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8BC15C9-5186-C381-9668-AA8C5F7AE935}"/>
              </a:ext>
            </a:extLst>
          </p:cNvPr>
          <p:cNvGrpSpPr/>
          <p:nvPr/>
        </p:nvGrpSpPr>
        <p:grpSpPr>
          <a:xfrm>
            <a:off x="1810596" y="941626"/>
            <a:ext cx="8173027" cy="5174359"/>
            <a:chOff x="1810596" y="941626"/>
            <a:chExt cx="8173027" cy="5174359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FF73122C-F9BE-F400-01C5-6080145F5FE8}"/>
                </a:ext>
              </a:extLst>
            </p:cNvPr>
            <p:cNvSpPr/>
            <p:nvPr/>
          </p:nvSpPr>
          <p:spPr>
            <a:xfrm>
              <a:off x="3738564" y="290681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B6883596-9954-DAB8-161B-63179DBE5193}"/>
                </a:ext>
              </a:extLst>
            </p:cNvPr>
            <p:cNvSpPr/>
            <p:nvPr/>
          </p:nvSpPr>
          <p:spPr>
            <a:xfrm>
              <a:off x="3771210" y="295110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D3C7E59B-7FBE-F661-CC36-AAC732A8F31C}"/>
                </a:ext>
              </a:extLst>
            </p:cNvPr>
            <p:cNvSpPr/>
            <p:nvPr/>
          </p:nvSpPr>
          <p:spPr>
            <a:xfrm>
              <a:off x="3802139" y="3010909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5BB4B73-7ABB-C835-7645-4486C95A5B5E}"/>
                </a:ext>
              </a:extLst>
            </p:cNvPr>
            <p:cNvSpPr/>
            <p:nvPr/>
          </p:nvSpPr>
          <p:spPr>
            <a:xfrm>
              <a:off x="3896643" y="301144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2894B6C5-CAA5-266F-37E1-CB661B91EAA9}"/>
                </a:ext>
              </a:extLst>
            </p:cNvPr>
            <p:cNvSpPr/>
            <p:nvPr/>
          </p:nvSpPr>
          <p:spPr>
            <a:xfrm>
              <a:off x="3838946" y="310248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D56AB714-CAF4-093B-F156-7295739D1968}"/>
                </a:ext>
              </a:extLst>
            </p:cNvPr>
            <p:cNvSpPr/>
            <p:nvPr/>
          </p:nvSpPr>
          <p:spPr>
            <a:xfrm>
              <a:off x="3896643" y="3206076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FB5A86EC-F57D-A8B1-55F0-D3B48B465474}"/>
                </a:ext>
              </a:extLst>
            </p:cNvPr>
            <p:cNvSpPr/>
            <p:nvPr/>
          </p:nvSpPr>
          <p:spPr>
            <a:xfrm>
              <a:off x="3986387" y="317430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E0F5F071-6CC7-D083-1EAE-1304D226DDEF}"/>
                </a:ext>
              </a:extLst>
            </p:cNvPr>
            <p:cNvSpPr/>
            <p:nvPr/>
          </p:nvSpPr>
          <p:spPr>
            <a:xfrm>
              <a:off x="4022813" y="323785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BDAF430A-24C2-5417-8CD8-15ACC2F57310}"/>
                </a:ext>
              </a:extLst>
            </p:cNvPr>
            <p:cNvSpPr/>
            <p:nvPr/>
          </p:nvSpPr>
          <p:spPr>
            <a:xfrm>
              <a:off x="3674989" y="2745356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08B48FB-B391-7BDD-DC99-08F2CA705BA7}"/>
                </a:ext>
              </a:extLst>
            </p:cNvPr>
            <p:cNvSpPr/>
            <p:nvPr/>
          </p:nvSpPr>
          <p:spPr>
            <a:xfrm>
              <a:off x="3432968" y="2072862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3252D4A9-FF86-5AA6-EF6C-ADED3EC6AE41}"/>
                </a:ext>
              </a:extLst>
            </p:cNvPr>
            <p:cNvSpPr/>
            <p:nvPr/>
          </p:nvSpPr>
          <p:spPr>
            <a:xfrm>
              <a:off x="3452885" y="2324293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C5C0F93C-CC6E-0291-1649-2A6D7C249C68}"/>
                </a:ext>
              </a:extLst>
            </p:cNvPr>
            <p:cNvSpPr/>
            <p:nvPr/>
          </p:nvSpPr>
          <p:spPr>
            <a:xfrm>
              <a:off x="2081428" y="302250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712DC176-EDF0-3772-585A-2CF4BCE3DF5F}"/>
                </a:ext>
              </a:extLst>
            </p:cNvPr>
            <p:cNvSpPr/>
            <p:nvPr/>
          </p:nvSpPr>
          <p:spPr>
            <a:xfrm>
              <a:off x="2065535" y="290245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EA9D2F1F-24A1-ED19-915D-294309680152}"/>
                </a:ext>
              </a:extLst>
            </p:cNvPr>
            <p:cNvSpPr/>
            <p:nvPr/>
          </p:nvSpPr>
          <p:spPr>
            <a:xfrm>
              <a:off x="1953636" y="3649756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8A320384-34F4-8D6B-6225-B0E200FCB81C}"/>
                </a:ext>
              </a:extLst>
            </p:cNvPr>
            <p:cNvSpPr/>
            <p:nvPr/>
          </p:nvSpPr>
          <p:spPr>
            <a:xfrm>
              <a:off x="1928952" y="374160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A6DDC62-5AB1-092F-FF5B-6688FC886B68}"/>
                </a:ext>
              </a:extLst>
            </p:cNvPr>
            <p:cNvSpPr/>
            <p:nvPr/>
          </p:nvSpPr>
          <p:spPr>
            <a:xfrm>
              <a:off x="2049641" y="369308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791FE48C-CAEC-5B42-CC88-FA0435BD582A}"/>
                </a:ext>
              </a:extLst>
            </p:cNvPr>
            <p:cNvSpPr/>
            <p:nvPr/>
          </p:nvSpPr>
          <p:spPr>
            <a:xfrm>
              <a:off x="2122200" y="3598796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13B86533-93E3-DFD6-441E-84A87132C1DA}"/>
                </a:ext>
              </a:extLst>
            </p:cNvPr>
            <p:cNvSpPr/>
            <p:nvPr/>
          </p:nvSpPr>
          <p:spPr>
            <a:xfrm>
              <a:off x="2235806" y="204108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B7444BB5-E6A7-444F-49A3-AFAE1E63EC6A}"/>
                </a:ext>
              </a:extLst>
            </p:cNvPr>
            <p:cNvSpPr/>
            <p:nvPr/>
          </p:nvSpPr>
          <p:spPr>
            <a:xfrm>
              <a:off x="3045664" y="179307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A0FC159-BFF0-AF24-D0C5-052D2E7E524E}"/>
                </a:ext>
              </a:extLst>
            </p:cNvPr>
            <p:cNvSpPr/>
            <p:nvPr/>
          </p:nvSpPr>
          <p:spPr>
            <a:xfrm>
              <a:off x="3141885" y="180558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7829F437-FD58-2332-DE1E-7CEA04FEAE6E}"/>
                </a:ext>
              </a:extLst>
            </p:cNvPr>
            <p:cNvSpPr/>
            <p:nvPr/>
          </p:nvSpPr>
          <p:spPr>
            <a:xfrm>
              <a:off x="3121663" y="175204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DA0A246-2475-D5A1-2CB5-F62D6A84D519}"/>
                </a:ext>
              </a:extLst>
            </p:cNvPr>
            <p:cNvSpPr/>
            <p:nvPr/>
          </p:nvSpPr>
          <p:spPr>
            <a:xfrm>
              <a:off x="3001452" y="174203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DAE69705-B40D-75A0-AA7C-689BB963C1C8}"/>
                </a:ext>
              </a:extLst>
            </p:cNvPr>
            <p:cNvSpPr/>
            <p:nvPr/>
          </p:nvSpPr>
          <p:spPr>
            <a:xfrm>
              <a:off x="3080224" y="1687339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677F39AF-E02C-DDA2-53AA-0F073B27D0E3}"/>
                </a:ext>
              </a:extLst>
            </p:cNvPr>
            <p:cNvSpPr/>
            <p:nvPr/>
          </p:nvSpPr>
          <p:spPr>
            <a:xfrm>
              <a:off x="1874171" y="124556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C46D3F73-347E-EBA2-BE9C-1D9E42BB4F07}"/>
                </a:ext>
              </a:extLst>
            </p:cNvPr>
            <p:cNvSpPr/>
            <p:nvPr/>
          </p:nvSpPr>
          <p:spPr>
            <a:xfrm>
              <a:off x="1810596" y="115540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7C01C454-E5D5-74A7-3F70-1F0FE539AB6B}"/>
                </a:ext>
              </a:extLst>
            </p:cNvPr>
            <p:cNvSpPr/>
            <p:nvPr/>
          </p:nvSpPr>
          <p:spPr>
            <a:xfrm>
              <a:off x="2396615" y="1213786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E4FE5E85-3D32-F1DE-9983-12DF02D05ADF}"/>
                </a:ext>
              </a:extLst>
            </p:cNvPr>
            <p:cNvSpPr/>
            <p:nvPr/>
          </p:nvSpPr>
          <p:spPr>
            <a:xfrm>
              <a:off x="3135406" y="1252673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191EBBBB-3C25-DAB0-DF70-455A077D3338}"/>
                </a:ext>
              </a:extLst>
            </p:cNvPr>
            <p:cNvSpPr/>
            <p:nvPr/>
          </p:nvSpPr>
          <p:spPr>
            <a:xfrm>
              <a:off x="4801217" y="941626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66A3C17D-67E7-A55E-95AF-E00F523D56A4}"/>
                </a:ext>
              </a:extLst>
            </p:cNvPr>
            <p:cNvSpPr/>
            <p:nvPr/>
          </p:nvSpPr>
          <p:spPr>
            <a:xfrm>
              <a:off x="4864792" y="99438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1EA095D8-6D81-BFC4-9ED0-7F28BD30CD28}"/>
                </a:ext>
              </a:extLst>
            </p:cNvPr>
            <p:cNvSpPr/>
            <p:nvPr/>
          </p:nvSpPr>
          <p:spPr>
            <a:xfrm>
              <a:off x="4705854" y="947344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94668C49-EA8D-B558-924F-BB33E29BC9CF}"/>
                </a:ext>
              </a:extLst>
            </p:cNvPr>
            <p:cNvSpPr/>
            <p:nvPr/>
          </p:nvSpPr>
          <p:spPr>
            <a:xfrm>
              <a:off x="4687760" y="1042179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19E01781-C981-200A-D58D-3C64E1D4ED09}"/>
                </a:ext>
              </a:extLst>
            </p:cNvPr>
            <p:cNvSpPr/>
            <p:nvPr/>
          </p:nvSpPr>
          <p:spPr>
            <a:xfrm>
              <a:off x="4973492" y="2614404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196FA611-F58D-816B-F463-33DB64816325}"/>
                </a:ext>
              </a:extLst>
            </p:cNvPr>
            <p:cNvSpPr/>
            <p:nvPr/>
          </p:nvSpPr>
          <p:spPr>
            <a:xfrm>
              <a:off x="5059974" y="2681806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2E926DD4-1404-DC93-7B1C-A4B7989DFAB7}"/>
                </a:ext>
              </a:extLst>
            </p:cNvPr>
            <p:cNvSpPr/>
            <p:nvPr/>
          </p:nvSpPr>
          <p:spPr>
            <a:xfrm>
              <a:off x="4754471" y="3006880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B8F900C8-4C0A-8965-5AEA-8D601570051C}"/>
                </a:ext>
              </a:extLst>
            </p:cNvPr>
            <p:cNvSpPr/>
            <p:nvPr/>
          </p:nvSpPr>
          <p:spPr>
            <a:xfrm>
              <a:off x="4229692" y="3556309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BA3909D1-A594-1534-F75D-357717E1DB80}"/>
                </a:ext>
              </a:extLst>
            </p:cNvPr>
            <p:cNvSpPr/>
            <p:nvPr/>
          </p:nvSpPr>
          <p:spPr>
            <a:xfrm>
              <a:off x="4209317" y="3679159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773333FA-5DF2-6513-DBE2-76A65F56B7B5}"/>
                </a:ext>
              </a:extLst>
            </p:cNvPr>
            <p:cNvSpPr/>
            <p:nvPr/>
          </p:nvSpPr>
          <p:spPr>
            <a:xfrm>
              <a:off x="4241963" y="3731914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76F763BC-EB2D-1563-0003-C509080871DB}"/>
                </a:ext>
              </a:extLst>
            </p:cNvPr>
            <p:cNvSpPr/>
            <p:nvPr/>
          </p:nvSpPr>
          <p:spPr>
            <a:xfrm>
              <a:off x="4422964" y="3598300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C80D5CD4-953F-4D67-CC61-EE0969131827}"/>
                </a:ext>
              </a:extLst>
            </p:cNvPr>
            <p:cNvSpPr/>
            <p:nvPr/>
          </p:nvSpPr>
          <p:spPr>
            <a:xfrm>
              <a:off x="4404444" y="370656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B4881F09-A6A4-664E-5480-415C7610EC14}"/>
                </a:ext>
              </a:extLst>
            </p:cNvPr>
            <p:cNvSpPr/>
            <p:nvPr/>
          </p:nvSpPr>
          <p:spPr>
            <a:xfrm>
              <a:off x="4412601" y="3780012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67BEFCFF-190A-D278-8B51-966648FE079D}"/>
                </a:ext>
              </a:extLst>
            </p:cNvPr>
            <p:cNvSpPr/>
            <p:nvPr/>
          </p:nvSpPr>
          <p:spPr>
            <a:xfrm>
              <a:off x="4385124" y="383840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1129BBB4-965C-6138-0A95-3AF82900524A}"/>
                </a:ext>
              </a:extLst>
            </p:cNvPr>
            <p:cNvSpPr/>
            <p:nvPr/>
          </p:nvSpPr>
          <p:spPr>
            <a:xfrm>
              <a:off x="4412818" y="391140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4E1D58E2-A7F8-5AC8-E8EB-C6F700568ADE}"/>
                </a:ext>
              </a:extLst>
            </p:cNvPr>
            <p:cNvSpPr/>
            <p:nvPr/>
          </p:nvSpPr>
          <p:spPr>
            <a:xfrm>
              <a:off x="4340869" y="3891160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0AC7AE72-6F3A-1950-E81E-C0F0D512569B}"/>
                </a:ext>
              </a:extLst>
            </p:cNvPr>
            <p:cNvSpPr/>
            <p:nvPr/>
          </p:nvSpPr>
          <p:spPr>
            <a:xfrm>
              <a:off x="4352052" y="3934984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4DF262B4-6BDC-F894-B26F-2407EE382C63}"/>
                </a:ext>
              </a:extLst>
            </p:cNvPr>
            <p:cNvSpPr/>
            <p:nvPr/>
          </p:nvSpPr>
          <p:spPr>
            <a:xfrm>
              <a:off x="4101662" y="384785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91846CD7-8145-2B29-BFD3-D845C97D673E}"/>
                </a:ext>
              </a:extLst>
            </p:cNvPr>
            <p:cNvSpPr/>
            <p:nvPr/>
          </p:nvSpPr>
          <p:spPr>
            <a:xfrm>
              <a:off x="4257224" y="382841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3216BD44-6193-D139-ECA5-53CF5557442C}"/>
                </a:ext>
              </a:extLst>
            </p:cNvPr>
            <p:cNvSpPr/>
            <p:nvPr/>
          </p:nvSpPr>
          <p:spPr>
            <a:xfrm>
              <a:off x="4151515" y="392293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C82A2380-F9D9-60E6-8035-01D727DB961D}"/>
                </a:ext>
              </a:extLst>
            </p:cNvPr>
            <p:cNvSpPr/>
            <p:nvPr/>
          </p:nvSpPr>
          <p:spPr>
            <a:xfrm>
              <a:off x="4078032" y="390355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E7F686EB-F323-CB63-D363-D162233D73E6}"/>
                </a:ext>
              </a:extLst>
            </p:cNvPr>
            <p:cNvSpPr/>
            <p:nvPr/>
          </p:nvSpPr>
          <p:spPr>
            <a:xfrm>
              <a:off x="4068124" y="3968523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AC114ED8-6829-3C5A-399C-43DF9FDE0D58}"/>
                </a:ext>
              </a:extLst>
            </p:cNvPr>
            <p:cNvSpPr/>
            <p:nvPr/>
          </p:nvSpPr>
          <p:spPr>
            <a:xfrm>
              <a:off x="4170292" y="399942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024F73AA-5565-98D1-7F3E-972A119F9C72}"/>
                </a:ext>
              </a:extLst>
            </p:cNvPr>
            <p:cNvSpPr/>
            <p:nvPr/>
          </p:nvSpPr>
          <p:spPr>
            <a:xfrm>
              <a:off x="4001146" y="3959846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0AB1F2E4-16DD-51FD-BE04-556B59B9B52B}"/>
                </a:ext>
              </a:extLst>
            </p:cNvPr>
            <p:cNvSpPr/>
            <p:nvPr/>
          </p:nvSpPr>
          <p:spPr>
            <a:xfrm>
              <a:off x="4289998" y="4143314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7ACC0BC2-20CF-F41E-204B-79E7F53B5DFF}"/>
                </a:ext>
              </a:extLst>
            </p:cNvPr>
            <p:cNvSpPr/>
            <p:nvPr/>
          </p:nvSpPr>
          <p:spPr>
            <a:xfrm>
              <a:off x="4450651" y="420096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231B2D58-56A1-E338-B728-1CC804E77C01}"/>
                </a:ext>
              </a:extLst>
            </p:cNvPr>
            <p:cNvSpPr/>
            <p:nvPr/>
          </p:nvSpPr>
          <p:spPr>
            <a:xfrm>
              <a:off x="4436231" y="450837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3DAB89A4-FE30-2E55-8AE1-EBA641C61C3F}"/>
                </a:ext>
              </a:extLst>
            </p:cNvPr>
            <p:cNvSpPr/>
            <p:nvPr/>
          </p:nvSpPr>
          <p:spPr>
            <a:xfrm>
              <a:off x="3755316" y="431052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CD6939F2-763E-3282-567E-F0A929DADA36}"/>
                </a:ext>
              </a:extLst>
            </p:cNvPr>
            <p:cNvSpPr/>
            <p:nvPr/>
          </p:nvSpPr>
          <p:spPr>
            <a:xfrm>
              <a:off x="3809464" y="435239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5485CFAD-2583-C2CB-141D-AFF1E9007BEA}"/>
                </a:ext>
              </a:extLst>
            </p:cNvPr>
            <p:cNvSpPr/>
            <p:nvPr/>
          </p:nvSpPr>
          <p:spPr>
            <a:xfrm>
              <a:off x="3795427" y="444597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8BDC42AC-CCE5-9455-B677-AB2C246D7356}"/>
                </a:ext>
              </a:extLst>
            </p:cNvPr>
            <p:cNvSpPr/>
            <p:nvPr/>
          </p:nvSpPr>
          <p:spPr>
            <a:xfrm>
              <a:off x="3731852" y="444597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5EE42D89-B01A-9155-3850-07E5DB0557F8}"/>
                </a:ext>
              </a:extLst>
            </p:cNvPr>
            <p:cNvSpPr/>
            <p:nvPr/>
          </p:nvSpPr>
          <p:spPr>
            <a:xfrm>
              <a:off x="3841251" y="467991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745AC1E5-CB70-5080-AE8D-64B3C8B95AE6}"/>
                </a:ext>
              </a:extLst>
            </p:cNvPr>
            <p:cNvSpPr/>
            <p:nvPr/>
          </p:nvSpPr>
          <p:spPr>
            <a:xfrm>
              <a:off x="3723528" y="467063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4E3E12C2-CEEB-A168-A562-3CA61CD74619}"/>
                </a:ext>
              </a:extLst>
            </p:cNvPr>
            <p:cNvSpPr/>
            <p:nvPr/>
          </p:nvSpPr>
          <p:spPr>
            <a:xfrm>
              <a:off x="3795426" y="4520292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203E6BF0-7076-A506-7B4A-249896C6333B}"/>
                </a:ext>
              </a:extLst>
            </p:cNvPr>
            <p:cNvSpPr/>
            <p:nvPr/>
          </p:nvSpPr>
          <p:spPr>
            <a:xfrm>
              <a:off x="3873038" y="4537612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AB57C57B-10D0-507B-67FC-3CAF5BCCFA44}"/>
                </a:ext>
              </a:extLst>
            </p:cNvPr>
            <p:cNvSpPr/>
            <p:nvPr/>
          </p:nvSpPr>
          <p:spPr>
            <a:xfrm>
              <a:off x="3788159" y="458438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dirty="0"/>
                <a:t>c</a:t>
              </a: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8A124280-535C-A4B9-6C1D-A40DD4A0D598}"/>
                </a:ext>
              </a:extLst>
            </p:cNvPr>
            <p:cNvSpPr/>
            <p:nvPr/>
          </p:nvSpPr>
          <p:spPr>
            <a:xfrm>
              <a:off x="8224500" y="4638862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2E33E409-6B67-F38A-17C9-3B0F6DDA7031}"/>
                </a:ext>
              </a:extLst>
            </p:cNvPr>
            <p:cNvSpPr/>
            <p:nvPr/>
          </p:nvSpPr>
          <p:spPr>
            <a:xfrm>
              <a:off x="8224500" y="4577602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E419B631-8487-A601-B7E2-83BDC41A64B6}"/>
                </a:ext>
              </a:extLst>
            </p:cNvPr>
            <p:cNvSpPr/>
            <p:nvPr/>
          </p:nvSpPr>
          <p:spPr>
            <a:xfrm>
              <a:off x="8400535" y="447314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B392D3F2-95D2-E4F8-BCD3-63551B17358C}"/>
                </a:ext>
              </a:extLst>
            </p:cNvPr>
            <p:cNvSpPr/>
            <p:nvPr/>
          </p:nvSpPr>
          <p:spPr>
            <a:xfrm>
              <a:off x="8179790" y="447314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8D1F1EFB-15A8-36B3-D6BB-6EDA13A1B738}"/>
                </a:ext>
              </a:extLst>
            </p:cNvPr>
            <p:cNvSpPr/>
            <p:nvPr/>
          </p:nvSpPr>
          <p:spPr>
            <a:xfrm>
              <a:off x="8324712" y="4426459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79C2FC84-CCDA-A3D0-2A31-ADFEA9BA17C9}"/>
                </a:ext>
              </a:extLst>
            </p:cNvPr>
            <p:cNvSpPr/>
            <p:nvPr/>
          </p:nvSpPr>
          <p:spPr>
            <a:xfrm>
              <a:off x="8292924" y="4353426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D96E7DAF-8B83-6A37-424F-4C57EE2046DA}"/>
                </a:ext>
              </a:extLst>
            </p:cNvPr>
            <p:cNvSpPr/>
            <p:nvPr/>
          </p:nvSpPr>
          <p:spPr>
            <a:xfrm>
              <a:off x="8359043" y="4357950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5972FC37-F6E1-9055-3FC1-057ACB971D80}"/>
                </a:ext>
              </a:extLst>
            </p:cNvPr>
            <p:cNvSpPr/>
            <p:nvPr/>
          </p:nvSpPr>
          <p:spPr>
            <a:xfrm>
              <a:off x="8307017" y="4291220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57AC8D69-1900-B342-383B-990F083DFF93}"/>
                </a:ext>
              </a:extLst>
            </p:cNvPr>
            <p:cNvSpPr/>
            <p:nvPr/>
          </p:nvSpPr>
          <p:spPr>
            <a:xfrm>
              <a:off x="9698404" y="384785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0C27207F-23BF-CBBD-88F0-DA6DC95E770A}"/>
                </a:ext>
              </a:extLst>
            </p:cNvPr>
            <p:cNvSpPr/>
            <p:nvPr/>
          </p:nvSpPr>
          <p:spPr>
            <a:xfrm>
              <a:off x="9711873" y="3990410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1E850173-9967-B64E-37F0-106C1D9B2505}"/>
                </a:ext>
              </a:extLst>
            </p:cNvPr>
            <p:cNvSpPr/>
            <p:nvPr/>
          </p:nvSpPr>
          <p:spPr>
            <a:xfrm>
              <a:off x="9741040" y="3781606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AB5CA5B2-8656-BFD4-F582-5BCC44A8CF8A}"/>
                </a:ext>
              </a:extLst>
            </p:cNvPr>
            <p:cNvSpPr/>
            <p:nvPr/>
          </p:nvSpPr>
          <p:spPr>
            <a:xfrm>
              <a:off x="9920048" y="3731914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4BC85A82-59C6-46E2-ABDA-DB5FF1830C7B}"/>
                </a:ext>
              </a:extLst>
            </p:cNvPr>
            <p:cNvSpPr/>
            <p:nvPr/>
          </p:nvSpPr>
          <p:spPr>
            <a:xfrm>
              <a:off x="9758402" y="356652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A50EF4B6-94E7-0D56-C6B3-6D782C1117E2}"/>
                </a:ext>
              </a:extLst>
            </p:cNvPr>
            <p:cNvSpPr/>
            <p:nvPr/>
          </p:nvSpPr>
          <p:spPr>
            <a:xfrm>
              <a:off x="9644945" y="3515469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8A7B3F90-F5FF-5004-4B58-8B8FA8732396}"/>
                </a:ext>
              </a:extLst>
            </p:cNvPr>
            <p:cNvSpPr/>
            <p:nvPr/>
          </p:nvSpPr>
          <p:spPr>
            <a:xfrm>
              <a:off x="9556401" y="348413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0025D4AA-975B-A5A5-3E98-FE32C8DCC25F}"/>
                </a:ext>
              </a:extLst>
            </p:cNvPr>
            <p:cNvSpPr/>
            <p:nvPr/>
          </p:nvSpPr>
          <p:spPr>
            <a:xfrm>
              <a:off x="9474731" y="346763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9E4AD3DB-DACB-34B2-9DD3-33BB777AFD42}"/>
                </a:ext>
              </a:extLst>
            </p:cNvPr>
            <p:cNvSpPr/>
            <p:nvPr/>
          </p:nvSpPr>
          <p:spPr>
            <a:xfrm>
              <a:off x="9363959" y="3435856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9F51E1F2-73CD-F42E-280D-8726142990A2}"/>
                </a:ext>
              </a:extLst>
            </p:cNvPr>
            <p:cNvSpPr/>
            <p:nvPr/>
          </p:nvSpPr>
          <p:spPr>
            <a:xfrm>
              <a:off x="9297712" y="327227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BC2E87AD-73B8-B3EA-B6CE-1D230F330445}"/>
                </a:ext>
              </a:extLst>
            </p:cNvPr>
            <p:cNvSpPr/>
            <p:nvPr/>
          </p:nvSpPr>
          <p:spPr>
            <a:xfrm>
              <a:off x="9168845" y="3312409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15C422EA-7895-8051-20BE-60258D2ED15D}"/>
                </a:ext>
              </a:extLst>
            </p:cNvPr>
            <p:cNvSpPr/>
            <p:nvPr/>
          </p:nvSpPr>
          <p:spPr>
            <a:xfrm>
              <a:off x="9120126" y="3267823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D040601B-BB4C-C7A8-31DC-8A41EF3A71B4}"/>
                </a:ext>
              </a:extLst>
            </p:cNvPr>
            <p:cNvSpPr/>
            <p:nvPr/>
          </p:nvSpPr>
          <p:spPr>
            <a:xfrm>
              <a:off x="9047083" y="3280634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BA29A890-6FFC-6648-83A2-283B9DAA5D15}"/>
                </a:ext>
              </a:extLst>
            </p:cNvPr>
            <p:cNvSpPr/>
            <p:nvPr/>
          </p:nvSpPr>
          <p:spPr>
            <a:xfrm>
              <a:off x="8945137" y="3206922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22B2BFFE-1CEA-B888-F61B-3254D5544F75}"/>
                </a:ext>
              </a:extLst>
            </p:cNvPr>
            <p:cNvSpPr/>
            <p:nvPr/>
          </p:nvSpPr>
          <p:spPr>
            <a:xfrm>
              <a:off x="8900976" y="3140544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4929B14B-5DAB-456A-41D7-8F646D05F452}"/>
                </a:ext>
              </a:extLst>
            </p:cNvPr>
            <p:cNvSpPr/>
            <p:nvPr/>
          </p:nvSpPr>
          <p:spPr>
            <a:xfrm>
              <a:off x="8694536" y="2974249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073EE995-133E-D903-899E-A6E273CD99B6}"/>
                </a:ext>
              </a:extLst>
            </p:cNvPr>
            <p:cNvSpPr/>
            <p:nvPr/>
          </p:nvSpPr>
          <p:spPr>
            <a:xfrm>
              <a:off x="8630961" y="2942474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17902224-B7D0-20F2-247D-C445DBC30D6F}"/>
                </a:ext>
              </a:extLst>
            </p:cNvPr>
            <p:cNvSpPr/>
            <p:nvPr/>
          </p:nvSpPr>
          <p:spPr>
            <a:xfrm>
              <a:off x="8710851" y="290681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41743D6C-B84F-FA9A-1A08-DF4E01079104}"/>
                </a:ext>
              </a:extLst>
            </p:cNvPr>
            <p:cNvSpPr/>
            <p:nvPr/>
          </p:nvSpPr>
          <p:spPr>
            <a:xfrm>
              <a:off x="8218398" y="2728273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1CADE007-71EF-96C9-929E-AEE9FB16CDB8}"/>
                </a:ext>
              </a:extLst>
            </p:cNvPr>
            <p:cNvSpPr/>
            <p:nvPr/>
          </p:nvSpPr>
          <p:spPr>
            <a:xfrm>
              <a:off x="8365919" y="267852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65C21A3F-4488-D9D7-D677-B8732D149E5A}"/>
                </a:ext>
              </a:extLst>
            </p:cNvPr>
            <p:cNvSpPr/>
            <p:nvPr/>
          </p:nvSpPr>
          <p:spPr>
            <a:xfrm>
              <a:off x="8292158" y="271358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062A4342-30FE-2D49-2FD5-DADA2B8AB63A}"/>
                </a:ext>
              </a:extLst>
            </p:cNvPr>
            <p:cNvSpPr/>
            <p:nvPr/>
          </p:nvSpPr>
          <p:spPr>
            <a:xfrm>
              <a:off x="8050858" y="2550854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8FE0C33F-17D2-5476-97D8-78E00F8D2BF5}"/>
                </a:ext>
              </a:extLst>
            </p:cNvPr>
            <p:cNvSpPr/>
            <p:nvPr/>
          </p:nvSpPr>
          <p:spPr>
            <a:xfrm>
              <a:off x="7789867" y="2646746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/>
                <a:t>p</a:t>
              </a:r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0BA1A6D9-FB6D-1911-CBFD-059B909F9E31}"/>
                </a:ext>
              </a:extLst>
            </p:cNvPr>
            <p:cNvSpPr/>
            <p:nvPr/>
          </p:nvSpPr>
          <p:spPr>
            <a:xfrm>
              <a:off x="7984759" y="253978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285777D4-8B9B-5BD3-4F2A-180DFAA03F82}"/>
                </a:ext>
              </a:extLst>
            </p:cNvPr>
            <p:cNvSpPr/>
            <p:nvPr/>
          </p:nvSpPr>
          <p:spPr>
            <a:xfrm>
              <a:off x="8109630" y="242848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8E889CF7-EFEB-6F28-1EA0-4C733B405CDC}"/>
                </a:ext>
              </a:extLst>
            </p:cNvPr>
            <p:cNvSpPr/>
            <p:nvPr/>
          </p:nvSpPr>
          <p:spPr>
            <a:xfrm>
              <a:off x="8201286" y="234784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9AF3111C-6B9A-3813-C830-F3EFE8859DA4}"/>
                </a:ext>
              </a:extLst>
            </p:cNvPr>
            <p:cNvSpPr/>
            <p:nvPr/>
          </p:nvSpPr>
          <p:spPr>
            <a:xfrm>
              <a:off x="6575207" y="2550854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CB67F0FC-7264-F396-1788-DE4A558CEAEA}"/>
                </a:ext>
              </a:extLst>
            </p:cNvPr>
            <p:cNvSpPr/>
            <p:nvPr/>
          </p:nvSpPr>
          <p:spPr>
            <a:xfrm>
              <a:off x="6325256" y="3012452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" dirty="0"/>
                <a:t>s</a:t>
              </a:r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23643509-6C90-B223-9AD3-F0BAFDAAAB7C}"/>
                </a:ext>
              </a:extLst>
            </p:cNvPr>
            <p:cNvSpPr/>
            <p:nvPr/>
          </p:nvSpPr>
          <p:spPr>
            <a:xfrm>
              <a:off x="5987023" y="2982880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E3CDB406-D039-570B-FDAB-712A1AC34763}"/>
                </a:ext>
              </a:extLst>
            </p:cNvPr>
            <p:cNvSpPr/>
            <p:nvPr/>
          </p:nvSpPr>
          <p:spPr>
            <a:xfrm>
              <a:off x="5809027" y="2922632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423E7E7C-EF63-E683-4667-FFC76DA7EA67}"/>
                </a:ext>
              </a:extLst>
            </p:cNvPr>
            <p:cNvSpPr/>
            <p:nvPr/>
          </p:nvSpPr>
          <p:spPr>
            <a:xfrm>
              <a:off x="5858916" y="277713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733D60FE-30B8-F64F-9CAC-1B4D581A243F}"/>
                </a:ext>
              </a:extLst>
            </p:cNvPr>
            <p:cNvSpPr/>
            <p:nvPr/>
          </p:nvSpPr>
          <p:spPr>
            <a:xfrm>
              <a:off x="5896888" y="2532904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53AEF2A6-BDF8-9C51-CA10-CA5861CD9A40}"/>
                </a:ext>
              </a:extLst>
            </p:cNvPr>
            <p:cNvSpPr/>
            <p:nvPr/>
          </p:nvSpPr>
          <p:spPr>
            <a:xfrm>
              <a:off x="6444342" y="366565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E36A1405-2508-E7AE-C622-56259E676065}"/>
                </a:ext>
              </a:extLst>
            </p:cNvPr>
            <p:cNvSpPr/>
            <p:nvPr/>
          </p:nvSpPr>
          <p:spPr>
            <a:xfrm>
              <a:off x="6471377" y="3855869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88252061-BB46-45C3-CD42-47EA64BA78D7}"/>
                </a:ext>
              </a:extLst>
            </p:cNvPr>
            <p:cNvSpPr/>
            <p:nvPr/>
          </p:nvSpPr>
          <p:spPr>
            <a:xfrm>
              <a:off x="6551673" y="389648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B6A7ADD9-3B4C-7A73-AADC-3AFD17596C68}"/>
                </a:ext>
              </a:extLst>
            </p:cNvPr>
            <p:cNvSpPr/>
            <p:nvPr/>
          </p:nvSpPr>
          <p:spPr>
            <a:xfrm>
              <a:off x="6633508" y="3916733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02FFAB2F-E795-A7EB-4DE8-E9DDA0A0D23D}"/>
                </a:ext>
              </a:extLst>
            </p:cNvPr>
            <p:cNvSpPr/>
            <p:nvPr/>
          </p:nvSpPr>
          <p:spPr>
            <a:xfrm>
              <a:off x="6720237" y="387550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A3A3DA25-FDDC-4D58-062D-83A3FB4BAA8A}"/>
                </a:ext>
              </a:extLst>
            </p:cNvPr>
            <p:cNvSpPr/>
            <p:nvPr/>
          </p:nvSpPr>
          <p:spPr>
            <a:xfrm>
              <a:off x="6697546" y="3931646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9328D9A4-7DB2-B3B2-47AD-33F4062666B9}"/>
                </a:ext>
              </a:extLst>
            </p:cNvPr>
            <p:cNvSpPr/>
            <p:nvPr/>
          </p:nvSpPr>
          <p:spPr>
            <a:xfrm>
              <a:off x="6604684" y="381338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AE07DA5C-CAF0-ED0C-7152-C2F2E542BF7C}"/>
                </a:ext>
              </a:extLst>
            </p:cNvPr>
            <p:cNvSpPr/>
            <p:nvPr/>
          </p:nvSpPr>
          <p:spPr>
            <a:xfrm>
              <a:off x="6953278" y="4109402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71EDBA5A-B5B2-294E-AFB1-5B1C748C10B6}"/>
                </a:ext>
              </a:extLst>
            </p:cNvPr>
            <p:cNvSpPr/>
            <p:nvPr/>
          </p:nvSpPr>
          <p:spPr>
            <a:xfrm>
              <a:off x="6758896" y="418360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91359500-B2EF-A1F1-B9C8-532B7B1FE562}"/>
                </a:ext>
              </a:extLst>
            </p:cNvPr>
            <p:cNvSpPr/>
            <p:nvPr/>
          </p:nvSpPr>
          <p:spPr>
            <a:xfrm>
              <a:off x="6901980" y="407762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F79F3CB9-8833-6DA8-35D5-8E976ED0E703}"/>
                </a:ext>
              </a:extLst>
            </p:cNvPr>
            <p:cNvSpPr/>
            <p:nvPr/>
          </p:nvSpPr>
          <p:spPr>
            <a:xfrm>
              <a:off x="6888154" y="4169190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4ACFEB9E-9C99-BFBE-8CA0-8F55C7C7710C}"/>
                </a:ext>
              </a:extLst>
            </p:cNvPr>
            <p:cNvSpPr/>
            <p:nvPr/>
          </p:nvSpPr>
          <p:spPr>
            <a:xfrm>
              <a:off x="6770285" y="3940312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3DE1013F-4ACD-67C4-E5F7-985F1887FF08}"/>
                </a:ext>
              </a:extLst>
            </p:cNvPr>
            <p:cNvSpPr/>
            <p:nvPr/>
          </p:nvSpPr>
          <p:spPr>
            <a:xfrm>
              <a:off x="6904549" y="4224544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0BDB0825-8418-4A7F-FC84-B5179E62A99C}"/>
                </a:ext>
              </a:extLst>
            </p:cNvPr>
            <p:cNvSpPr/>
            <p:nvPr/>
          </p:nvSpPr>
          <p:spPr>
            <a:xfrm>
              <a:off x="7165670" y="4176513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B4C934BD-E3B5-D653-1060-FC470575248A}"/>
                </a:ext>
              </a:extLst>
            </p:cNvPr>
            <p:cNvSpPr/>
            <p:nvPr/>
          </p:nvSpPr>
          <p:spPr>
            <a:xfrm>
              <a:off x="7260030" y="4172952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9C0F4FCA-0CDA-9F0D-DA27-5649B6EF3A69}"/>
                </a:ext>
              </a:extLst>
            </p:cNvPr>
            <p:cNvSpPr/>
            <p:nvPr/>
          </p:nvSpPr>
          <p:spPr>
            <a:xfrm>
              <a:off x="5717736" y="4500909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E53EC508-0A5D-3088-DD04-3B8216A3076B}"/>
                </a:ext>
              </a:extLst>
            </p:cNvPr>
            <p:cNvSpPr/>
            <p:nvPr/>
          </p:nvSpPr>
          <p:spPr>
            <a:xfrm>
              <a:off x="5608552" y="392437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B935B580-6997-A3D0-EC28-559F678A36E4}"/>
                </a:ext>
              </a:extLst>
            </p:cNvPr>
            <p:cNvSpPr/>
            <p:nvPr/>
          </p:nvSpPr>
          <p:spPr>
            <a:xfrm>
              <a:off x="5475717" y="380100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DB17A46A-28D5-9F33-0E9F-558C972DD35A}"/>
                </a:ext>
              </a:extLst>
            </p:cNvPr>
            <p:cNvSpPr/>
            <p:nvPr/>
          </p:nvSpPr>
          <p:spPr>
            <a:xfrm>
              <a:off x="5640340" y="384785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89D90191-C23D-0F7D-6F0E-00336B83E500}"/>
                </a:ext>
              </a:extLst>
            </p:cNvPr>
            <p:cNvSpPr/>
            <p:nvPr/>
          </p:nvSpPr>
          <p:spPr>
            <a:xfrm>
              <a:off x="4517611" y="3258263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2063C1DE-2665-950F-08A0-E14602AA4840}"/>
                </a:ext>
              </a:extLst>
            </p:cNvPr>
            <p:cNvSpPr/>
            <p:nvPr/>
          </p:nvSpPr>
          <p:spPr>
            <a:xfrm>
              <a:off x="6561746" y="526604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894681C6-EA9F-CD9F-7E27-4117B2CA1142}"/>
                </a:ext>
              </a:extLst>
            </p:cNvPr>
            <p:cNvSpPr/>
            <p:nvPr/>
          </p:nvSpPr>
          <p:spPr>
            <a:xfrm>
              <a:off x="6529958" y="534922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BF97C582-2E04-6198-C47C-B04932606832}"/>
                </a:ext>
              </a:extLst>
            </p:cNvPr>
            <p:cNvSpPr/>
            <p:nvPr/>
          </p:nvSpPr>
          <p:spPr>
            <a:xfrm>
              <a:off x="6628220" y="5381002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BC3E99FB-4517-42FA-7208-EFDEDAA25056}"/>
                </a:ext>
              </a:extLst>
            </p:cNvPr>
            <p:cNvSpPr/>
            <p:nvPr/>
          </p:nvSpPr>
          <p:spPr>
            <a:xfrm>
              <a:off x="6694694" y="5362249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4CC4658B-DBA2-49CF-F05E-F4EFBE3574F7}"/>
                </a:ext>
              </a:extLst>
            </p:cNvPr>
            <p:cNvSpPr/>
            <p:nvPr/>
          </p:nvSpPr>
          <p:spPr>
            <a:xfrm>
              <a:off x="6628220" y="5457936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0563CB9F-99AF-4070-62A0-12F7D1229C52}"/>
                </a:ext>
              </a:extLst>
            </p:cNvPr>
            <p:cNvSpPr/>
            <p:nvPr/>
          </p:nvSpPr>
          <p:spPr>
            <a:xfrm>
              <a:off x="6830687" y="564168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F349A207-BB93-33F6-6BC7-378B0650F06B}"/>
                </a:ext>
              </a:extLst>
            </p:cNvPr>
            <p:cNvSpPr/>
            <p:nvPr/>
          </p:nvSpPr>
          <p:spPr>
            <a:xfrm>
              <a:off x="6799111" y="555599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33DAF2DB-8246-A008-C1B2-5E530435E25C}"/>
                </a:ext>
              </a:extLst>
            </p:cNvPr>
            <p:cNvSpPr/>
            <p:nvPr/>
          </p:nvSpPr>
          <p:spPr>
            <a:xfrm>
              <a:off x="6791560" y="548136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0C88458A-6A1A-0A26-5578-30347B632075}"/>
                </a:ext>
              </a:extLst>
            </p:cNvPr>
            <p:cNvSpPr/>
            <p:nvPr/>
          </p:nvSpPr>
          <p:spPr>
            <a:xfrm>
              <a:off x="6859662" y="547036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651FEAAF-592C-3FD2-8253-44D674673317}"/>
                </a:ext>
              </a:extLst>
            </p:cNvPr>
            <p:cNvSpPr/>
            <p:nvPr/>
          </p:nvSpPr>
          <p:spPr>
            <a:xfrm>
              <a:off x="6891449" y="5363969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0825FA71-B20A-0125-6409-471E44602985}"/>
                </a:ext>
              </a:extLst>
            </p:cNvPr>
            <p:cNvSpPr/>
            <p:nvPr/>
          </p:nvSpPr>
          <p:spPr>
            <a:xfrm>
              <a:off x="6782699" y="518758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6DC17AE1-0B7D-7C6B-1321-CE91EA816188}"/>
                </a:ext>
              </a:extLst>
            </p:cNvPr>
            <p:cNvSpPr/>
            <p:nvPr/>
          </p:nvSpPr>
          <p:spPr>
            <a:xfrm>
              <a:off x="6903772" y="5123864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0F7F1A32-F471-4078-14DD-A783B17C4006}"/>
                </a:ext>
              </a:extLst>
            </p:cNvPr>
            <p:cNvSpPr/>
            <p:nvPr/>
          </p:nvSpPr>
          <p:spPr>
            <a:xfrm>
              <a:off x="6840197" y="513877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5EF1CB04-4AB6-7DB8-FF0F-58E22AE4526C}"/>
                </a:ext>
              </a:extLst>
            </p:cNvPr>
            <p:cNvSpPr/>
            <p:nvPr/>
          </p:nvSpPr>
          <p:spPr>
            <a:xfrm>
              <a:off x="6842383" y="505311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4DA1F1FF-3E39-D733-6230-D3D961E69A75}"/>
                </a:ext>
              </a:extLst>
            </p:cNvPr>
            <p:cNvSpPr/>
            <p:nvPr/>
          </p:nvSpPr>
          <p:spPr>
            <a:xfrm>
              <a:off x="7765885" y="5961973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169B671E-9BB1-2F3D-E560-958DE3442447}"/>
                </a:ext>
              </a:extLst>
            </p:cNvPr>
            <p:cNvSpPr/>
            <p:nvPr/>
          </p:nvSpPr>
          <p:spPr>
            <a:xfrm>
              <a:off x="7974126" y="605243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5647A068-ACDB-CCAB-ED25-B6D0A8EE6253}"/>
                </a:ext>
              </a:extLst>
            </p:cNvPr>
            <p:cNvSpPr/>
            <p:nvPr/>
          </p:nvSpPr>
          <p:spPr>
            <a:xfrm>
              <a:off x="7934449" y="5969860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28691453-A86D-4316-D526-935176310BA2}"/>
                </a:ext>
              </a:extLst>
            </p:cNvPr>
            <p:cNvSpPr/>
            <p:nvPr/>
          </p:nvSpPr>
          <p:spPr>
            <a:xfrm>
              <a:off x="7899813" y="600791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D19B6D43-2131-A2D9-2201-05919E6C612C}"/>
                </a:ext>
              </a:extLst>
            </p:cNvPr>
            <p:cNvSpPr/>
            <p:nvPr/>
          </p:nvSpPr>
          <p:spPr>
            <a:xfrm>
              <a:off x="7865177" y="6045962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D6736C13-A06B-99E7-BE1B-68DC0FBF2F6C}"/>
                </a:ext>
              </a:extLst>
            </p:cNvPr>
            <p:cNvSpPr/>
            <p:nvPr/>
          </p:nvSpPr>
          <p:spPr>
            <a:xfrm>
              <a:off x="7597991" y="549244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F5E6917B-3D82-65C2-0BB9-E187A7D946EF}"/>
                </a:ext>
              </a:extLst>
            </p:cNvPr>
            <p:cNvSpPr/>
            <p:nvPr/>
          </p:nvSpPr>
          <p:spPr>
            <a:xfrm>
              <a:off x="7666093" y="542616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9E512C40-D5AA-7D44-6CEA-0F66385FC7AA}"/>
                </a:ext>
              </a:extLst>
            </p:cNvPr>
            <p:cNvSpPr/>
            <p:nvPr/>
          </p:nvSpPr>
          <p:spPr>
            <a:xfrm>
              <a:off x="7824906" y="540681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548712A4-53CF-8E1F-9BB2-5EF844217357}"/>
                </a:ext>
              </a:extLst>
            </p:cNvPr>
            <p:cNvSpPr/>
            <p:nvPr/>
          </p:nvSpPr>
          <p:spPr>
            <a:xfrm>
              <a:off x="7963388" y="5358754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D698BA19-4A1F-68A0-EC49-0C4EDF8F4CFD}"/>
                </a:ext>
              </a:extLst>
            </p:cNvPr>
            <p:cNvSpPr/>
            <p:nvPr/>
          </p:nvSpPr>
          <p:spPr>
            <a:xfrm>
              <a:off x="8932763" y="5021342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6E2E9138-AD18-331F-44AF-D78AB5113918}"/>
                </a:ext>
              </a:extLst>
            </p:cNvPr>
            <p:cNvSpPr/>
            <p:nvPr/>
          </p:nvSpPr>
          <p:spPr>
            <a:xfrm>
              <a:off x="5326903" y="4564459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6A3B9C59-0E21-6BBA-0183-3C6A9517D31A}"/>
                </a:ext>
              </a:extLst>
            </p:cNvPr>
            <p:cNvSpPr/>
            <p:nvPr/>
          </p:nvSpPr>
          <p:spPr>
            <a:xfrm>
              <a:off x="4956272" y="4576879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90CA6119-B5B8-61BD-11B5-4B251DA80F32}"/>
                </a:ext>
              </a:extLst>
            </p:cNvPr>
            <p:cNvSpPr/>
            <p:nvPr/>
          </p:nvSpPr>
          <p:spPr>
            <a:xfrm>
              <a:off x="7680566" y="2955524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D79B5B59-1B83-34A4-2E0F-6149B57D6143}"/>
                </a:ext>
              </a:extLst>
            </p:cNvPr>
            <p:cNvSpPr/>
            <p:nvPr/>
          </p:nvSpPr>
          <p:spPr>
            <a:xfrm>
              <a:off x="7363869" y="309358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3B2978DD-6A04-119C-0CDC-7E6A9A871216}"/>
                </a:ext>
              </a:extLst>
            </p:cNvPr>
            <p:cNvSpPr/>
            <p:nvPr/>
          </p:nvSpPr>
          <p:spPr>
            <a:xfrm>
              <a:off x="7483075" y="318223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00" dirty="0"/>
                <a:t>c</a:t>
              </a:r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803813A5-20A1-5212-F420-B3DF45BEA6ED}"/>
                </a:ext>
              </a:extLst>
            </p:cNvPr>
            <p:cNvSpPr/>
            <p:nvPr/>
          </p:nvSpPr>
          <p:spPr>
            <a:xfrm>
              <a:off x="7216124" y="3699803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786070D6-1806-FEC7-DD04-5D186F5839A2}"/>
              </a:ext>
            </a:extLst>
          </p:cNvPr>
          <p:cNvGrpSpPr/>
          <p:nvPr/>
        </p:nvGrpSpPr>
        <p:grpSpPr>
          <a:xfrm>
            <a:off x="1974029" y="803605"/>
            <a:ext cx="6823590" cy="5364245"/>
            <a:chOff x="1974029" y="803605"/>
            <a:chExt cx="6823590" cy="5364245"/>
          </a:xfrm>
        </p:grpSpPr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3BA8DD74-D48B-8679-DEB4-D471331984A6}"/>
                </a:ext>
              </a:extLst>
            </p:cNvPr>
            <p:cNvSpPr/>
            <p:nvPr/>
          </p:nvSpPr>
          <p:spPr>
            <a:xfrm>
              <a:off x="3904457" y="4649598"/>
              <a:ext cx="257408" cy="30878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C</a:t>
              </a:r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38B15710-2043-77E8-8E95-ECA64DC3994A}"/>
                </a:ext>
              </a:extLst>
            </p:cNvPr>
            <p:cNvSpPr/>
            <p:nvPr/>
          </p:nvSpPr>
          <p:spPr>
            <a:xfrm>
              <a:off x="8540211" y="4486867"/>
              <a:ext cx="257408" cy="30878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P</a:t>
              </a:r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66E12D9A-6465-3EE8-0506-3F1E84FF93D0}"/>
                </a:ext>
              </a:extLst>
            </p:cNvPr>
            <p:cNvSpPr/>
            <p:nvPr/>
          </p:nvSpPr>
          <p:spPr>
            <a:xfrm>
              <a:off x="7885993" y="5859065"/>
              <a:ext cx="257408" cy="30878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K</a:t>
              </a:r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D7070CB9-3CE3-887E-CA97-8D81A9BFCD5A}"/>
                </a:ext>
              </a:extLst>
            </p:cNvPr>
            <p:cNvSpPr/>
            <p:nvPr/>
          </p:nvSpPr>
          <p:spPr>
            <a:xfrm>
              <a:off x="1974029" y="1220502"/>
              <a:ext cx="257408" cy="30878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T</a:t>
              </a:r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F46615D8-5D2D-79D0-6E30-3F06B9F3FDCA}"/>
                </a:ext>
              </a:extLst>
            </p:cNvPr>
            <p:cNvSpPr/>
            <p:nvPr/>
          </p:nvSpPr>
          <p:spPr>
            <a:xfrm>
              <a:off x="4896771" y="803605"/>
              <a:ext cx="257408" cy="30878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B</a:t>
              </a:r>
            </a:p>
          </p:txBody>
        </p:sp>
      </p:grpSp>
      <p:sp>
        <p:nvSpPr>
          <p:cNvPr id="254" name="TextBox 253">
            <a:extLst>
              <a:ext uri="{FF2B5EF4-FFF2-40B4-BE49-F238E27FC236}">
                <a16:creationId xmlns:a16="http://schemas.microsoft.com/office/drawing/2014/main" id="{DECED2D6-6056-C6B4-1493-4DA84D668207}"/>
              </a:ext>
            </a:extLst>
          </p:cNvPr>
          <p:cNvSpPr txBox="1"/>
          <p:nvPr/>
        </p:nvSpPr>
        <p:spPr>
          <a:xfrm>
            <a:off x="7326030" y="318021"/>
            <a:ext cx="27556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1842 </a:t>
            </a:r>
          </a:p>
        </p:txBody>
      </p:sp>
    </p:spTree>
    <p:extLst>
      <p:ext uri="{BB962C8B-B14F-4D97-AF65-F5344CB8AC3E}">
        <p14:creationId xmlns:p14="http://schemas.microsoft.com/office/powerpoint/2010/main" val="598118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30DAE-8329-B387-7C5C-AE52D9FBD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Early 20</a:t>
            </a:r>
            <a:r>
              <a:rPr lang="en-GB" baseline="30000" dirty="0"/>
              <a:t>th</a:t>
            </a:r>
            <a:r>
              <a:rPr lang="en-GB" dirty="0"/>
              <a:t> century – need to decide which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9A84B-1DE6-910C-30E6-FE3172CA8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419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2CB137ED-2427-A857-0518-E4343DDF4761}"/>
              </a:ext>
            </a:extLst>
          </p:cNvPr>
          <p:cNvGrpSpPr/>
          <p:nvPr/>
        </p:nvGrpSpPr>
        <p:grpSpPr>
          <a:xfrm>
            <a:off x="2146852" y="270933"/>
            <a:ext cx="8712697" cy="5358080"/>
            <a:chOff x="2146852" y="270933"/>
            <a:chExt cx="8712697" cy="535808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E7A3D2C-F27B-6F38-DA41-D81350D723F3}"/>
                </a:ext>
              </a:extLst>
            </p:cNvPr>
            <p:cNvSpPr/>
            <p:nvPr/>
          </p:nvSpPr>
          <p:spPr>
            <a:xfrm>
              <a:off x="2146852" y="2250831"/>
              <a:ext cx="192666" cy="1162113"/>
            </a:xfrm>
            <a:custGeom>
              <a:avLst/>
              <a:gdLst>
                <a:gd name="connsiteX0" fmla="*/ 155968 w 192666"/>
                <a:gd name="connsiteY0" fmla="*/ 1162113 h 1162113"/>
                <a:gd name="connsiteX1" fmla="*/ 155968 w 192666"/>
                <a:gd name="connsiteY1" fmla="*/ 1088717 h 1162113"/>
                <a:gd name="connsiteX2" fmla="*/ 143735 w 192666"/>
                <a:gd name="connsiteY2" fmla="*/ 1070368 h 1162113"/>
                <a:gd name="connsiteX3" fmla="*/ 103979 w 192666"/>
                <a:gd name="connsiteY3" fmla="*/ 1024495 h 1162113"/>
                <a:gd name="connsiteX4" fmla="*/ 110095 w 192666"/>
                <a:gd name="connsiteY4" fmla="*/ 987796 h 1162113"/>
                <a:gd name="connsiteX5" fmla="*/ 91746 w 192666"/>
                <a:gd name="connsiteY5" fmla="*/ 935807 h 1162113"/>
                <a:gd name="connsiteX6" fmla="*/ 36699 w 192666"/>
                <a:gd name="connsiteY6" fmla="*/ 837945 h 1162113"/>
                <a:gd name="connsiteX7" fmla="*/ 18349 w 192666"/>
                <a:gd name="connsiteY7" fmla="*/ 770665 h 1162113"/>
                <a:gd name="connsiteX8" fmla="*/ 0 w 192666"/>
                <a:gd name="connsiteY8" fmla="*/ 727850 h 1162113"/>
                <a:gd name="connsiteX9" fmla="*/ 24466 w 192666"/>
                <a:gd name="connsiteY9" fmla="*/ 657511 h 1162113"/>
                <a:gd name="connsiteX10" fmla="*/ 24466 w 192666"/>
                <a:gd name="connsiteY10" fmla="*/ 581057 h 1162113"/>
                <a:gd name="connsiteX11" fmla="*/ 30582 w 192666"/>
                <a:gd name="connsiteY11" fmla="*/ 541300 h 1162113"/>
                <a:gd name="connsiteX12" fmla="*/ 48931 w 192666"/>
                <a:gd name="connsiteY12" fmla="*/ 477078 h 1162113"/>
                <a:gd name="connsiteX13" fmla="*/ 58106 w 192666"/>
                <a:gd name="connsiteY13" fmla="*/ 437322 h 1162113"/>
                <a:gd name="connsiteX14" fmla="*/ 189608 w 192666"/>
                <a:gd name="connsiteY14" fmla="*/ 45873 h 1162113"/>
                <a:gd name="connsiteX15" fmla="*/ 192666 w 192666"/>
                <a:gd name="connsiteY15" fmla="*/ 0 h 116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2666" h="1162113">
                  <a:moveTo>
                    <a:pt x="155968" y="1162113"/>
                  </a:moveTo>
                  <a:lnTo>
                    <a:pt x="155968" y="1088717"/>
                  </a:lnTo>
                  <a:lnTo>
                    <a:pt x="143735" y="1070368"/>
                  </a:lnTo>
                  <a:lnTo>
                    <a:pt x="103979" y="1024495"/>
                  </a:lnTo>
                  <a:lnTo>
                    <a:pt x="110095" y="987796"/>
                  </a:lnTo>
                  <a:lnTo>
                    <a:pt x="91746" y="935807"/>
                  </a:lnTo>
                  <a:lnTo>
                    <a:pt x="36699" y="837945"/>
                  </a:lnTo>
                  <a:lnTo>
                    <a:pt x="18349" y="770665"/>
                  </a:lnTo>
                  <a:lnTo>
                    <a:pt x="0" y="727850"/>
                  </a:lnTo>
                  <a:lnTo>
                    <a:pt x="24466" y="657511"/>
                  </a:lnTo>
                  <a:lnTo>
                    <a:pt x="24466" y="581057"/>
                  </a:lnTo>
                  <a:lnTo>
                    <a:pt x="30582" y="541300"/>
                  </a:lnTo>
                  <a:lnTo>
                    <a:pt x="48931" y="477078"/>
                  </a:lnTo>
                  <a:lnTo>
                    <a:pt x="58106" y="437322"/>
                  </a:lnTo>
                  <a:lnTo>
                    <a:pt x="189608" y="45873"/>
                  </a:lnTo>
                  <a:lnTo>
                    <a:pt x="192666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E927EB0-CAE4-D1B3-0B59-3A2D7E5583AB}"/>
                </a:ext>
              </a:extLst>
            </p:cNvPr>
            <p:cNvSpPr/>
            <p:nvPr/>
          </p:nvSpPr>
          <p:spPr>
            <a:xfrm>
              <a:off x="2519952" y="2449613"/>
              <a:ext cx="140677" cy="388391"/>
            </a:xfrm>
            <a:custGeom>
              <a:avLst/>
              <a:gdLst>
                <a:gd name="connsiteX0" fmla="*/ 140677 w 140677"/>
                <a:gd name="connsiteY0" fmla="*/ 388391 h 388391"/>
                <a:gd name="connsiteX1" fmla="*/ 0 w 140677"/>
                <a:gd name="connsiteY1" fmla="*/ 0 h 388391"/>
                <a:gd name="connsiteX2" fmla="*/ 0 w 140677"/>
                <a:gd name="connsiteY2" fmla="*/ 0 h 38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677" h="388391">
                  <a:moveTo>
                    <a:pt x="140677" y="388391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FABCD2A-AC0A-4A20-3DF9-2535597B692D}"/>
                </a:ext>
              </a:extLst>
            </p:cNvPr>
            <p:cNvSpPr/>
            <p:nvPr/>
          </p:nvSpPr>
          <p:spPr>
            <a:xfrm>
              <a:off x="3177464" y="3131591"/>
              <a:ext cx="256888" cy="403681"/>
            </a:xfrm>
            <a:custGeom>
              <a:avLst/>
              <a:gdLst>
                <a:gd name="connsiteX0" fmla="*/ 0 w 256888"/>
                <a:gd name="connsiteY0" fmla="*/ 403681 h 403681"/>
                <a:gd name="connsiteX1" fmla="*/ 64222 w 256888"/>
                <a:gd name="connsiteY1" fmla="*/ 336401 h 403681"/>
                <a:gd name="connsiteX2" fmla="*/ 82571 w 256888"/>
                <a:gd name="connsiteY2" fmla="*/ 305819 h 403681"/>
                <a:gd name="connsiteX3" fmla="*/ 134560 w 256888"/>
                <a:gd name="connsiteY3" fmla="*/ 226306 h 403681"/>
                <a:gd name="connsiteX4" fmla="*/ 256888 w 256888"/>
                <a:gd name="connsiteY4" fmla="*/ 0 h 403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888" h="403681">
                  <a:moveTo>
                    <a:pt x="0" y="403681"/>
                  </a:moveTo>
                  <a:lnTo>
                    <a:pt x="64222" y="336401"/>
                  </a:lnTo>
                  <a:lnTo>
                    <a:pt x="82571" y="305819"/>
                  </a:lnTo>
                  <a:lnTo>
                    <a:pt x="134560" y="226306"/>
                  </a:lnTo>
                  <a:lnTo>
                    <a:pt x="256888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D3D8DA3-A3F5-B39F-B16E-E68250152685}"/>
                </a:ext>
              </a:extLst>
            </p:cNvPr>
            <p:cNvSpPr/>
            <p:nvPr/>
          </p:nvSpPr>
          <p:spPr>
            <a:xfrm>
              <a:off x="3113241" y="2308936"/>
              <a:ext cx="1256918" cy="1140707"/>
            </a:xfrm>
            <a:custGeom>
              <a:avLst/>
              <a:gdLst>
                <a:gd name="connsiteX0" fmla="*/ 0 w 1256918"/>
                <a:gd name="connsiteY0" fmla="*/ 1140707 h 1140707"/>
                <a:gd name="connsiteX1" fmla="*/ 85630 w 1256918"/>
                <a:gd name="connsiteY1" fmla="*/ 1100950 h 1140707"/>
                <a:gd name="connsiteX2" fmla="*/ 134561 w 1256918"/>
                <a:gd name="connsiteY2" fmla="*/ 1061194 h 1140707"/>
                <a:gd name="connsiteX3" fmla="*/ 177376 w 1256918"/>
                <a:gd name="connsiteY3" fmla="*/ 993913 h 1140707"/>
                <a:gd name="connsiteX4" fmla="*/ 177376 w 1256918"/>
                <a:gd name="connsiteY4" fmla="*/ 975564 h 1140707"/>
                <a:gd name="connsiteX5" fmla="*/ 192667 w 1256918"/>
                <a:gd name="connsiteY5" fmla="*/ 944982 h 1140707"/>
                <a:gd name="connsiteX6" fmla="*/ 232423 w 1256918"/>
                <a:gd name="connsiteY6" fmla="*/ 896051 h 1140707"/>
                <a:gd name="connsiteX7" fmla="*/ 290529 w 1256918"/>
                <a:gd name="connsiteY7" fmla="*/ 859353 h 1140707"/>
                <a:gd name="connsiteX8" fmla="*/ 330285 w 1256918"/>
                <a:gd name="connsiteY8" fmla="*/ 819596 h 1140707"/>
                <a:gd name="connsiteX9" fmla="*/ 397566 w 1256918"/>
                <a:gd name="connsiteY9" fmla="*/ 767607 h 1140707"/>
                <a:gd name="connsiteX10" fmla="*/ 452613 w 1256918"/>
                <a:gd name="connsiteY10" fmla="*/ 746200 h 1140707"/>
                <a:gd name="connsiteX11" fmla="*/ 510719 w 1256918"/>
                <a:gd name="connsiteY11" fmla="*/ 709501 h 1140707"/>
                <a:gd name="connsiteX12" fmla="*/ 541301 w 1256918"/>
                <a:gd name="connsiteY12" fmla="*/ 657512 h 1140707"/>
                <a:gd name="connsiteX13" fmla="*/ 574941 w 1256918"/>
                <a:gd name="connsiteY13" fmla="*/ 593290 h 1140707"/>
                <a:gd name="connsiteX14" fmla="*/ 642221 w 1256918"/>
                <a:gd name="connsiteY14" fmla="*/ 477079 h 1140707"/>
                <a:gd name="connsiteX15" fmla="*/ 685036 w 1256918"/>
                <a:gd name="connsiteY15" fmla="*/ 412857 h 1140707"/>
                <a:gd name="connsiteX16" fmla="*/ 718676 w 1256918"/>
                <a:gd name="connsiteY16" fmla="*/ 363926 h 1140707"/>
                <a:gd name="connsiteX17" fmla="*/ 767607 w 1256918"/>
                <a:gd name="connsiteY17" fmla="*/ 321111 h 1140707"/>
                <a:gd name="connsiteX18" fmla="*/ 801247 w 1256918"/>
                <a:gd name="connsiteY18" fmla="*/ 296645 h 1140707"/>
                <a:gd name="connsiteX19" fmla="*/ 856295 w 1256918"/>
                <a:gd name="connsiteY19" fmla="*/ 314994 h 1140707"/>
                <a:gd name="connsiteX20" fmla="*/ 886877 w 1256918"/>
                <a:gd name="connsiteY20" fmla="*/ 311936 h 1140707"/>
                <a:gd name="connsiteX21" fmla="*/ 969448 w 1256918"/>
                <a:gd name="connsiteY21" fmla="*/ 269122 h 1140707"/>
                <a:gd name="connsiteX22" fmla="*/ 1033670 w 1256918"/>
                <a:gd name="connsiteY22" fmla="*/ 232423 h 1140707"/>
                <a:gd name="connsiteX23" fmla="*/ 1128474 w 1256918"/>
                <a:gd name="connsiteY23" fmla="*/ 134561 h 1140707"/>
                <a:gd name="connsiteX24" fmla="*/ 1198813 w 1256918"/>
                <a:gd name="connsiteY24" fmla="*/ 64223 h 1140707"/>
                <a:gd name="connsiteX25" fmla="*/ 1256918 w 1256918"/>
                <a:gd name="connsiteY25" fmla="*/ 0 h 114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56918" h="1140707">
                  <a:moveTo>
                    <a:pt x="0" y="1140707"/>
                  </a:moveTo>
                  <a:lnTo>
                    <a:pt x="85630" y="1100950"/>
                  </a:lnTo>
                  <a:lnTo>
                    <a:pt x="134561" y="1061194"/>
                  </a:lnTo>
                  <a:lnTo>
                    <a:pt x="177376" y="993913"/>
                  </a:lnTo>
                  <a:lnTo>
                    <a:pt x="177376" y="975564"/>
                  </a:lnTo>
                  <a:lnTo>
                    <a:pt x="192667" y="944982"/>
                  </a:lnTo>
                  <a:lnTo>
                    <a:pt x="232423" y="896051"/>
                  </a:lnTo>
                  <a:lnTo>
                    <a:pt x="290529" y="859353"/>
                  </a:lnTo>
                  <a:lnTo>
                    <a:pt x="330285" y="819596"/>
                  </a:lnTo>
                  <a:lnTo>
                    <a:pt x="397566" y="767607"/>
                  </a:lnTo>
                  <a:lnTo>
                    <a:pt x="452613" y="746200"/>
                  </a:lnTo>
                  <a:lnTo>
                    <a:pt x="510719" y="709501"/>
                  </a:lnTo>
                  <a:lnTo>
                    <a:pt x="541301" y="657512"/>
                  </a:lnTo>
                  <a:lnTo>
                    <a:pt x="574941" y="593290"/>
                  </a:lnTo>
                  <a:lnTo>
                    <a:pt x="642221" y="477079"/>
                  </a:lnTo>
                  <a:lnTo>
                    <a:pt x="685036" y="412857"/>
                  </a:lnTo>
                  <a:lnTo>
                    <a:pt x="718676" y="363926"/>
                  </a:lnTo>
                  <a:lnTo>
                    <a:pt x="767607" y="321111"/>
                  </a:lnTo>
                  <a:lnTo>
                    <a:pt x="801247" y="296645"/>
                  </a:lnTo>
                  <a:lnTo>
                    <a:pt x="856295" y="314994"/>
                  </a:lnTo>
                  <a:lnTo>
                    <a:pt x="886877" y="311936"/>
                  </a:lnTo>
                  <a:lnTo>
                    <a:pt x="969448" y="269122"/>
                  </a:lnTo>
                  <a:lnTo>
                    <a:pt x="1033670" y="232423"/>
                  </a:lnTo>
                  <a:lnTo>
                    <a:pt x="1128474" y="134561"/>
                  </a:lnTo>
                  <a:lnTo>
                    <a:pt x="1198813" y="64223"/>
                  </a:lnTo>
                  <a:lnTo>
                    <a:pt x="1256918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3FB4EC3-E5B7-CA91-5075-50A6B991882F}"/>
                </a:ext>
              </a:extLst>
            </p:cNvPr>
            <p:cNvSpPr/>
            <p:nvPr/>
          </p:nvSpPr>
          <p:spPr>
            <a:xfrm>
              <a:off x="4104096" y="3195813"/>
              <a:ext cx="571883" cy="886876"/>
            </a:xfrm>
            <a:custGeom>
              <a:avLst/>
              <a:gdLst>
                <a:gd name="connsiteX0" fmla="*/ 67281 w 571883"/>
                <a:gd name="connsiteY0" fmla="*/ 886876 h 886876"/>
                <a:gd name="connsiteX1" fmla="*/ 0 w 571883"/>
                <a:gd name="connsiteY1" fmla="*/ 853236 h 886876"/>
                <a:gd name="connsiteX2" fmla="*/ 24466 w 571883"/>
                <a:gd name="connsiteY2" fmla="*/ 785956 h 886876"/>
                <a:gd name="connsiteX3" fmla="*/ 51990 w 571883"/>
                <a:gd name="connsiteY3" fmla="*/ 743141 h 886876"/>
                <a:gd name="connsiteX4" fmla="*/ 85630 w 571883"/>
                <a:gd name="connsiteY4" fmla="*/ 691152 h 886876"/>
                <a:gd name="connsiteX5" fmla="*/ 119270 w 571883"/>
                <a:gd name="connsiteY5" fmla="*/ 639162 h 886876"/>
                <a:gd name="connsiteX6" fmla="*/ 146794 w 571883"/>
                <a:gd name="connsiteY6" fmla="*/ 581057 h 886876"/>
                <a:gd name="connsiteX7" fmla="*/ 171259 w 571883"/>
                <a:gd name="connsiteY7" fmla="*/ 489311 h 886876"/>
                <a:gd name="connsiteX8" fmla="*/ 195725 w 571883"/>
                <a:gd name="connsiteY8" fmla="*/ 440380 h 886876"/>
                <a:gd name="connsiteX9" fmla="*/ 220190 w 571883"/>
                <a:gd name="connsiteY9" fmla="*/ 397565 h 886876"/>
                <a:gd name="connsiteX10" fmla="*/ 250772 w 571883"/>
                <a:gd name="connsiteY10" fmla="*/ 370041 h 886876"/>
                <a:gd name="connsiteX11" fmla="*/ 290529 w 571883"/>
                <a:gd name="connsiteY11" fmla="*/ 342517 h 886876"/>
                <a:gd name="connsiteX12" fmla="*/ 330285 w 571883"/>
                <a:gd name="connsiteY12" fmla="*/ 311935 h 886876"/>
                <a:gd name="connsiteX13" fmla="*/ 388391 w 571883"/>
                <a:gd name="connsiteY13" fmla="*/ 278295 h 886876"/>
                <a:gd name="connsiteX14" fmla="*/ 394507 w 571883"/>
                <a:gd name="connsiteY14" fmla="*/ 244655 h 886876"/>
                <a:gd name="connsiteX15" fmla="*/ 431206 w 571883"/>
                <a:gd name="connsiteY15" fmla="*/ 180433 h 886876"/>
                <a:gd name="connsiteX16" fmla="*/ 480137 w 571883"/>
                <a:gd name="connsiteY16" fmla="*/ 103978 h 886876"/>
                <a:gd name="connsiteX17" fmla="*/ 495428 w 571883"/>
                <a:gd name="connsiteY17" fmla="*/ 70338 h 886876"/>
                <a:gd name="connsiteX18" fmla="*/ 535184 w 571883"/>
                <a:gd name="connsiteY18" fmla="*/ 45873 h 886876"/>
                <a:gd name="connsiteX19" fmla="*/ 571883 w 571883"/>
                <a:gd name="connsiteY19" fmla="*/ 0 h 88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1883" h="886876">
                  <a:moveTo>
                    <a:pt x="67281" y="886876"/>
                  </a:moveTo>
                  <a:lnTo>
                    <a:pt x="0" y="853236"/>
                  </a:lnTo>
                  <a:lnTo>
                    <a:pt x="24466" y="785956"/>
                  </a:lnTo>
                  <a:lnTo>
                    <a:pt x="51990" y="743141"/>
                  </a:lnTo>
                  <a:lnTo>
                    <a:pt x="85630" y="691152"/>
                  </a:lnTo>
                  <a:lnTo>
                    <a:pt x="119270" y="639162"/>
                  </a:lnTo>
                  <a:lnTo>
                    <a:pt x="146794" y="581057"/>
                  </a:lnTo>
                  <a:lnTo>
                    <a:pt x="171259" y="489311"/>
                  </a:lnTo>
                  <a:lnTo>
                    <a:pt x="195725" y="440380"/>
                  </a:lnTo>
                  <a:lnTo>
                    <a:pt x="220190" y="397565"/>
                  </a:lnTo>
                  <a:lnTo>
                    <a:pt x="250772" y="370041"/>
                  </a:lnTo>
                  <a:lnTo>
                    <a:pt x="290529" y="342517"/>
                  </a:lnTo>
                  <a:lnTo>
                    <a:pt x="330285" y="311935"/>
                  </a:lnTo>
                  <a:lnTo>
                    <a:pt x="388391" y="278295"/>
                  </a:lnTo>
                  <a:lnTo>
                    <a:pt x="394507" y="244655"/>
                  </a:lnTo>
                  <a:lnTo>
                    <a:pt x="431206" y="180433"/>
                  </a:lnTo>
                  <a:lnTo>
                    <a:pt x="480137" y="103978"/>
                  </a:lnTo>
                  <a:lnTo>
                    <a:pt x="495428" y="70338"/>
                  </a:lnTo>
                  <a:lnTo>
                    <a:pt x="535184" y="45873"/>
                  </a:lnTo>
                  <a:lnTo>
                    <a:pt x="571883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0A3F29A-3457-B9AC-D83E-A54A052B1B4F}"/>
                </a:ext>
              </a:extLst>
            </p:cNvPr>
            <p:cNvSpPr/>
            <p:nvPr/>
          </p:nvSpPr>
          <p:spPr>
            <a:xfrm>
              <a:off x="4672920" y="3186638"/>
              <a:ext cx="1214103" cy="1342547"/>
            </a:xfrm>
            <a:custGeom>
              <a:avLst/>
              <a:gdLst>
                <a:gd name="connsiteX0" fmla="*/ 1214103 w 1214103"/>
                <a:gd name="connsiteY0" fmla="*/ 1247743 h 1342547"/>
                <a:gd name="connsiteX1" fmla="*/ 1159056 w 1214103"/>
                <a:gd name="connsiteY1" fmla="*/ 1253860 h 1342547"/>
                <a:gd name="connsiteX2" fmla="*/ 1104008 w 1214103"/>
                <a:gd name="connsiteY2" fmla="*/ 1256918 h 1342547"/>
                <a:gd name="connsiteX3" fmla="*/ 1104008 w 1214103"/>
                <a:gd name="connsiteY3" fmla="*/ 1256918 h 1342547"/>
                <a:gd name="connsiteX4" fmla="*/ 1055077 w 1214103"/>
                <a:gd name="connsiteY4" fmla="*/ 1299733 h 1342547"/>
                <a:gd name="connsiteX5" fmla="*/ 1003088 w 1214103"/>
                <a:gd name="connsiteY5" fmla="*/ 1327256 h 1342547"/>
                <a:gd name="connsiteX6" fmla="*/ 996972 w 1214103"/>
                <a:gd name="connsiteY6" fmla="*/ 1342547 h 1342547"/>
                <a:gd name="connsiteX7" fmla="*/ 960273 w 1214103"/>
                <a:gd name="connsiteY7" fmla="*/ 1342547 h 1342547"/>
                <a:gd name="connsiteX8" fmla="*/ 911342 w 1214103"/>
                <a:gd name="connsiteY8" fmla="*/ 1342547 h 1342547"/>
                <a:gd name="connsiteX9" fmla="*/ 868527 w 1214103"/>
                <a:gd name="connsiteY9" fmla="*/ 1318082 h 1342547"/>
                <a:gd name="connsiteX10" fmla="*/ 828771 w 1214103"/>
                <a:gd name="connsiteY10" fmla="*/ 1302791 h 1342547"/>
                <a:gd name="connsiteX11" fmla="*/ 730909 w 1214103"/>
                <a:gd name="connsiteY11" fmla="*/ 1275267 h 1342547"/>
                <a:gd name="connsiteX12" fmla="*/ 672803 w 1214103"/>
                <a:gd name="connsiteY12" fmla="*/ 1241627 h 1342547"/>
                <a:gd name="connsiteX13" fmla="*/ 636105 w 1214103"/>
                <a:gd name="connsiteY13" fmla="*/ 1217161 h 1342547"/>
                <a:gd name="connsiteX14" fmla="*/ 636105 w 1214103"/>
                <a:gd name="connsiteY14" fmla="*/ 1211045 h 1342547"/>
                <a:gd name="connsiteX15" fmla="*/ 626930 w 1214103"/>
                <a:gd name="connsiteY15" fmla="*/ 1195754 h 1342547"/>
                <a:gd name="connsiteX16" fmla="*/ 620814 w 1214103"/>
                <a:gd name="connsiteY16" fmla="*/ 1171288 h 1342547"/>
                <a:gd name="connsiteX17" fmla="*/ 599406 w 1214103"/>
                <a:gd name="connsiteY17" fmla="*/ 1140706 h 1342547"/>
                <a:gd name="connsiteX18" fmla="*/ 562708 w 1214103"/>
                <a:gd name="connsiteY18" fmla="*/ 1113183 h 1342547"/>
                <a:gd name="connsiteX19" fmla="*/ 535184 w 1214103"/>
                <a:gd name="connsiteY19" fmla="*/ 1085659 h 1342547"/>
                <a:gd name="connsiteX20" fmla="*/ 526010 w 1214103"/>
                <a:gd name="connsiteY20" fmla="*/ 1052019 h 1342547"/>
                <a:gd name="connsiteX21" fmla="*/ 522952 w 1214103"/>
                <a:gd name="connsiteY21" fmla="*/ 996971 h 1342547"/>
                <a:gd name="connsiteX22" fmla="*/ 489311 w 1214103"/>
                <a:gd name="connsiteY22" fmla="*/ 929691 h 1342547"/>
                <a:gd name="connsiteX23" fmla="*/ 446497 w 1214103"/>
                <a:gd name="connsiteY23" fmla="*/ 908284 h 1342547"/>
                <a:gd name="connsiteX24" fmla="*/ 443439 w 1214103"/>
                <a:gd name="connsiteY24" fmla="*/ 819596 h 1342547"/>
                <a:gd name="connsiteX25" fmla="*/ 428148 w 1214103"/>
                <a:gd name="connsiteY25" fmla="*/ 752316 h 1342547"/>
                <a:gd name="connsiteX26" fmla="*/ 394507 w 1214103"/>
                <a:gd name="connsiteY26" fmla="*/ 730908 h 1342547"/>
                <a:gd name="connsiteX27" fmla="*/ 409798 w 1214103"/>
                <a:gd name="connsiteY27" fmla="*/ 685036 h 1342547"/>
                <a:gd name="connsiteX28" fmla="*/ 409798 w 1214103"/>
                <a:gd name="connsiteY28" fmla="*/ 651395 h 1342547"/>
                <a:gd name="connsiteX29" fmla="*/ 376158 w 1214103"/>
                <a:gd name="connsiteY29" fmla="*/ 581057 h 1342547"/>
                <a:gd name="connsiteX30" fmla="*/ 363925 w 1214103"/>
                <a:gd name="connsiteY30" fmla="*/ 544359 h 1342547"/>
                <a:gd name="connsiteX31" fmla="*/ 357809 w 1214103"/>
                <a:gd name="connsiteY31" fmla="*/ 492369 h 1342547"/>
                <a:gd name="connsiteX32" fmla="*/ 348635 w 1214103"/>
                <a:gd name="connsiteY32" fmla="*/ 467904 h 1342547"/>
                <a:gd name="connsiteX33" fmla="*/ 324169 w 1214103"/>
                <a:gd name="connsiteY33" fmla="*/ 428147 h 1342547"/>
                <a:gd name="connsiteX34" fmla="*/ 348635 w 1214103"/>
                <a:gd name="connsiteY34" fmla="*/ 382274 h 1342547"/>
                <a:gd name="connsiteX35" fmla="*/ 269121 w 1214103"/>
                <a:gd name="connsiteY35" fmla="*/ 321110 h 1342547"/>
                <a:gd name="connsiteX36" fmla="*/ 238540 w 1214103"/>
                <a:gd name="connsiteY36" fmla="*/ 287470 h 1342547"/>
                <a:gd name="connsiteX37" fmla="*/ 171259 w 1214103"/>
                <a:gd name="connsiteY37" fmla="*/ 220190 h 1342547"/>
                <a:gd name="connsiteX38" fmla="*/ 113154 w 1214103"/>
                <a:gd name="connsiteY38" fmla="*/ 171259 h 1342547"/>
                <a:gd name="connsiteX39" fmla="*/ 70339 w 1214103"/>
                <a:gd name="connsiteY39" fmla="*/ 122328 h 1342547"/>
                <a:gd name="connsiteX40" fmla="*/ 48932 w 1214103"/>
                <a:gd name="connsiteY40" fmla="*/ 67280 h 1342547"/>
                <a:gd name="connsiteX41" fmla="*/ 0 w 1214103"/>
                <a:gd name="connsiteY41" fmla="*/ 0 h 1342547"/>
                <a:gd name="connsiteX0" fmla="*/ 1214103 w 1214103"/>
                <a:gd name="connsiteY0" fmla="*/ 1247743 h 1342547"/>
                <a:gd name="connsiteX1" fmla="*/ 1159056 w 1214103"/>
                <a:gd name="connsiteY1" fmla="*/ 1253860 h 1342547"/>
                <a:gd name="connsiteX2" fmla="*/ 1104008 w 1214103"/>
                <a:gd name="connsiteY2" fmla="*/ 1256918 h 1342547"/>
                <a:gd name="connsiteX3" fmla="*/ 1104008 w 1214103"/>
                <a:gd name="connsiteY3" fmla="*/ 1256918 h 1342547"/>
                <a:gd name="connsiteX4" fmla="*/ 1055077 w 1214103"/>
                <a:gd name="connsiteY4" fmla="*/ 1299733 h 1342547"/>
                <a:gd name="connsiteX5" fmla="*/ 1003088 w 1214103"/>
                <a:gd name="connsiteY5" fmla="*/ 1327256 h 1342547"/>
                <a:gd name="connsiteX6" fmla="*/ 996972 w 1214103"/>
                <a:gd name="connsiteY6" fmla="*/ 1342547 h 1342547"/>
                <a:gd name="connsiteX7" fmla="*/ 960273 w 1214103"/>
                <a:gd name="connsiteY7" fmla="*/ 1342547 h 1342547"/>
                <a:gd name="connsiteX8" fmla="*/ 911342 w 1214103"/>
                <a:gd name="connsiteY8" fmla="*/ 1342547 h 1342547"/>
                <a:gd name="connsiteX9" fmla="*/ 868527 w 1214103"/>
                <a:gd name="connsiteY9" fmla="*/ 1318082 h 1342547"/>
                <a:gd name="connsiteX10" fmla="*/ 828771 w 1214103"/>
                <a:gd name="connsiteY10" fmla="*/ 1302791 h 1342547"/>
                <a:gd name="connsiteX11" fmla="*/ 730909 w 1214103"/>
                <a:gd name="connsiteY11" fmla="*/ 1275267 h 1342547"/>
                <a:gd name="connsiteX12" fmla="*/ 672803 w 1214103"/>
                <a:gd name="connsiteY12" fmla="*/ 1241627 h 1342547"/>
                <a:gd name="connsiteX13" fmla="*/ 636105 w 1214103"/>
                <a:gd name="connsiteY13" fmla="*/ 1217161 h 1342547"/>
                <a:gd name="connsiteX14" fmla="*/ 636105 w 1214103"/>
                <a:gd name="connsiteY14" fmla="*/ 1211045 h 1342547"/>
                <a:gd name="connsiteX15" fmla="*/ 626930 w 1214103"/>
                <a:gd name="connsiteY15" fmla="*/ 1195754 h 1342547"/>
                <a:gd name="connsiteX16" fmla="*/ 620814 w 1214103"/>
                <a:gd name="connsiteY16" fmla="*/ 1171288 h 1342547"/>
                <a:gd name="connsiteX17" fmla="*/ 599406 w 1214103"/>
                <a:gd name="connsiteY17" fmla="*/ 1140706 h 1342547"/>
                <a:gd name="connsiteX18" fmla="*/ 562708 w 1214103"/>
                <a:gd name="connsiteY18" fmla="*/ 1113183 h 1342547"/>
                <a:gd name="connsiteX19" fmla="*/ 535184 w 1214103"/>
                <a:gd name="connsiteY19" fmla="*/ 1085659 h 1342547"/>
                <a:gd name="connsiteX20" fmla="*/ 526010 w 1214103"/>
                <a:gd name="connsiteY20" fmla="*/ 1052019 h 1342547"/>
                <a:gd name="connsiteX21" fmla="*/ 522952 w 1214103"/>
                <a:gd name="connsiteY21" fmla="*/ 996971 h 1342547"/>
                <a:gd name="connsiteX22" fmla="*/ 489311 w 1214103"/>
                <a:gd name="connsiteY22" fmla="*/ 929691 h 1342547"/>
                <a:gd name="connsiteX23" fmla="*/ 446497 w 1214103"/>
                <a:gd name="connsiteY23" fmla="*/ 908284 h 1342547"/>
                <a:gd name="connsiteX24" fmla="*/ 443439 w 1214103"/>
                <a:gd name="connsiteY24" fmla="*/ 819596 h 1342547"/>
                <a:gd name="connsiteX25" fmla="*/ 428148 w 1214103"/>
                <a:gd name="connsiteY25" fmla="*/ 752316 h 1342547"/>
                <a:gd name="connsiteX26" fmla="*/ 394507 w 1214103"/>
                <a:gd name="connsiteY26" fmla="*/ 730908 h 1342547"/>
                <a:gd name="connsiteX27" fmla="*/ 409798 w 1214103"/>
                <a:gd name="connsiteY27" fmla="*/ 685036 h 1342547"/>
                <a:gd name="connsiteX28" fmla="*/ 409798 w 1214103"/>
                <a:gd name="connsiteY28" fmla="*/ 651395 h 1342547"/>
                <a:gd name="connsiteX29" fmla="*/ 376158 w 1214103"/>
                <a:gd name="connsiteY29" fmla="*/ 581057 h 1342547"/>
                <a:gd name="connsiteX30" fmla="*/ 363925 w 1214103"/>
                <a:gd name="connsiteY30" fmla="*/ 544359 h 1342547"/>
                <a:gd name="connsiteX31" fmla="*/ 357809 w 1214103"/>
                <a:gd name="connsiteY31" fmla="*/ 492369 h 1342547"/>
                <a:gd name="connsiteX32" fmla="*/ 348635 w 1214103"/>
                <a:gd name="connsiteY32" fmla="*/ 467904 h 1342547"/>
                <a:gd name="connsiteX33" fmla="*/ 324169 w 1214103"/>
                <a:gd name="connsiteY33" fmla="*/ 428147 h 1342547"/>
                <a:gd name="connsiteX34" fmla="*/ 315978 w 1214103"/>
                <a:gd name="connsiteY34" fmla="*/ 383993 h 1342547"/>
                <a:gd name="connsiteX35" fmla="*/ 269121 w 1214103"/>
                <a:gd name="connsiteY35" fmla="*/ 321110 h 1342547"/>
                <a:gd name="connsiteX36" fmla="*/ 238540 w 1214103"/>
                <a:gd name="connsiteY36" fmla="*/ 287470 h 1342547"/>
                <a:gd name="connsiteX37" fmla="*/ 171259 w 1214103"/>
                <a:gd name="connsiteY37" fmla="*/ 220190 h 1342547"/>
                <a:gd name="connsiteX38" fmla="*/ 113154 w 1214103"/>
                <a:gd name="connsiteY38" fmla="*/ 171259 h 1342547"/>
                <a:gd name="connsiteX39" fmla="*/ 70339 w 1214103"/>
                <a:gd name="connsiteY39" fmla="*/ 122328 h 1342547"/>
                <a:gd name="connsiteX40" fmla="*/ 48932 w 1214103"/>
                <a:gd name="connsiteY40" fmla="*/ 67280 h 1342547"/>
                <a:gd name="connsiteX41" fmla="*/ 0 w 1214103"/>
                <a:gd name="connsiteY41" fmla="*/ 0 h 1342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14103" h="1342547">
                  <a:moveTo>
                    <a:pt x="1214103" y="1247743"/>
                  </a:moveTo>
                  <a:lnTo>
                    <a:pt x="1159056" y="1253860"/>
                  </a:lnTo>
                  <a:lnTo>
                    <a:pt x="1104008" y="1256918"/>
                  </a:lnTo>
                  <a:lnTo>
                    <a:pt x="1104008" y="1256918"/>
                  </a:lnTo>
                  <a:lnTo>
                    <a:pt x="1055077" y="1299733"/>
                  </a:lnTo>
                  <a:lnTo>
                    <a:pt x="1003088" y="1327256"/>
                  </a:lnTo>
                  <a:lnTo>
                    <a:pt x="996972" y="1342547"/>
                  </a:lnTo>
                  <a:lnTo>
                    <a:pt x="960273" y="1342547"/>
                  </a:lnTo>
                  <a:lnTo>
                    <a:pt x="911342" y="1342547"/>
                  </a:lnTo>
                  <a:lnTo>
                    <a:pt x="868527" y="1318082"/>
                  </a:lnTo>
                  <a:lnTo>
                    <a:pt x="828771" y="1302791"/>
                  </a:lnTo>
                  <a:lnTo>
                    <a:pt x="730909" y="1275267"/>
                  </a:lnTo>
                  <a:lnTo>
                    <a:pt x="672803" y="1241627"/>
                  </a:lnTo>
                  <a:lnTo>
                    <a:pt x="636105" y="1217161"/>
                  </a:lnTo>
                  <a:lnTo>
                    <a:pt x="636105" y="1211045"/>
                  </a:lnTo>
                  <a:lnTo>
                    <a:pt x="626930" y="1195754"/>
                  </a:lnTo>
                  <a:lnTo>
                    <a:pt x="620814" y="1171288"/>
                  </a:lnTo>
                  <a:lnTo>
                    <a:pt x="599406" y="1140706"/>
                  </a:lnTo>
                  <a:lnTo>
                    <a:pt x="562708" y="1113183"/>
                  </a:lnTo>
                  <a:lnTo>
                    <a:pt x="535184" y="1085659"/>
                  </a:lnTo>
                  <a:lnTo>
                    <a:pt x="526010" y="1052019"/>
                  </a:lnTo>
                  <a:lnTo>
                    <a:pt x="522952" y="996971"/>
                  </a:lnTo>
                  <a:lnTo>
                    <a:pt x="489311" y="929691"/>
                  </a:lnTo>
                  <a:lnTo>
                    <a:pt x="446497" y="908284"/>
                  </a:lnTo>
                  <a:lnTo>
                    <a:pt x="443439" y="819596"/>
                  </a:lnTo>
                  <a:lnTo>
                    <a:pt x="428148" y="752316"/>
                  </a:lnTo>
                  <a:lnTo>
                    <a:pt x="394507" y="730908"/>
                  </a:lnTo>
                  <a:lnTo>
                    <a:pt x="409798" y="685036"/>
                  </a:lnTo>
                  <a:lnTo>
                    <a:pt x="409798" y="651395"/>
                  </a:lnTo>
                  <a:lnTo>
                    <a:pt x="376158" y="581057"/>
                  </a:lnTo>
                  <a:lnTo>
                    <a:pt x="363925" y="544359"/>
                  </a:lnTo>
                  <a:lnTo>
                    <a:pt x="357809" y="492369"/>
                  </a:lnTo>
                  <a:lnTo>
                    <a:pt x="348635" y="467904"/>
                  </a:lnTo>
                  <a:lnTo>
                    <a:pt x="324169" y="428147"/>
                  </a:lnTo>
                  <a:lnTo>
                    <a:pt x="315978" y="383993"/>
                  </a:lnTo>
                  <a:lnTo>
                    <a:pt x="269121" y="321110"/>
                  </a:lnTo>
                  <a:lnTo>
                    <a:pt x="238540" y="287470"/>
                  </a:lnTo>
                  <a:lnTo>
                    <a:pt x="171259" y="220190"/>
                  </a:lnTo>
                  <a:lnTo>
                    <a:pt x="113154" y="171259"/>
                  </a:lnTo>
                  <a:lnTo>
                    <a:pt x="70339" y="122328"/>
                  </a:lnTo>
                  <a:lnTo>
                    <a:pt x="48932" y="6728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9ACAE0C-1C26-3175-C47A-AC0F5586FE71}"/>
                </a:ext>
              </a:extLst>
            </p:cNvPr>
            <p:cNvSpPr/>
            <p:nvPr/>
          </p:nvSpPr>
          <p:spPr>
            <a:xfrm>
              <a:off x="4353636" y="2320119"/>
              <a:ext cx="336645" cy="891654"/>
            </a:xfrm>
            <a:custGeom>
              <a:avLst/>
              <a:gdLst>
                <a:gd name="connsiteX0" fmla="*/ 313898 w 336645"/>
                <a:gd name="connsiteY0" fmla="*/ 891654 h 891654"/>
                <a:gd name="connsiteX1" fmla="*/ 282054 w 336645"/>
                <a:gd name="connsiteY1" fmla="*/ 850711 h 891654"/>
                <a:gd name="connsiteX2" fmla="*/ 309349 w 336645"/>
                <a:gd name="connsiteY2" fmla="*/ 800669 h 891654"/>
                <a:gd name="connsiteX3" fmla="*/ 336645 w 336645"/>
                <a:gd name="connsiteY3" fmla="*/ 714233 h 891654"/>
                <a:gd name="connsiteX4" fmla="*/ 327546 w 336645"/>
                <a:gd name="connsiteY4" fmla="*/ 682388 h 891654"/>
                <a:gd name="connsiteX5" fmla="*/ 268406 w 336645"/>
                <a:gd name="connsiteY5" fmla="*/ 650544 h 891654"/>
                <a:gd name="connsiteX6" fmla="*/ 236561 w 336645"/>
                <a:gd name="connsiteY6" fmla="*/ 609600 h 891654"/>
                <a:gd name="connsiteX7" fmla="*/ 236561 w 336645"/>
                <a:gd name="connsiteY7" fmla="*/ 568657 h 891654"/>
                <a:gd name="connsiteX8" fmla="*/ 268406 w 336645"/>
                <a:gd name="connsiteY8" fmla="*/ 541362 h 891654"/>
                <a:gd name="connsiteX9" fmla="*/ 291152 w 336645"/>
                <a:gd name="connsiteY9" fmla="*/ 518615 h 891654"/>
                <a:gd name="connsiteX10" fmla="*/ 304800 w 336645"/>
                <a:gd name="connsiteY10" fmla="*/ 491320 h 891654"/>
                <a:gd name="connsiteX11" fmla="*/ 304800 w 336645"/>
                <a:gd name="connsiteY11" fmla="*/ 445827 h 891654"/>
                <a:gd name="connsiteX12" fmla="*/ 272955 w 336645"/>
                <a:gd name="connsiteY12" fmla="*/ 350293 h 891654"/>
                <a:gd name="connsiteX13" fmla="*/ 204716 w 336645"/>
                <a:gd name="connsiteY13" fmla="*/ 272956 h 891654"/>
                <a:gd name="connsiteX14" fmla="*/ 118280 w 336645"/>
                <a:gd name="connsiteY14" fmla="*/ 141027 h 891654"/>
                <a:gd name="connsiteX15" fmla="*/ 27295 w 336645"/>
                <a:gd name="connsiteY15" fmla="*/ 77338 h 891654"/>
                <a:gd name="connsiteX16" fmla="*/ 0 w 336645"/>
                <a:gd name="connsiteY16" fmla="*/ 0 h 89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6645" h="891654">
                  <a:moveTo>
                    <a:pt x="313898" y="891654"/>
                  </a:moveTo>
                  <a:lnTo>
                    <a:pt x="282054" y="850711"/>
                  </a:lnTo>
                  <a:lnTo>
                    <a:pt x="309349" y="800669"/>
                  </a:lnTo>
                  <a:lnTo>
                    <a:pt x="336645" y="714233"/>
                  </a:lnTo>
                  <a:lnTo>
                    <a:pt x="327546" y="682388"/>
                  </a:lnTo>
                  <a:lnTo>
                    <a:pt x="268406" y="650544"/>
                  </a:lnTo>
                  <a:lnTo>
                    <a:pt x="236561" y="609600"/>
                  </a:lnTo>
                  <a:lnTo>
                    <a:pt x="236561" y="568657"/>
                  </a:lnTo>
                  <a:lnTo>
                    <a:pt x="268406" y="541362"/>
                  </a:lnTo>
                  <a:lnTo>
                    <a:pt x="291152" y="518615"/>
                  </a:lnTo>
                  <a:lnTo>
                    <a:pt x="304800" y="491320"/>
                  </a:lnTo>
                  <a:lnTo>
                    <a:pt x="304800" y="445827"/>
                  </a:lnTo>
                  <a:lnTo>
                    <a:pt x="272955" y="350293"/>
                  </a:lnTo>
                  <a:lnTo>
                    <a:pt x="204716" y="272956"/>
                  </a:lnTo>
                  <a:lnTo>
                    <a:pt x="118280" y="141027"/>
                  </a:lnTo>
                  <a:lnTo>
                    <a:pt x="27295" y="77338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96FCF68-5F35-46D6-B78A-4E5A4680F9A3}"/>
                </a:ext>
              </a:extLst>
            </p:cNvPr>
            <p:cNvSpPr/>
            <p:nvPr/>
          </p:nvSpPr>
          <p:spPr>
            <a:xfrm>
              <a:off x="2338316" y="837063"/>
              <a:ext cx="495869" cy="1473958"/>
            </a:xfrm>
            <a:custGeom>
              <a:avLst/>
              <a:gdLst>
                <a:gd name="connsiteX0" fmla="*/ 0 w 495869"/>
                <a:gd name="connsiteY0" fmla="*/ 1473958 h 1473958"/>
                <a:gd name="connsiteX1" fmla="*/ 95535 w 495869"/>
                <a:gd name="connsiteY1" fmla="*/ 1219200 h 1473958"/>
                <a:gd name="connsiteX2" fmla="*/ 145577 w 495869"/>
                <a:gd name="connsiteY2" fmla="*/ 1073624 h 1473958"/>
                <a:gd name="connsiteX3" fmla="*/ 213815 w 495869"/>
                <a:gd name="connsiteY3" fmla="*/ 1005385 h 1473958"/>
                <a:gd name="connsiteX4" fmla="*/ 218365 w 495869"/>
                <a:gd name="connsiteY4" fmla="*/ 928047 h 1473958"/>
                <a:gd name="connsiteX5" fmla="*/ 268406 w 495869"/>
                <a:gd name="connsiteY5" fmla="*/ 837062 h 1473958"/>
                <a:gd name="connsiteX6" fmla="*/ 300251 w 495869"/>
                <a:gd name="connsiteY6" fmla="*/ 768824 h 1473958"/>
                <a:gd name="connsiteX7" fmla="*/ 295702 w 495869"/>
                <a:gd name="connsiteY7" fmla="*/ 691486 h 1473958"/>
                <a:gd name="connsiteX8" fmla="*/ 295702 w 495869"/>
                <a:gd name="connsiteY8" fmla="*/ 614149 h 1473958"/>
                <a:gd name="connsiteX9" fmla="*/ 409433 w 495869"/>
                <a:gd name="connsiteY9" fmla="*/ 532262 h 1473958"/>
                <a:gd name="connsiteX10" fmla="*/ 436729 w 495869"/>
                <a:gd name="connsiteY10" fmla="*/ 450376 h 1473958"/>
                <a:gd name="connsiteX11" fmla="*/ 441278 w 495869"/>
                <a:gd name="connsiteY11" fmla="*/ 350292 h 1473958"/>
                <a:gd name="connsiteX12" fmla="*/ 441278 w 495869"/>
                <a:gd name="connsiteY12" fmla="*/ 245659 h 1473958"/>
                <a:gd name="connsiteX13" fmla="*/ 441278 w 495869"/>
                <a:gd name="connsiteY13" fmla="*/ 163773 h 1473958"/>
                <a:gd name="connsiteX14" fmla="*/ 473123 w 495869"/>
                <a:gd name="connsiteY14" fmla="*/ 95534 h 1473958"/>
                <a:gd name="connsiteX15" fmla="*/ 495869 w 495869"/>
                <a:gd name="connsiteY15" fmla="*/ 0 h 1473958"/>
                <a:gd name="connsiteX16" fmla="*/ 495869 w 495869"/>
                <a:gd name="connsiteY16" fmla="*/ 0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5869" h="1473958">
                  <a:moveTo>
                    <a:pt x="0" y="1473958"/>
                  </a:moveTo>
                  <a:lnTo>
                    <a:pt x="95535" y="1219200"/>
                  </a:lnTo>
                  <a:lnTo>
                    <a:pt x="145577" y="1073624"/>
                  </a:lnTo>
                  <a:lnTo>
                    <a:pt x="213815" y="1005385"/>
                  </a:lnTo>
                  <a:lnTo>
                    <a:pt x="218365" y="928047"/>
                  </a:lnTo>
                  <a:lnTo>
                    <a:pt x="268406" y="837062"/>
                  </a:lnTo>
                  <a:lnTo>
                    <a:pt x="300251" y="768824"/>
                  </a:lnTo>
                  <a:lnTo>
                    <a:pt x="295702" y="691486"/>
                  </a:lnTo>
                  <a:lnTo>
                    <a:pt x="295702" y="614149"/>
                  </a:lnTo>
                  <a:lnTo>
                    <a:pt x="409433" y="532262"/>
                  </a:lnTo>
                  <a:lnTo>
                    <a:pt x="436729" y="450376"/>
                  </a:lnTo>
                  <a:lnTo>
                    <a:pt x="441278" y="350292"/>
                  </a:lnTo>
                  <a:lnTo>
                    <a:pt x="441278" y="245659"/>
                  </a:lnTo>
                  <a:lnTo>
                    <a:pt x="441278" y="163773"/>
                  </a:lnTo>
                  <a:lnTo>
                    <a:pt x="473123" y="95534"/>
                  </a:lnTo>
                  <a:lnTo>
                    <a:pt x="495869" y="0"/>
                  </a:lnTo>
                  <a:lnTo>
                    <a:pt x="495869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97899B0-93D2-3912-C7A6-82D894D200BB}"/>
                </a:ext>
              </a:extLst>
            </p:cNvPr>
            <p:cNvSpPr/>
            <p:nvPr/>
          </p:nvSpPr>
          <p:spPr>
            <a:xfrm>
              <a:off x="4057934" y="1524000"/>
              <a:ext cx="304800" cy="796119"/>
            </a:xfrm>
            <a:custGeom>
              <a:avLst/>
              <a:gdLst>
                <a:gd name="connsiteX0" fmla="*/ 304800 w 304800"/>
                <a:gd name="connsiteY0" fmla="*/ 796119 h 796119"/>
                <a:gd name="connsiteX1" fmla="*/ 268406 w 304800"/>
                <a:gd name="connsiteY1" fmla="*/ 741528 h 796119"/>
                <a:gd name="connsiteX2" fmla="*/ 268406 w 304800"/>
                <a:gd name="connsiteY2" fmla="*/ 723331 h 796119"/>
                <a:gd name="connsiteX3" fmla="*/ 268406 w 304800"/>
                <a:gd name="connsiteY3" fmla="*/ 714233 h 796119"/>
                <a:gd name="connsiteX4" fmla="*/ 277505 w 304800"/>
                <a:gd name="connsiteY4" fmla="*/ 673290 h 796119"/>
                <a:gd name="connsiteX5" fmla="*/ 263857 w 304800"/>
                <a:gd name="connsiteY5" fmla="*/ 655093 h 796119"/>
                <a:gd name="connsiteX6" fmla="*/ 222914 w 304800"/>
                <a:gd name="connsiteY6" fmla="*/ 573206 h 796119"/>
                <a:gd name="connsiteX7" fmla="*/ 195618 w 304800"/>
                <a:gd name="connsiteY7" fmla="*/ 532263 h 796119"/>
                <a:gd name="connsiteX8" fmla="*/ 195618 w 304800"/>
                <a:gd name="connsiteY8" fmla="*/ 486770 h 796119"/>
                <a:gd name="connsiteX9" fmla="*/ 172872 w 304800"/>
                <a:gd name="connsiteY9" fmla="*/ 436728 h 796119"/>
                <a:gd name="connsiteX10" fmla="*/ 141027 w 304800"/>
                <a:gd name="connsiteY10" fmla="*/ 322997 h 796119"/>
                <a:gd name="connsiteX11" fmla="*/ 90985 w 304800"/>
                <a:gd name="connsiteY11" fmla="*/ 232012 h 796119"/>
                <a:gd name="connsiteX12" fmla="*/ 72788 w 304800"/>
                <a:gd name="connsiteY12" fmla="*/ 195618 h 796119"/>
                <a:gd name="connsiteX13" fmla="*/ 72788 w 304800"/>
                <a:gd name="connsiteY13" fmla="*/ 109182 h 796119"/>
                <a:gd name="connsiteX14" fmla="*/ 45493 w 304800"/>
                <a:gd name="connsiteY14" fmla="*/ 68239 h 796119"/>
                <a:gd name="connsiteX15" fmla="*/ 0 w 304800"/>
                <a:gd name="connsiteY15" fmla="*/ 0 h 796119"/>
                <a:gd name="connsiteX16" fmla="*/ 0 w 304800"/>
                <a:gd name="connsiteY16" fmla="*/ 0 h 79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4800" h="796119">
                  <a:moveTo>
                    <a:pt x="304800" y="796119"/>
                  </a:moveTo>
                  <a:lnTo>
                    <a:pt x="268406" y="741528"/>
                  </a:lnTo>
                  <a:lnTo>
                    <a:pt x="268406" y="723331"/>
                  </a:lnTo>
                  <a:lnTo>
                    <a:pt x="268406" y="714233"/>
                  </a:lnTo>
                  <a:lnTo>
                    <a:pt x="277505" y="673290"/>
                  </a:lnTo>
                  <a:lnTo>
                    <a:pt x="263857" y="655093"/>
                  </a:lnTo>
                  <a:lnTo>
                    <a:pt x="222914" y="573206"/>
                  </a:lnTo>
                  <a:lnTo>
                    <a:pt x="195618" y="532263"/>
                  </a:lnTo>
                  <a:lnTo>
                    <a:pt x="195618" y="486770"/>
                  </a:lnTo>
                  <a:lnTo>
                    <a:pt x="172872" y="436728"/>
                  </a:lnTo>
                  <a:lnTo>
                    <a:pt x="141027" y="322997"/>
                  </a:lnTo>
                  <a:lnTo>
                    <a:pt x="90985" y="232012"/>
                  </a:lnTo>
                  <a:lnTo>
                    <a:pt x="72788" y="195618"/>
                  </a:lnTo>
                  <a:lnTo>
                    <a:pt x="72788" y="109182"/>
                  </a:lnTo>
                  <a:lnTo>
                    <a:pt x="45493" y="68239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59662F-0127-A983-692B-207DD77AE393}"/>
                </a:ext>
              </a:extLst>
            </p:cNvPr>
            <p:cNvSpPr/>
            <p:nvPr/>
          </p:nvSpPr>
          <p:spPr>
            <a:xfrm>
              <a:off x="3239069" y="277504"/>
              <a:ext cx="764274" cy="1114568"/>
            </a:xfrm>
            <a:custGeom>
              <a:avLst/>
              <a:gdLst>
                <a:gd name="connsiteX0" fmla="*/ 764274 w 764274"/>
                <a:gd name="connsiteY0" fmla="*/ 1114568 h 1114568"/>
                <a:gd name="connsiteX1" fmla="*/ 709683 w 764274"/>
                <a:gd name="connsiteY1" fmla="*/ 1082723 h 1114568"/>
                <a:gd name="connsiteX2" fmla="*/ 696035 w 764274"/>
                <a:gd name="connsiteY2" fmla="*/ 1037230 h 1114568"/>
                <a:gd name="connsiteX3" fmla="*/ 605050 w 764274"/>
                <a:gd name="connsiteY3" fmla="*/ 905302 h 1114568"/>
                <a:gd name="connsiteX4" fmla="*/ 605050 w 764274"/>
                <a:gd name="connsiteY4" fmla="*/ 859809 h 1114568"/>
                <a:gd name="connsiteX5" fmla="*/ 591403 w 764274"/>
                <a:gd name="connsiteY5" fmla="*/ 800669 h 1114568"/>
                <a:gd name="connsiteX6" fmla="*/ 573206 w 764274"/>
                <a:gd name="connsiteY6" fmla="*/ 750627 h 1114568"/>
                <a:gd name="connsiteX7" fmla="*/ 500418 w 764274"/>
                <a:gd name="connsiteY7" fmla="*/ 700586 h 1114568"/>
                <a:gd name="connsiteX8" fmla="*/ 423080 w 764274"/>
                <a:gd name="connsiteY8" fmla="*/ 650544 h 1114568"/>
                <a:gd name="connsiteX9" fmla="*/ 359391 w 764274"/>
                <a:gd name="connsiteY9" fmla="*/ 573206 h 1114568"/>
                <a:gd name="connsiteX10" fmla="*/ 327546 w 764274"/>
                <a:gd name="connsiteY10" fmla="*/ 550460 h 1114568"/>
                <a:gd name="connsiteX11" fmla="*/ 263856 w 764274"/>
                <a:gd name="connsiteY11" fmla="*/ 536812 h 1114568"/>
                <a:gd name="connsiteX12" fmla="*/ 131928 w 764274"/>
                <a:gd name="connsiteY12" fmla="*/ 436729 h 1114568"/>
                <a:gd name="connsiteX13" fmla="*/ 40943 w 764274"/>
                <a:gd name="connsiteY13" fmla="*/ 304800 h 1114568"/>
                <a:gd name="connsiteX14" fmla="*/ 22746 w 764274"/>
                <a:gd name="connsiteY14" fmla="*/ 209266 h 1114568"/>
                <a:gd name="connsiteX15" fmla="*/ 0 w 764274"/>
                <a:gd name="connsiteY15" fmla="*/ 95535 h 1114568"/>
                <a:gd name="connsiteX16" fmla="*/ 9098 w 764274"/>
                <a:gd name="connsiteY16" fmla="*/ 0 h 111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4274" h="1114568">
                  <a:moveTo>
                    <a:pt x="764274" y="1114568"/>
                  </a:moveTo>
                  <a:lnTo>
                    <a:pt x="709683" y="1082723"/>
                  </a:lnTo>
                  <a:lnTo>
                    <a:pt x="696035" y="1037230"/>
                  </a:lnTo>
                  <a:lnTo>
                    <a:pt x="605050" y="905302"/>
                  </a:lnTo>
                  <a:lnTo>
                    <a:pt x="605050" y="859809"/>
                  </a:lnTo>
                  <a:lnTo>
                    <a:pt x="591403" y="800669"/>
                  </a:lnTo>
                  <a:lnTo>
                    <a:pt x="573206" y="750627"/>
                  </a:lnTo>
                  <a:lnTo>
                    <a:pt x="500418" y="700586"/>
                  </a:lnTo>
                  <a:lnTo>
                    <a:pt x="423080" y="650544"/>
                  </a:lnTo>
                  <a:lnTo>
                    <a:pt x="359391" y="573206"/>
                  </a:lnTo>
                  <a:lnTo>
                    <a:pt x="327546" y="550460"/>
                  </a:lnTo>
                  <a:lnTo>
                    <a:pt x="263856" y="536812"/>
                  </a:lnTo>
                  <a:lnTo>
                    <a:pt x="131928" y="436729"/>
                  </a:lnTo>
                  <a:lnTo>
                    <a:pt x="40943" y="304800"/>
                  </a:lnTo>
                  <a:lnTo>
                    <a:pt x="22746" y="209266"/>
                  </a:lnTo>
                  <a:lnTo>
                    <a:pt x="0" y="95535"/>
                  </a:lnTo>
                  <a:lnTo>
                    <a:pt x="9098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64BF0BC-B5C8-DAED-9193-E3D662A1F0D2}"/>
                </a:ext>
              </a:extLst>
            </p:cNvPr>
            <p:cNvSpPr/>
            <p:nvPr/>
          </p:nvSpPr>
          <p:spPr>
            <a:xfrm>
              <a:off x="4531057" y="1510352"/>
              <a:ext cx="996286" cy="154675"/>
            </a:xfrm>
            <a:custGeom>
              <a:avLst/>
              <a:gdLst>
                <a:gd name="connsiteX0" fmla="*/ 996286 w 996286"/>
                <a:gd name="connsiteY0" fmla="*/ 154675 h 154675"/>
                <a:gd name="connsiteX1" fmla="*/ 855259 w 996286"/>
                <a:gd name="connsiteY1" fmla="*/ 150126 h 154675"/>
                <a:gd name="connsiteX2" fmla="*/ 800668 w 996286"/>
                <a:gd name="connsiteY2" fmla="*/ 113732 h 154675"/>
                <a:gd name="connsiteX3" fmla="*/ 759725 w 996286"/>
                <a:gd name="connsiteY3" fmla="*/ 113732 h 154675"/>
                <a:gd name="connsiteX4" fmla="*/ 686937 w 996286"/>
                <a:gd name="connsiteY4" fmla="*/ 113732 h 154675"/>
                <a:gd name="connsiteX5" fmla="*/ 623247 w 996286"/>
                <a:gd name="connsiteY5" fmla="*/ 122830 h 154675"/>
                <a:gd name="connsiteX6" fmla="*/ 332095 w 996286"/>
                <a:gd name="connsiteY6" fmla="*/ 81887 h 154675"/>
                <a:gd name="connsiteX7" fmla="*/ 263856 w 996286"/>
                <a:gd name="connsiteY7" fmla="*/ 86436 h 154675"/>
                <a:gd name="connsiteX8" fmla="*/ 191068 w 996286"/>
                <a:gd name="connsiteY8" fmla="*/ 59141 h 154675"/>
                <a:gd name="connsiteX9" fmla="*/ 122830 w 996286"/>
                <a:gd name="connsiteY9" fmla="*/ 45493 h 154675"/>
                <a:gd name="connsiteX10" fmla="*/ 0 w 996286"/>
                <a:gd name="connsiteY10" fmla="*/ 9099 h 154675"/>
                <a:gd name="connsiteX11" fmla="*/ 4549 w 996286"/>
                <a:gd name="connsiteY11" fmla="*/ 0 h 15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6286" h="154675">
                  <a:moveTo>
                    <a:pt x="996286" y="154675"/>
                  </a:moveTo>
                  <a:lnTo>
                    <a:pt x="855259" y="150126"/>
                  </a:lnTo>
                  <a:lnTo>
                    <a:pt x="800668" y="113732"/>
                  </a:lnTo>
                  <a:lnTo>
                    <a:pt x="759725" y="113732"/>
                  </a:lnTo>
                  <a:lnTo>
                    <a:pt x="686937" y="113732"/>
                  </a:lnTo>
                  <a:lnTo>
                    <a:pt x="623247" y="122830"/>
                  </a:lnTo>
                  <a:lnTo>
                    <a:pt x="332095" y="81887"/>
                  </a:lnTo>
                  <a:lnTo>
                    <a:pt x="263856" y="86436"/>
                  </a:lnTo>
                  <a:lnTo>
                    <a:pt x="191068" y="59141"/>
                  </a:lnTo>
                  <a:lnTo>
                    <a:pt x="122830" y="45493"/>
                  </a:lnTo>
                  <a:lnTo>
                    <a:pt x="0" y="9099"/>
                  </a:lnTo>
                  <a:lnTo>
                    <a:pt x="4549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6653E60-B359-D7FE-946C-6065E970E545}"/>
                </a:ext>
              </a:extLst>
            </p:cNvPr>
            <p:cNvSpPr/>
            <p:nvPr/>
          </p:nvSpPr>
          <p:spPr>
            <a:xfrm>
              <a:off x="4135272" y="1501254"/>
              <a:ext cx="186519" cy="0"/>
            </a:xfrm>
            <a:custGeom>
              <a:avLst/>
              <a:gdLst>
                <a:gd name="connsiteX0" fmla="*/ 186519 w 186519"/>
                <a:gd name="connsiteY0" fmla="*/ 0 h 0"/>
                <a:gd name="connsiteX1" fmla="*/ 90985 w 186519"/>
                <a:gd name="connsiteY1" fmla="*/ 0 h 0"/>
                <a:gd name="connsiteX2" fmla="*/ 0 w 186519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519">
                  <a:moveTo>
                    <a:pt x="186519" y="0"/>
                  </a:moveTo>
                  <a:lnTo>
                    <a:pt x="90985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2471D72-34A5-8719-78E6-4D55D8615AA0}"/>
                </a:ext>
              </a:extLst>
            </p:cNvPr>
            <p:cNvSpPr/>
            <p:nvPr/>
          </p:nvSpPr>
          <p:spPr>
            <a:xfrm>
              <a:off x="6275967" y="3429780"/>
              <a:ext cx="661614" cy="237182"/>
            </a:xfrm>
            <a:custGeom>
              <a:avLst/>
              <a:gdLst>
                <a:gd name="connsiteX0" fmla="*/ 661614 w 661614"/>
                <a:gd name="connsiteY0" fmla="*/ 146679 h 237182"/>
                <a:gd name="connsiteX1" fmla="*/ 661614 w 661614"/>
                <a:gd name="connsiteY1" fmla="*/ 199733 h 237182"/>
                <a:gd name="connsiteX2" fmla="*/ 630406 w 661614"/>
                <a:gd name="connsiteY2" fmla="*/ 221578 h 237182"/>
                <a:gd name="connsiteX3" fmla="*/ 605439 w 661614"/>
                <a:gd name="connsiteY3" fmla="*/ 234062 h 237182"/>
                <a:gd name="connsiteX4" fmla="*/ 546144 w 661614"/>
                <a:gd name="connsiteY4" fmla="*/ 237182 h 237182"/>
                <a:gd name="connsiteX5" fmla="*/ 496210 w 661614"/>
                <a:gd name="connsiteY5" fmla="*/ 209095 h 237182"/>
                <a:gd name="connsiteX6" fmla="*/ 458761 w 661614"/>
                <a:gd name="connsiteY6" fmla="*/ 174766 h 237182"/>
                <a:gd name="connsiteX7" fmla="*/ 446277 w 661614"/>
                <a:gd name="connsiteY7" fmla="*/ 131075 h 237182"/>
                <a:gd name="connsiteX8" fmla="*/ 340170 w 661614"/>
                <a:gd name="connsiteY8" fmla="*/ 121712 h 237182"/>
                <a:gd name="connsiteX9" fmla="*/ 290236 w 661614"/>
                <a:gd name="connsiteY9" fmla="*/ 96746 h 237182"/>
                <a:gd name="connsiteX10" fmla="*/ 212216 w 661614"/>
                <a:gd name="connsiteY10" fmla="*/ 78021 h 237182"/>
                <a:gd name="connsiteX11" fmla="*/ 212216 w 661614"/>
                <a:gd name="connsiteY11" fmla="*/ 46812 h 237182"/>
                <a:gd name="connsiteX12" fmla="*/ 184129 w 661614"/>
                <a:gd name="connsiteY12" fmla="*/ 24967 h 237182"/>
                <a:gd name="connsiteX13" fmla="*/ 99866 w 661614"/>
                <a:gd name="connsiteY13" fmla="*/ 9363 h 237182"/>
                <a:gd name="connsiteX14" fmla="*/ 34329 w 661614"/>
                <a:gd name="connsiteY14" fmla="*/ 0 h 237182"/>
                <a:gd name="connsiteX15" fmla="*/ 0 w 661614"/>
                <a:gd name="connsiteY15" fmla="*/ 0 h 237182"/>
                <a:gd name="connsiteX0" fmla="*/ 661614 w 661614"/>
                <a:gd name="connsiteY0" fmla="*/ 146679 h 237182"/>
                <a:gd name="connsiteX1" fmla="*/ 661614 w 661614"/>
                <a:gd name="connsiteY1" fmla="*/ 199733 h 237182"/>
                <a:gd name="connsiteX2" fmla="*/ 630406 w 661614"/>
                <a:gd name="connsiteY2" fmla="*/ 221578 h 237182"/>
                <a:gd name="connsiteX3" fmla="*/ 605439 w 661614"/>
                <a:gd name="connsiteY3" fmla="*/ 234062 h 237182"/>
                <a:gd name="connsiteX4" fmla="*/ 546144 w 661614"/>
                <a:gd name="connsiteY4" fmla="*/ 237182 h 237182"/>
                <a:gd name="connsiteX5" fmla="*/ 496210 w 661614"/>
                <a:gd name="connsiteY5" fmla="*/ 209095 h 237182"/>
                <a:gd name="connsiteX6" fmla="*/ 458761 w 661614"/>
                <a:gd name="connsiteY6" fmla="*/ 174766 h 237182"/>
                <a:gd name="connsiteX7" fmla="*/ 446277 w 661614"/>
                <a:gd name="connsiteY7" fmla="*/ 131075 h 237182"/>
                <a:gd name="connsiteX8" fmla="*/ 340170 w 661614"/>
                <a:gd name="connsiteY8" fmla="*/ 121712 h 237182"/>
                <a:gd name="connsiteX9" fmla="*/ 290236 w 661614"/>
                <a:gd name="connsiteY9" fmla="*/ 96746 h 237182"/>
                <a:gd name="connsiteX10" fmla="*/ 221579 w 661614"/>
                <a:gd name="connsiteY10" fmla="*/ 71779 h 237182"/>
                <a:gd name="connsiteX11" fmla="*/ 212216 w 661614"/>
                <a:gd name="connsiteY11" fmla="*/ 46812 h 237182"/>
                <a:gd name="connsiteX12" fmla="*/ 184129 w 661614"/>
                <a:gd name="connsiteY12" fmla="*/ 24967 h 237182"/>
                <a:gd name="connsiteX13" fmla="*/ 99866 w 661614"/>
                <a:gd name="connsiteY13" fmla="*/ 9363 h 237182"/>
                <a:gd name="connsiteX14" fmla="*/ 34329 w 661614"/>
                <a:gd name="connsiteY14" fmla="*/ 0 h 237182"/>
                <a:gd name="connsiteX15" fmla="*/ 0 w 661614"/>
                <a:gd name="connsiteY15" fmla="*/ 0 h 23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61614" h="237182">
                  <a:moveTo>
                    <a:pt x="661614" y="146679"/>
                  </a:moveTo>
                  <a:lnTo>
                    <a:pt x="661614" y="199733"/>
                  </a:lnTo>
                  <a:lnTo>
                    <a:pt x="630406" y="221578"/>
                  </a:lnTo>
                  <a:lnTo>
                    <a:pt x="605439" y="234062"/>
                  </a:lnTo>
                  <a:lnTo>
                    <a:pt x="546144" y="237182"/>
                  </a:lnTo>
                  <a:lnTo>
                    <a:pt x="496210" y="209095"/>
                  </a:lnTo>
                  <a:lnTo>
                    <a:pt x="458761" y="174766"/>
                  </a:lnTo>
                  <a:lnTo>
                    <a:pt x="446277" y="131075"/>
                  </a:lnTo>
                  <a:lnTo>
                    <a:pt x="340170" y="121712"/>
                  </a:lnTo>
                  <a:lnTo>
                    <a:pt x="290236" y="96746"/>
                  </a:lnTo>
                  <a:lnTo>
                    <a:pt x="221579" y="71779"/>
                  </a:lnTo>
                  <a:lnTo>
                    <a:pt x="212216" y="46812"/>
                  </a:lnTo>
                  <a:lnTo>
                    <a:pt x="184129" y="24967"/>
                  </a:lnTo>
                  <a:lnTo>
                    <a:pt x="99866" y="9363"/>
                  </a:lnTo>
                  <a:lnTo>
                    <a:pt x="34329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D69E1A0-67A2-E2F1-95FA-FB0D9DEB645D}"/>
                </a:ext>
              </a:extLst>
            </p:cNvPr>
            <p:cNvSpPr/>
            <p:nvPr/>
          </p:nvSpPr>
          <p:spPr>
            <a:xfrm>
              <a:off x="6729046" y="3532554"/>
              <a:ext cx="75549" cy="36472"/>
            </a:xfrm>
            <a:custGeom>
              <a:avLst/>
              <a:gdLst>
                <a:gd name="connsiteX0" fmla="*/ 75549 w 75549"/>
                <a:gd name="connsiteY0" fmla="*/ 0 h 36472"/>
                <a:gd name="connsiteX1" fmla="*/ 31262 w 75549"/>
                <a:gd name="connsiteY1" fmla="*/ 31261 h 36472"/>
                <a:gd name="connsiteX2" fmla="*/ 0 w 75549"/>
                <a:gd name="connsiteY2" fmla="*/ 36472 h 3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549" h="36472">
                  <a:moveTo>
                    <a:pt x="75549" y="0"/>
                  </a:moveTo>
                  <a:lnTo>
                    <a:pt x="31262" y="31261"/>
                  </a:lnTo>
                  <a:lnTo>
                    <a:pt x="0" y="36472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9391595-F748-BAA4-D6D7-F663535E97EB}"/>
                </a:ext>
              </a:extLst>
            </p:cNvPr>
            <p:cNvSpPr/>
            <p:nvPr/>
          </p:nvSpPr>
          <p:spPr>
            <a:xfrm>
              <a:off x="4928903" y="3050605"/>
              <a:ext cx="1510974" cy="627836"/>
            </a:xfrm>
            <a:custGeom>
              <a:avLst/>
              <a:gdLst>
                <a:gd name="connsiteX0" fmla="*/ 1503159 w 1510974"/>
                <a:gd name="connsiteY0" fmla="*/ 627836 h 627836"/>
                <a:gd name="connsiteX1" fmla="*/ 1510974 w 1510974"/>
                <a:gd name="connsiteY1" fmla="*/ 562708 h 627836"/>
                <a:gd name="connsiteX2" fmla="*/ 1451056 w 1510974"/>
                <a:gd name="connsiteY2" fmla="*/ 515816 h 627836"/>
                <a:gd name="connsiteX3" fmla="*/ 1404164 w 1510974"/>
                <a:gd name="connsiteY3" fmla="*/ 476739 h 627836"/>
                <a:gd name="connsiteX4" fmla="*/ 1404164 w 1510974"/>
                <a:gd name="connsiteY4" fmla="*/ 450687 h 627836"/>
                <a:gd name="connsiteX5" fmla="*/ 1365087 w 1510974"/>
                <a:gd name="connsiteY5" fmla="*/ 390769 h 627836"/>
                <a:gd name="connsiteX6" fmla="*/ 1323405 w 1510974"/>
                <a:gd name="connsiteY6" fmla="*/ 382954 h 627836"/>
                <a:gd name="connsiteX7" fmla="*/ 1276512 w 1510974"/>
                <a:gd name="connsiteY7" fmla="*/ 359508 h 627836"/>
                <a:gd name="connsiteX8" fmla="*/ 1232225 w 1510974"/>
                <a:gd name="connsiteY8" fmla="*/ 336062 h 627836"/>
                <a:gd name="connsiteX9" fmla="*/ 1187938 w 1510974"/>
                <a:gd name="connsiteY9" fmla="*/ 328246 h 627836"/>
                <a:gd name="connsiteX10" fmla="*/ 1161887 w 1510974"/>
                <a:gd name="connsiteY10" fmla="*/ 333457 h 627836"/>
                <a:gd name="connsiteX11" fmla="*/ 1104574 w 1510974"/>
                <a:gd name="connsiteY11" fmla="*/ 315221 h 627836"/>
                <a:gd name="connsiteX12" fmla="*/ 1062892 w 1510974"/>
                <a:gd name="connsiteY12" fmla="*/ 304800 h 627836"/>
                <a:gd name="connsiteX13" fmla="*/ 976923 w 1510974"/>
                <a:gd name="connsiteY13" fmla="*/ 304800 h 627836"/>
                <a:gd name="connsiteX14" fmla="*/ 924820 w 1510974"/>
                <a:gd name="connsiteY14" fmla="*/ 304800 h 627836"/>
                <a:gd name="connsiteX15" fmla="*/ 872718 w 1510974"/>
                <a:gd name="connsiteY15" fmla="*/ 320431 h 627836"/>
                <a:gd name="connsiteX16" fmla="*/ 823220 w 1510974"/>
                <a:gd name="connsiteY16" fmla="*/ 336062 h 627836"/>
                <a:gd name="connsiteX17" fmla="*/ 726830 w 1510974"/>
                <a:gd name="connsiteY17" fmla="*/ 330851 h 627836"/>
                <a:gd name="connsiteX18" fmla="*/ 651282 w 1510974"/>
                <a:gd name="connsiteY18" fmla="*/ 268328 h 627836"/>
                <a:gd name="connsiteX19" fmla="*/ 567918 w 1510974"/>
                <a:gd name="connsiteY19" fmla="*/ 192780 h 627836"/>
                <a:gd name="connsiteX20" fmla="*/ 526235 w 1510974"/>
                <a:gd name="connsiteY20" fmla="*/ 106810 h 627836"/>
                <a:gd name="connsiteX21" fmla="*/ 411610 w 1510974"/>
                <a:gd name="connsiteY21" fmla="*/ 15631 h 627836"/>
                <a:gd name="connsiteX22" fmla="*/ 268328 w 1510974"/>
                <a:gd name="connsiteY22" fmla="*/ 15631 h 627836"/>
                <a:gd name="connsiteX23" fmla="*/ 171938 w 1510974"/>
                <a:gd name="connsiteY23" fmla="*/ 5210 h 627836"/>
                <a:gd name="connsiteX24" fmla="*/ 109415 w 1510974"/>
                <a:gd name="connsiteY24" fmla="*/ 2605 h 627836"/>
                <a:gd name="connsiteX25" fmla="*/ 46892 w 1510974"/>
                <a:gd name="connsiteY25" fmla="*/ 2605 h 627836"/>
                <a:gd name="connsiteX26" fmla="*/ 0 w 1510974"/>
                <a:gd name="connsiteY26" fmla="*/ 0 h 627836"/>
                <a:gd name="connsiteX27" fmla="*/ 0 w 1510974"/>
                <a:gd name="connsiteY27" fmla="*/ 0 h 62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510974" h="627836">
                  <a:moveTo>
                    <a:pt x="1503159" y="627836"/>
                  </a:moveTo>
                  <a:lnTo>
                    <a:pt x="1510974" y="562708"/>
                  </a:lnTo>
                  <a:lnTo>
                    <a:pt x="1451056" y="515816"/>
                  </a:lnTo>
                  <a:lnTo>
                    <a:pt x="1404164" y="476739"/>
                  </a:lnTo>
                  <a:lnTo>
                    <a:pt x="1404164" y="450687"/>
                  </a:lnTo>
                  <a:lnTo>
                    <a:pt x="1365087" y="390769"/>
                  </a:lnTo>
                  <a:lnTo>
                    <a:pt x="1323405" y="382954"/>
                  </a:lnTo>
                  <a:lnTo>
                    <a:pt x="1276512" y="359508"/>
                  </a:lnTo>
                  <a:lnTo>
                    <a:pt x="1232225" y="336062"/>
                  </a:lnTo>
                  <a:lnTo>
                    <a:pt x="1187938" y="328246"/>
                  </a:lnTo>
                  <a:lnTo>
                    <a:pt x="1161887" y="333457"/>
                  </a:lnTo>
                  <a:lnTo>
                    <a:pt x="1104574" y="315221"/>
                  </a:lnTo>
                  <a:lnTo>
                    <a:pt x="1062892" y="304800"/>
                  </a:lnTo>
                  <a:lnTo>
                    <a:pt x="976923" y="304800"/>
                  </a:lnTo>
                  <a:lnTo>
                    <a:pt x="924820" y="304800"/>
                  </a:lnTo>
                  <a:lnTo>
                    <a:pt x="872718" y="320431"/>
                  </a:lnTo>
                  <a:lnTo>
                    <a:pt x="823220" y="336062"/>
                  </a:lnTo>
                  <a:lnTo>
                    <a:pt x="726830" y="330851"/>
                  </a:lnTo>
                  <a:lnTo>
                    <a:pt x="651282" y="268328"/>
                  </a:lnTo>
                  <a:lnTo>
                    <a:pt x="567918" y="192780"/>
                  </a:lnTo>
                  <a:lnTo>
                    <a:pt x="526235" y="106810"/>
                  </a:lnTo>
                  <a:lnTo>
                    <a:pt x="411610" y="15631"/>
                  </a:lnTo>
                  <a:lnTo>
                    <a:pt x="268328" y="15631"/>
                  </a:lnTo>
                  <a:lnTo>
                    <a:pt x="171938" y="5210"/>
                  </a:lnTo>
                  <a:lnTo>
                    <a:pt x="109415" y="2605"/>
                  </a:lnTo>
                  <a:lnTo>
                    <a:pt x="46892" y="260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81A9457-B610-F12A-ABC7-BD6E05F9E630}"/>
                </a:ext>
              </a:extLst>
            </p:cNvPr>
            <p:cNvSpPr/>
            <p:nvPr/>
          </p:nvSpPr>
          <p:spPr>
            <a:xfrm>
              <a:off x="4676205" y="2678072"/>
              <a:ext cx="2216964" cy="372533"/>
            </a:xfrm>
            <a:custGeom>
              <a:avLst/>
              <a:gdLst>
                <a:gd name="connsiteX0" fmla="*/ 2216964 w 2216964"/>
                <a:gd name="connsiteY0" fmla="*/ 0 h 372533"/>
                <a:gd name="connsiteX1" fmla="*/ 2144021 w 2216964"/>
                <a:gd name="connsiteY1" fmla="*/ 28656 h 372533"/>
                <a:gd name="connsiteX2" fmla="*/ 2050236 w 2216964"/>
                <a:gd name="connsiteY2" fmla="*/ 80759 h 372533"/>
                <a:gd name="connsiteX3" fmla="*/ 1951241 w 2216964"/>
                <a:gd name="connsiteY3" fmla="*/ 174543 h 372533"/>
                <a:gd name="connsiteX4" fmla="*/ 1914769 w 2216964"/>
                <a:gd name="connsiteY4" fmla="*/ 203200 h 372533"/>
                <a:gd name="connsiteX5" fmla="*/ 1909559 w 2216964"/>
                <a:gd name="connsiteY5" fmla="*/ 203200 h 372533"/>
                <a:gd name="connsiteX6" fmla="*/ 1807959 w 2216964"/>
                <a:gd name="connsiteY6" fmla="*/ 244882 h 372533"/>
                <a:gd name="connsiteX7" fmla="*/ 1753251 w 2216964"/>
                <a:gd name="connsiteY7" fmla="*/ 270933 h 372533"/>
                <a:gd name="connsiteX8" fmla="*/ 1667282 w 2216964"/>
                <a:gd name="connsiteY8" fmla="*/ 289169 h 372533"/>
                <a:gd name="connsiteX9" fmla="*/ 1602154 w 2216964"/>
                <a:gd name="connsiteY9" fmla="*/ 278749 h 372533"/>
                <a:gd name="connsiteX10" fmla="*/ 1547446 w 2216964"/>
                <a:gd name="connsiteY10" fmla="*/ 237066 h 372533"/>
                <a:gd name="connsiteX11" fmla="*/ 1495344 w 2216964"/>
                <a:gd name="connsiteY11" fmla="*/ 221436 h 372533"/>
                <a:gd name="connsiteX12" fmla="*/ 1357272 w 2216964"/>
                <a:gd name="connsiteY12" fmla="*/ 164123 h 372533"/>
                <a:gd name="connsiteX13" fmla="*/ 1305169 w 2216964"/>
                <a:gd name="connsiteY13" fmla="*/ 148492 h 372533"/>
                <a:gd name="connsiteX14" fmla="*/ 1211385 w 2216964"/>
                <a:gd name="connsiteY14" fmla="*/ 122441 h 372533"/>
                <a:gd name="connsiteX15" fmla="*/ 1117600 w 2216964"/>
                <a:gd name="connsiteY15" fmla="*/ 109415 h 372533"/>
                <a:gd name="connsiteX16" fmla="*/ 1008185 w 2216964"/>
                <a:gd name="connsiteY16" fmla="*/ 59918 h 372533"/>
                <a:gd name="connsiteX17" fmla="*/ 948267 w 2216964"/>
                <a:gd name="connsiteY17" fmla="*/ 41682 h 372533"/>
                <a:gd name="connsiteX18" fmla="*/ 903980 w 2216964"/>
                <a:gd name="connsiteY18" fmla="*/ 26051 h 372533"/>
                <a:gd name="connsiteX19" fmla="*/ 859692 w 2216964"/>
                <a:gd name="connsiteY19" fmla="*/ 10420 h 372533"/>
                <a:gd name="connsiteX20" fmla="*/ 804985 w 2216964"/>
                <a:gd name="connsiteY20" fmla="*/ 36472 h 372533"/>
                <a:gd name="connsiteX21" fmla="*/ 752882 w 2216964"/>
                <a:gd name="connsiteY21" fmla="*/ 54707 h 372533"/>
                <a:gd name="connsiteX22" fmla="*/ 674728 w 2216964"/>
                <a:gd name="connsiteY22" fmla="*/ 112020 h 372533"/>
                <a:gd name="connsiteX23" fmla="*/ 599180 w 2216964"/>
                <a:gd name="connsiteY23" fmla="*/ 151097 h 372533"/>
                <a:gd name="connsiteX24" fmla="*/ 541867 w 2216964"/>
                <a:gd name="connsiteY24" fmla="*/ 171938 h 372533"/>
                <a:gd name="connsiteX25" fmla="*/ 476739 w 2216964"/>
                <a:gd name="connsiteY25" fmla="*/ 200595 h 372533"/>
                <a:gd name="connsiteX26" fmla="*/ 432451 w 2216964"/>
                <a:gd name="connsiteY26" fmla="*/ 250092 h 372533"/>
                <a:gd name="connsiteX27" fmla="*/ 346482 w 2216964"/>
                <a:gd name="connsiteY27" fmla="*/ 310010 h 372533"/>
                <a:gd name="connsiteX28" fmla="*/ 265723 w 2216964"/>
                <a:gd name="connsiteY28" fmla="*/ 372533 h 372533"/>
                <a:gd name="connsiteX29" fmla="*/ 192780 w 2216964"/>
                <a:gd name="connsiteY29" fmla="*/ 349087 h 372533"/>
                <a:gd name="connsiteX30" fmla="*/ 91180 w 2216964"/>
                <a:gd name="connsiteY30" fmla="*/ 362113 h 372533"/>
                <a:gd name="connsiteX31" fmla="*/ 0 w 2216964"/>
                <a:gd name="connsiteY31" fmla="*/ 362113 h 37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16964" h="372533">
                  <a:moveTo>
                    <a:pt x="2216964" y="0"/>
                  </a:moveTo>
                  <a:lnTo>
                    <a:pt x="2144021" y="28656"/>
                  </a:lnTo>
                  <a:lnTo>
                    <a:pt x="2050236" y="80759"/>
                  </a:lnTo>
                  <a:lnTo>
                    <a:pt x="1951241" y="174543"/>
                  </a:lnTo>
                  <a:lnTo>
                    <a:pt x="1914769" y="203200"/>
                  </a:lnTo>
                  <a:lnTo>
                    <a:pt x="1909559" y="203200"/>
                  </a:lnTo>
                  <a:lnTo>
                    <a:pt x="1807959" y="244882"/>
                  </a:lnTo>
                  <a:lnTo>
                    <a:pt x="1753251" y="270933"/>
                  </a:lnTo>
                  <a:lnTo>
                    <a:pt x="1667282" y="289169"/>
                  </a:lnTo>
                  <a:lnTo>
                    <a:pt x="1602154" y="278749"/>
                  </a:lnTo>
                  <a:lnTo>
                    <a:pt x="1547446" y="237066"/>
                  </a:lnTo>
                  <a:lnTo>
                    <a:pt x="1495344" y="221436"/>
                  </a:lnTo>
                  <a:lnTo>
                    <a:pt x="1357272" y="164123"/>
                  </a:lnTo>
                  <a:lnTo>
                    <a:pt x="1305169" y="148492"/>
                  </a:lnTo>
                  <a:lnTo>
                    <a:pt x="1211385" y="122441"/>
                  </a:lnTo>
                  <a:lnTo>
                    <a:pt x="1117600" y="109415"/>
                  </a:lnTo>
                  <a:lnTo>
                    <a:pt x="1008185" y="59918"/>
                  </a:lnTo>
                  <a:lnTo>
                    <a:pt x="948267" y="41682"/>
                  </a:lnTo>
                  <a:lnTo>
                    <a:pt x="903980" y="26051"/>
                  </a:lnTo>
                  <a:lnTo>
                    <a:pt x="859692" y="10420"/>
                  </a:lnTo>
                  <a:lnTo>
                    <a:pt x="804985" y="36472"/>
                  </a:lnTo>
                  <a:lnTo>
                    <a:pt x="752882" y="54707"/>
                  </a:lnTo>
                  <a:lnTo>
                    <a:pt x="674728" y="112020"/>
                  </a:lnTo>
                  <a:lnTo>
                    <a:pt x="599180" y="151097"/>
                  </a:lnTo>
                  <a:lnTo>
                    <a:pt x="541867" y="171938"/>
                  </a:lnTo>
                  <a:lnTo>
                    <a:pt x="476739" y="200595"/>
                  </a:lnTo>
                  <a:lnTo>
                    <a:pt x="432451" y="250092"/>
                  </a:lnTo>
                  <a:lnTo>
                    <a:pt x="346482" y="310010"/>
                  </a:lnTo>
                  <a:lnTo>
                    <a:pt x="265723" y="372533"/>
                  </a:lnTo>
                  <a:lnTo>
                    <a:pt x="192780" y="349087"/>
                  </a:lnTo>
                  <a:lnTo>
                    <a:pt x="91180" y="362113"/>
                  </a:lnTo>
                  <a:lnTo>
                    <a:pt x="0" y="362113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B4F3899-DAFF-1344-54AF-501B87D81AEC}"/>
                </a:ext>
              </a:extLst>
            </p:cNvPr>
            <p:cNvSpPr/>
            <p:nvPr/>
          </p:nvSpPr>
          <p:spPr>
            <a:xfrm>
              <a:off x="5520267" y="2068472"/>
              <a:ext cx="463712" cy="612205"/>
            </a:xfrm>
            <a:custGeom>
              <a:avLst/>
              <a:gdLst>
                <a:gd name="connsiteX0" fmla="*/ 463712 w 463712"/>
                <a:gd name="connsiteY0" fmla="*/ 0 h 612205"/>
                <a:gd name="connsiteX1" fmla="*/ 398584 w 463712"/>
                <a:gd name="connsiteY1" fmla="*/ 39077 h 612205"/>
                <a:gd name="connsiteX2" fmla="*/ 351692 w 463712"/>
                <a:gd name="connsiteY2" fmla="*/ 93784 h 612205"/>
                <a:gd name="connsiteX3" fmla="*/ 310010 w 463712"/>
                <a:gd name="connsiteY3" fmla="*/ 166728 h 612205"/>
                <a:gd name="connsiteX4" fmla="*/ 294379 w 463712"/>
                <a:gd name="connsiteY4" fmla="*/ 242277 h 612205"/>
                <a:gd name="connsiteX5" fmla="*/ 278748 w 463712"/>
                <a:gd name="connsiteY5" fmla="*/ 283959 h 612205"/>
                <a:gd name="connsiteX6" fmla="*/ 255302 w 463712"/>
                <a:gd name="connsiteY6" fmla="*/ 338666 h 612205"/>
                <a:gd name="connsiteX7" fmla="*/ 187569 w 463712"/>
                <a:gd name="connsiteY7" fmla="*/ 385559 h 612205"/>
                <a:gd name="connsiteX8" fmla="*/ 130256 w 463712"/>
                <a:gd name="connsiteY8" fmla="*/ 440266 h 612205"/>
                <a:gd name="connsiteX9" fmla="*/ 70338 w 463712"/>
                <a:gd name="connsiteY9" fmla="*/ 479343 h 612205"/>
                <a:gd name="connsiteX10" fmla="*/ 41682 w 463712"/>
                <a:gd name="connsiteY10" fmla="*/ 560102 h 612205"/>
                <a:gd name="connsiteX11" fmla="*/ 0 w 463712"/>
                <a:gd name="connsiteY11" fmla="*/ 612205 h 612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3712" h="612205">
                  <a:moveTo>
                    <a:pt x="463712" y="0"/>
                  </a:moveTo>
                  <a:lnTo>
                    <a:pt x="398584" y="39077"/>
                  </a:lnTo>
                  <a:lnTo>
                    <a:pt x="351692" y="93784"/>
                  </a:lnTo>
                  <a:lnTo>
                    <a:pt x="310010" y="166728"/>
                  </a:lnTo>
                  <a:lnTo>
                    <a:pt x="294379" y="242277"/>
                  </a:lnTo>
                  <a:lnTo>
                    <a:pt x="278748" y="283959"/>
                  </a:lnTo>
                  <a:lnTo>
                    <a:pt x="255302" y="338666"/>
                  </a:lnTo>
                  <a:lnTo>
                    <a:pt x="187569" y="385559"/>
                  </a:lnTo>
                  <a:lnTo>
                    <a:pt x="130256" y="440266"/>
                  </a:lnTo>
                  <a:lnTo>
                    <a:pt x="70338" y="479343"/>
                  </a:lnTo>
                  <a:lnTo>
                    <a:pt x="41682" y="560102"/>
                  </a:lnTo>
                  <a:lnTo>
                    <a:pt x="0" y="612205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13E7D98-BCEE-FE74-923C-3C485F2B06AE}"/>
                </a:ext>
              </a:extLst>
            </p:cNvPr>
            <p:cNvSpPr/>
            <p:nvPr/>
          </p:nvSpPr>
          <p:spPr>
            <a:xfrm>
              <a:off x="5989190" y="278749"/>
              <a:ext cx="265723" cy="833641"/>
            </a:xfrm>
            <a:custGeom>
              <a:avLst/>
              <a:gdLst>
                <a:gd name="connsiteX0" fmla="*/ 0 w 265723"/>
                <a:gd name="connsiteY0" fmla="*/ 833641 h 833641"/>
                <a:gd name="connsiteX1" fmla="*/ 7815 w 265723"/>
                <a:gd name="connsiteY1" fmla="*/ 630441 h 833641"/>
                <a:gd name="connsiteX2" fmla="*/ 20841 w 265723"/>
                <a:gd name="connsiteY2" fmla="*/ 586154 h 833641"/>
                <a:gd name="connsiteX3" fmla="*/ 20841 w 265723"/>
                <a:gd name="connsiteY3" fmla="*/ 502789 h 833641"/>
                <a:gd name="connsiteX4" fmla="*/ 20841 w 265723"/>
                <a:gd name="connsiteY4" fmla="*/ 395979 h 833641"/>
                <a:gd name="connsiteX5" fmla="*/ 41682 w 265723"/>
                <a:gd name="connsiteY5" fmla="*/ 312615 h 833641"/>
                <a:gd name="connsiteX6" fmla="*/ 70338 w 265723"/>
                <a:gd name="connsiteY6" fmla="*/ 255302 h 833641"/>
                <a:gd name="connsiteX7" fmla="*/ 106810 w 265723"/>
                <a:gd name="connsiteY7" fmla="*/ 203200 h 833641"/>
                <a:gd name="connsiteX8" fmla="*/ 122441 w 265723"/>
                <a:gd name="connsiteY8" fmla="*/ 182359 h 833641"/>
                <a:gd name="connsiteX9" fmla="*/ 122441 w 265723"/>
                <a:gd name="connsiteY9" fmla="*/ 158913 h 833641"/>
                <a:gd name="connsiteX10" fmla="*/ 104205 w 265723"/>
                <a:gd name="connsiteY10" fmla="*/ 148492 h 833641"/>
                <a:gd name="connsiteX11" fmla="*/ 122441 w 265723"/>
                <a:gd name="connsiteY11" fmla="*/ 114625 h 833641"/>
                <a:gd name="connsiteX12" fmla="*/ 182359 w 265723"/>
                <a:gd name="connsiteY12" fmla="*/ 59918 h 833641"/>
                <a:gd name="connsiteX13" fmla="*/ 237066 w 265723"/>
                <a:gd name="connsiteY13" fmla="*/ 36472 h 833641"/>
                <a:gd name="connsiteX14" fmla="*/ 265723 w 265723"/>
                <a:gd name="connsiteY14" fmla="*/ 0 h 833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5723" h="833641">
                  <a:moveTo>
                    <a:pt x="0" y="833641"/>
                  </a:moveTo>
                  <a:lnTo>
                    <a:pt x="7815" y="630441"/>
                  </a:lnTo>
                  <a:lnTo>
                    <a:pt x="20841" y="586154"/>
                  </a:lnTo>
                  <a:lnTo>
                    <a:pt x="20841" y="502789"/>
                  </a:lnTo>
                  <a:lnTo>
                    <a:pt x="20841" y="395979"/>
                  </a:lnTo>
                  <a:lnTo>
                    <a:pt x="41682" y="312615"/>
                  </a:lnTo>
                  <a:lnTo>
                    <a:pt x="70338" y="255302"/>
                  </a:lnTo>
                  <a:lnTo>
                    <a:pt x="106810" y="203200"/>
                  </a:lnTo>
                  <a:lnTo>
                    <a:pt x="122441" y="182359"/>
                  </a:lnTo>
                  <a:lnTo>
                    <a:pt x="122441" y="158913"/>
                  </a:lnTo>
                  <a:lnTo>
                    <a:pt x="104205" y="148492"/>
                  </a:lnTo>
                  <a:lnTo>
                    <a:pt x="122441" y="114625"/>
                  </a:lnTo>
                  <a:lnTo>
                    <a:pt x="182359" y="59918"/>
                  </a:lnTo>
                  <a:lnTo>
                    <a:pt x="237066" y="36472"/>
                  </a:lnTo>
                  <a:lnTo>
                    <a:pt x="265723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7E5F170-62B5-E2A3-F496-A01A87DA4292}"/>
                </a:ext>
              </a:extLst>
            </p:cNvPr>
            <p:cNvSpPr/>
            <p:nvPr/>
          </p:nvSpPr>
          <p:spPr>
            <a:xfrm>
              <a:off x="6387774" y="277504"/>
              <a:ext cx="341272" cy="1427611"/>
            </a:xfrm>
            <a:custGeom>
              <a:avLst/>
              <a:gdLst>
                <a:gd name="connsiteX0" fmla="*/ 0 w 341272"/>
                <a:gd name="connsiteY0" fmla="*/ 1427611 h 1427611"/>
                <a:gd name="connsiteX1" fmla="*/ 36472 w 341272"/>
                <a:gd name="connsiteY1" fmla="*/ 1367693 h 1427611"/>
                <a:gd name="connsiteX2" fmla="*/ 88575 w 341272"/>
                <a:gd name="connsiteY2" fmla="*/ 1331221 h 1427611"/>
                <a:gd name="connsiteX3" fmla="*/ 104205 w 341272"/>
                <a:gd name="connsiteY3" fmla="*/ 1260883 h 1427611"/>
                <a:gd name="connsiteX4" fmla="*/ 161518 w 341272"/>
                <a:gd name="connsiteY4" fmla="*/ 1159283 h 1427611"/>
                <a:gd name="connsiteX5" fmla="*/ 224041 w 341272"/>
                <a:gd name="connsiteY5" fmla="*/ 1104575 h 1427611"/>
                <a:gd name="connsiteX6" fmla="*/ 239672 w 341272"/>
                <a:gd name="connsiteY6" fmla="*/ 1060288 h 1427611"/>
                <a:gd name="connsiteX7" fmla="*/ 263118 w 341272"/>
                <a:gd name="connsiteY7" fmla="*/ 966503 h 1427611"/>
                <a:gd name="connsiteX8" fmla="*/ 263118 w 341272"/>
                <a:gd name="connsiteY8" fmla="*/ 906585 h 1427611"/>
                <a:gd name="connsiteX9" fmla="*/ 276144 w 341272"/>
                <a:gd name="connsiteY9" fmla="*/ 862298 h 1427611"/>
                <a:gd name="connsiteX10" fmla="*/ 296985 w 341272"/>
                <a:gd name="connsiteY10" fmla="*/ 810195 h 1427611"/>
                <a:gd name="connsiteX11" fmla="*/ 310010 w 341272"/>
                <a:gd name="connsiteY11" fmla="*/ 760698 h 1427611"/>
                <a:gd name="connsiteX12" fmla="*/ 296985 w 341272"/>
                <a:gd name="connsiteY12" fmla="*/ 713806 h 1427611"/>
                <a:gd name="connsiteX13" fmla="*/ 268328 w 341272"/>
                <a:gd name="connsiteY13" fmla="*/ 648677 h 1427611"/>
                <a:gd name="connsiteX14" fmla="*/ 268328 w 341272"/>
                <a:gd name="connsiteY14" fmla="*/ 601785 h 1427611"/>
                <a:gd name="connsiteX15" fmla="*/ 302195 w 341272"/>
                <a:gd name="connsiteY15" fmla="*/ 557498 h 1427611"/>
                <a:gd name="connsiteX16" fmla="*/ 310010 w 341272"/>
                <a:gd name="connsiteY16" fmla="*/ 463713 h 1427611"/>
                <a:gd name="connsiteX17" fmla="*/ 315221 w 341272"/>
                <a:gd name="connsiteY17" fmla="*/ 349088 h 1427611"/>
                <a:gd name="connsiteX18" fmla="*/ 317826 w 341272"/>
                <a:gd name="connsiteY18" fmla="*/ 268329 h 1427611"/>
                <a:gd name="connsiteX19" fmla="*/ 325641 w 341272"/>
                <a:gd name="connsiteY19" fmla="*/ 138072 h 1427611"/>
                <a:gd name="connsiteX20" fmla="*/ 341272 w 341272"/>
                <a:gd name="connsiteY20" fmla="*/ 39077 h 1427611"/>
                <a:gd name="connsiteX21" fmla="*/ 341272 w 341272"/>
                <a:gd name="connsiteY21" fmla="*/ 0 h 142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1272" h="1427611">
                  <a:moveTo>
                    <a:pt x="0" y="1427611"/>
                  </a:moveTo>
                  <a:lnTo>
                    <a:pt x="36472" y="1367693"/>
                  </a:lnTo>
                  <a:lnTo>
                    <a:pt x="88575" y="1331221"/>
                  </a:lnTo>
                  <a:lnTo>
                    <a:pt x="104205" y="1260883"/>
                  </a:lnTo>
                  <a:lnTo>
                    <a:pt x="161518" y="1159283"/>
                  </a:lnTo>
                  <a:lnTo>
                    <a:pt x="224041" y="1104575"/>
                  </a:lnTo>
                  <a:lnTo>
                    <a:pt x="239672" y="1060288"/>
                  </a:lnTo>
                  <a:lnTo>
                    <a:pt x="263118" y="966503"/>
                  </a:lnTo>
                  <a:lnTo>
                    <a:pt x="263118" y="906585"/>
                  </a:lnTo>
                  <a:lnTo>
                    <a:pt x="276144" y="862298"/>
                  </a:lnTo>
                  <a:lnTo>
                    <a:pt x="296985" y="810195"/>
                  </a:lnTo>
                  <a:lnTo>
                    <a:pt x="310010" y="760698"/>
                  </a:lnTo>
                  <a:lnTo>
                    <a:pt x="296985" y="713806"/>
                  </a:lnTo>
                  <a:lnTo>
                    <a:pt x="268328" y="648677"/>
                  </a:lnTo>
                  <a:lnTo>
                    <a:pt x="268328" y="601785"/>
                  </a:lnTo>
                  <a:lnTo>
                    <a:pt x="302195" y="557498"/>
                  </a:lnTo>
                  <a:lnTo>
                    <a:pt x="310010" y="463713"/>
                  </a:lnTo>
                  <a:lnTo>
                    <a:pt x="315221" y="349088"/>
                  </a:lnTo>
                  <a:cubicBezTo>
                    <a:pt x="316089" y="322168"/>
                    <a:pt x="316958" y="295249"/>
                    <a:pt x="317826" y="268329"/>
                  </a:cubicBezTo>
                  <a:lnTo>
                    <a:pt x="325641" y="138072"/>
                  </a:lnTo>
                  <a:lnTo>
                    <a:pt x="341272" y="39077"/>
                  </a:lnTo>
                  <a:lnTo>
                    <a:pt x="341272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2FDAB84-0E89-B7C1-9433-C4350924C5F8}"/>
                </a:ext>
              </a:extLst>
            </p:cNvPr>
            <p:cNvSpPr/>
            <p:nvPr/>
          </p:nvSpPr>
          <p:spPr>
            <a:xfrm>
              <a:off x="6973928" y="270933"/>
              <a:ext cx="442872" cy="877929"/>
            </a:xfrm>
            <a:custGeom>
              <a:avLst/>
              <a:gdLst>
                <a:gd name="connsiteX0" fmla="*/ 0 w 442872"/>
                <a:gd name="connsiteY0" fmla="*/ 877929 h 877929"/>
                <a:gd name="connsiteX1" fmla="*/ 41682 w 442872"/>
                <a:gd name="connsiteY1" fmla="*/ 867508 h 877929"/>
                <a:gd name="connsiteX2" fmla="*/ 80759 w 442872"/>
                <a:gd name="connsiteY2" fmla="*/ 846667 h 877929"/>
                <a:gd name="connsiteX3" fmla="*/ 153703 w 442872"/>
                <a:gd name="connsiteY3" fmla="*/ 812800 h 877929"/>
                <a:gd name="connsiteX4" fmla="*/ 250093 w 442872"/>
                <a:gd name="connsiteY4" fmla="*/ 726831 h 877929"/>
                <a:gd name="connsiteX5" fmla="*/ 263118 w 442872"/>
                <a:gd name="connsiteY5" fmla="*/ 664308 h 877929"/>
                <a:gd name="connsiteX6" fmla="*/ 299590 w 442872"/>
                <a:gd name="connsiteY6" fmla="*/ 606995 h 877929"/>
                <a:gd name="connsiteX7" fmla="*/ 315221 w 442872"/>
                <a:gd name="connsiteY7" fmla="*/ 575734 h 877929"/>
                <a:gd name="connsiteX8" fmla="*/ 328246 w 442872"/>
                <a:gd name="connsiteY8" fmla="*/ 544472 h 877929"/>
                <a:gd name="connsiteX9" fmla="*/ 328246 w 442872"/>
                <a:gd name="connsiteY9" fmla="*/ 484554 h 877929"/>
                <a:gd name="connsiteX10" fmla="*/ 354298 w 442872"/>
                <a:gd name="connsiteY10" fmla="*/ 403795 h 877929"/>
                <a:gd name="connsiteX11" fmla="*/ 364718 w 442872"/>
                <a:gd name="connsiteY11" fmla="*/ 354298 h 877929"/>
                <a:gd name="connsiteX12" fmla="*/ 372534 w 442872"/>
                <a:gd name="connsiteY12" fmla="*/ 310011 h 877929"/>
                <a:gd name="connsiteX13" fmla="*/ 377744 w 442872"/>
                <a:gd name="connsiteY13" fmla="*/ 273539 h 877929"/>
                <a:gd name="connsiteX14" fmla="*/ 427241 w 442872"/>
                <a:gd name="connsiteY14" fmla="*/ 242277 h 877929"/>
                <a:gd name="connsiteX15" fmla="*/ 440267 w 442872"/>
                <a:gd name="connsiteY15" fmla="*/ 200595 h 877929"/>
                <a:gd name="connsiteX16" fmla="*/ 442872 w 442872"/>
                <a:gd name="connsiteY16" fmla="*/ 174544 h 877929"/>
                <a:gd name="connsiteX17" fmla="*/ 427241 w 442872"/>
                <a:gd name="connsiteY17" fmla="*/ 138072 h 877929"/>
                <a:gd name="connsiteX18" fmla="*/ 406400 w 442872"/>
                <a:gd name="connsiteY18" fmla="*/ 96390 h 877929"/>
                <a:gd name="connsiteX19" fmla="*/ 364718 w 442872"/>
                <a:gd name="connsiteY19" fmla="*/ 0 h 877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42872" h="877929">
                  <a:moveTo>
                    <a:pt x="0" y="877929"/>
                  </a:moveTo>
                  <a:lnTo>
                    <a:pt x="41682" y="867508"/>
                  </a:lnTo>
                  <a:lnTo>
                    <a:pt x="80759" y="846667"/>
                  </a:lnTo>
                  <a:lnTo>
                    <a:pt x="153703" y="812800"/>
                  </a:lnTo>
                  <a:lnTo>
                    <a:pt x="250093" y="726831"/>
                  </a:lnTo>
                  <a:lnTo>
                    <a:pt x="263118" y="664308"/>
                  </a:lnTo>
                  <a:lnTo>
                    <a:pt x="299590" y="606995"/>
                  </a:lnTo>
                  <a:lnTo>
                    <a:pt x="315221" y="575734"/>
                  </a:lnTo>
                  <a:lnTo>
                    <a:pt x="328246" y="544472"/>
                  </a:lnTo>
                  <a:lnTo>
                    <a:pt x="328246" y="484554"/>
                  </a:lnTo>
                  <a:lnTo>
                    <a:pt x="354298" y="403795"/>
                  </a:lnTo>
                  <a:lnTo>
                    <a:pt x="364718" y="354298"/>
                  </a:lnTo>
                  <a:lnTo>
                    <a:pt x="372534" y="310011"/>
                  </a:lnTo>
                  <a:lnTo>
                    <a:pt x="377744" y="273539"/>
                  </a:lnTo>
                  <a:lnTo>
                    <a:pt x="427241" y="242277"/>
                  </a:lnTo>
                  <a:lnTo>
                    <a:pt x="440267" y="200595"/>
                  </a:lnTo>
                  <a:lnTo>
                    <a:pt x="442872" y="174544"/>
                  </a:lnTo>
                  <a:lnTo>
                    <a:pt x="427241" y="138072"/>
                  </a:lnTo>
                  <a:lnTo>
                    <a:pt x="406400" y="96390"/>
                  </a:lnTo>
                  <a:lnTo>
                    <a:pt x="364718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62DAA57-714D-A946-36D1-FBA8CB4D9944}"/>
                </a:ext>
              </a:extLst>
            </p:cNvPr>
            <p:cNvSpPr/>
            <p:nvPr/>
          </p:nvSpPr>
          <p:spPr>
            <a:xfrm>
              <a:off x="7255282" y="898769"/>
              <a:ext cx="96390" cy="643467"/>
            </a:xfrm>
            <a:custGeom>
              <a:avLst/>
              <a:gdLst>
                <a:gd name="connsiteX0" fmla="*/ 0 w 96390"/>
                <a:gd name="connsiteY0" fmla="*/ 643467 h 643467"/>
                <a:gd name="connsiteX1" fmla="*/ 15631 w 96390"/>
                <a:gd name="connsiteY1" fmla="*/ 554893 h 643467"/>
                <a:gd name="connsiteX2" fmla="*/ 49497 w 96390"/>
                <a:gd name="connsiteY2" fmla="*/ 494975 h 643467"/>
                <a:gd name="connsiteX3" fmla="*/ 65128 w 96390"/>
                <a:gd name="connsiteY3" fmla="*/ 422031 h 643467"/>
                <a:gd name="connsiteX4" fmla="*/ 80759 w 96390"/>
                <a:gd name="connsiteY4" fmla="*/ 323036 h 643467"/>
                <a:gd name="connsiteX5" fmla="*/ 91180 w 96390"/>
                <a:gd name="connsiteY5" fmla="*/ 224041 h 643467"/>
                <a:gd name="connsiteX6" fmla="*/ 96390 w 96390"/>
                <a:gd name="connsiteY6" fmla="*/ 187569 h 643467"/>
                <a:gd name="connsiteX7" fmla="*/ 83364 w 96390"/>
                <a:gd name="connsiteY7" fmla="*/ 101600 h 643467"/>
                <a:gd name="connsiteX8" fmla="*/ 39077 w 96390"/>
                <a:gd name="connsiteY8" fmla="*/ 62523 h 643467"/>
                <a:gd name="connsiteX9" fmla="*/ 41682 w 96390"/>
                <a:gd name="connsiteY9" fmla="*/ 41682 h 643467"/>
                <a:gd name="connsiteX10" fmla="*/ 23446 w 96390"/>
                <a:gd name="connsiteY10" fmla="*/ 0 h 64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390" h="643467">
                  <a:moveTo>
                    <a:pt x="0" y="643467"/>
                  </a:moveTo>
                  <a:lnTo>
                    <a:pt x="15631" y="554893"/>
                  </a:lnTo>
                  <a:lnTo>
                    <a:pt x="49497" y="494975"/>
                  </a:lnTo>
                  <a:lnTo>
                    <a:pt x="65128" y="422031"/>
                  </a:lnTo>
                  <a:lnTo>
                    <a:pt x="80759" y="323036"/>
                  </a:lnTo>
                  <a:lnTo>
                    <a:pt x="91180" y="224041"/>
                  </a:lnTo>
                  <a:lnTo>
                    <a:pt x="96390" y="187569"/>
                  </a:lnTo>
                  <a:lnTo>
                    <a:pt x="83364" y="101600"/>
                  </a:lnTo>
                  <a:lnTo>
                    <a:pt x="39077" y="62523"/>
                  </a:lnTo>
                  <a:lnTo>
                    <a:pt x="41682" y="41682"/>
                  </a:lnTo>
                  <a:lnTo>
                    <a:pt x="23446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06C9582-AC23-C3B5-CCE8-342C6F27584B}"/>
                </a:ext>
              </a:extLst>
            </p:cNvPr>
            <p:cNvSpPr/>
            <p:nvPr/>
          </p:nvSpPr>
          <p:spPr>
            <a:xfrm>
              <a:off x="7242256" y="1237436"/>
              <a:ext cx="703385" cy="1047261"/>
            </a:xfrm>
            <a:custGeom>
              <a:avLst/>
              <a:gdLst>
                <a:gd name="connsiteX0" fmla="*/ 0 w 703385"/>
                <a:gd name="connsiteY0" fmla="*/ 1047261 h 1047261"/>
                <a:gd name="connsiteX1" fmla="*/ 26052 w 703385"/>
                <a:gd name="connsiteY1" fmla="*/ 982133 h 1047261"/>
                <a:gd name="connsiteX2" fmla="*/ 41682 w 703385"/>
                <a:gd name="connsiteY2" fmla="*/ 917005 h 1047261"/>
                <a:gd name="connsiteX3" fmla="*/ 28657 w 703385"/>
                <a:gd name="connsiteY3" fmla="*/ 890954 h 1047261"/>
                <a:gd name="connsiteX4" fmla="*/ 44288 w 703385"/>
                <a:gd name="connsiteY4" fmla="*/ 831036 h 1047261"/>
                <a:gd name="connsiteX5" fmla="*/ 49498 w 703385"/>
                <a:gd name="connsiteY5" fmla="*/ 804985 h 1047261"/>
                <a:gd name="connsiteX6" fmla="*/ 59918 w 703385"/>
                <a:gd name="connsiteY6" fmla="*/ 786749 h 1047261"/>
                <a:gd name="connsiteX7" fmla="*/ 85970 w 703385"/>
                <a:gd name="connsiteY7" fmla="*/ 758092 h 1047261"/>
                <a:gd name="connsiteX8" fmla="*/ 101600 w 703385"/>
                <a:gd name="connsiteY8" fmla="*/ 721620 h 1047261"/>
                <a:gd name="connsiteX9" fmla="*/ 125047 w 703385"/>
                <a:gd name="connsiteY9" fmla="*/ 692964 h 1047261"/>
                <a:gd name="connsiteX10" fmla="*/ 145888 w 703385"/>
                <a:gd name="connsiteY10" fmla="*/ 669518 h 1047261"/>
                <a:gd name="connsiteX11" fmla="*/ 164123 w 703385"/>
                <a:gd name="connsiteY11" fmla="*/ 651282 h 1047261"/>
                <a:gd name="connsiteX12" fmla="*/ 182359 w 703385"/>
                <a:gd name="connsiteY12" fmla="*/ 635651 h 1047261"/>
                <a:gd name="connsiteX13" fmla="*/ 187570 w 703385"/>
                <a:gd name="connsiteY13" fmla="*/ 604390 h 1047261"/>
                <a:gd name="connsiteX14" fmla="*/ 216226 w 703385"/>
                <a:gd name="connsiteY14" fmla="*/ 565313 h 1047261"/>
                <a:gd name="connsiteX15" fmla="*/ 213621 w 703385"/>
                <a:gd name="connsiteY15" fmla="*/ 554892 h 1047261"/>
                <a:gd name="connsiteX16" fmla="*/ 250093 w 703385"/>
                <a:gd name="connsiteY16" fmla="*/ 513210 h 1047261"/>
                <a:gd name="connsiteX17" fmla="*/ 312616 w 703385"/>
                <a:gd name="connsiteY17" fmla="*/ 432451 h 1047261"/>
                <a:gd name="connsiteX18" fmla="*/ 351693 w 703385"/>
                <a:gd name="connsiteY18" fmla="*/ 380349 h 1047261"/>
                <a:gd name="connsiteX19" fmla="*/ 398585 w 703385"/>
                <a:gd name="connsiteY19" fmla="*/ 341272 h 1047261"/>
                <a:gd name="connsiteX20" fmla="*/ 445477 w 703385"/>
                <a:gd name="connsiteY20" fmla="*/ 291774 h 1047261"/>
                <a:gd name="connsiteX21" fmla="*/ 468923 w 703385"/>
                <a:gd name="connsiteY21" fmla="*/ 265723 h 1047261"/>
                <a:gd name="connsiteX22" fmla="*/ 526236 w 703385"/>
                <a:gd name="connsiteY22" fmla="*/ 177149 h 1047261"/>
                <a:gd name="connsiteX23" fmla="*/ 575734 w 703385"/>
                <a:gd name="connsiteY23" fmla="*/ 109415 h 1047261"/>
                <a:gd name="connsiteX24" fmla="*/ 614811 w 703385"/>
                <a:gd name="connsiteY24" fmla="*/ 83364 h 1047261"/>
                <a:gd name="connsiteX25" fmla="*/ 661703 w 703385"/>
                <a:gd name="connsiteY25" fmla="*/ 31261 h 1047261"/>
                <a:gd name="connsiteX26" fmla="*/ 703385 w 703385"/>
                <a:gd name="connsiteY26" fmla="*/ 0 h 1047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03385" h="1047261">
                  <a:moveTo>
                    <a:pt x="0" y="1047261"/>
                  </a:moveTo>
                  <a:lnTo>
                    <a:pt x="26052" y="982133"/>
                  </a:lnTo>
                  <a:lnTo>
                    <a:pt x="41682" y="917005"/>
                  </a:lnTo>
                  <a:lnTo>
                    <a:pt x="28657" y="890954"/>
                  </a:lnTo>
                  <a:lnTo>
                    <a:pt x="44288" y="831036"/>
                  </a:lnTo>
                  <a:lnTo>
                    <a:pt x="49498" y="804985"/>
                  </a:lnTo>
                  <a:lnTo>
                    <a:pt x="59918" y="786749"/>
                  </a:lnTo>
                  <a:lnTo>
                    <a:pt x="85970" y="758092"/>
                  </a:lnTo>
                  <a:lnTo>
                    <a:pt x="101600" y="721620"/>
                  </a:lnTo>
                  <a:lnTo>
                    <a:pt x="125047" y="692964"/>
                  </a:lnTo>
                  <a:lnTo>
                    <a:pt x="145888" y="669518"/>
                  </a:lnTo>
                  <a:lnTo>
                    <a:pt x="164123" y="651282"/>
                  </a:lnTo>
                  <a:lnTo>
                    <a:pt x="182359" y="635651"/>
                  </a:lnTo>
                  <a:lnTo>
                    <a:pt x="187570" y="604390"/>
                  </a:lnTo>
                  <a:lnTo>
                    <a:pt x="216226" y="565313"/>
                  </a:lnTo>
                  <a:lnTo>
                    <a:pt x="213621" y="554892"/>
                  </a:lnTo>
                  <a:lnTo>
                    <a:pt x="250093" y="513210"/>
                  </a:lnTo>
                  <a:lnTo>
                    <a:pt x="312616" y="432451"/>
                  </a:lnTo>
                  <a:lnTo>
                    <a:pt x="351693" y="380349"/>
                  </a:lnTo>
                  <a:lnTo>
                    <a:pt x="398585" y="341272"/>
                  </a:lnTo>
                  <a:lnTo>
                    <a:pt x="445477" y="291774"/>
                  </a:lnTo>
                  <a:lnTo>
                    <a:pt x="468923" y="265723"/>
                  </a:lnTo>
                  <a:lnTo>
                    <a:pt x="526236" y="177149"/>
                  </a:lnTo>
                  <a:lnTo>
                    <a:pt x="575734" y="109415"/>
                  </a:lnTo>
                  <a:lnTo>
                    <a:pt x="614811" y="83364"/>
                  </a:lnTo>
                  <a:lnTo>
                    <a:pt x="661703" y="31261"/>
                  </a:lnTo>
                  <a:lnTo>
                    <a:pt x="703385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9D62507-3E2F-00FC-F902-8BEE625EBC1B}"/>
                </a:ext>
              </a:extLst>
            </p:cNvPr>
            <p:cNvSpPr/>
            <p:nvPr/>
          </p:nvSpPr>
          <p:spPr>
            <a:xfrm>
              <a:off x="8246378" y="406866"/>
              <a:ext cx="1338044" cy="1786855"/>
            </a:xfrm>
            <a:custGeom>
              <a:avLst/>
              <a:gdLst>
                <a:gd name="connsiteX0" fmla="*/ 0 w 1338044"/>
                <a:gd name="connsiteY0" fmla="*/ 1786855 h 1786855"/>
                <a:gd name="connsiteX1" fmla="*/ 0 w 1338044"/>
                <a:gd name="connsiteY1" fmla="*/ 1786855 h 1786855"/>
                <a:gd name="connsiteX2" fmla="*/ 75501 w 1338044"/>
                <a:gd name="connsiteY2" fmla="*/ 1644242 h 1786855"/>
                <a:gd name="connsiteX3" fmla="*/ 151002 w 1338044"/>
                <a:gd name="connsiteY3" fmla="*/ 1463879 h 1786855"/>
                <a:gd name="connsiteX4" fmla="*/ 180363 w 1338044"/>
                <a:gd name="connsiteY4" fmla="*/ 1375795 h 1786855"/>
                <a:gd name="connsiteX5" fmla="*/ 213919 w 1338044"/>
                <a:gd name="connsiteY5" fmla="*/ 1308683 h 1786855"/>
                <a:gd name="connsiteX6" fmla="*/ 243281 w 1338044"/>
                <a:gd name="connsiteY6" fmla="*/ 1258349 h 1786855"/>
                <a:gd name="connsiteX7" fmla="*/ 243281 w 1338044"/>
                <a:gd name="connsiteY7" fmla="*/ 1145097 h 1786855"/>
                <a:gd name="connsiteX8" fmla="*/ 289420 w 1338044"/>
                <a:gd name="connsiteY8" fmla="*/ 1065402 h 1786855"/>
                <a:gd name="connsiteX9" fmla="*/ 331365 w 1338044"/>
                <a:gd name="connsiteY9" fmla="*/ 977317 h 1786855"/>
                <a:gd name="connsiteX10" fmla="*/ 356532 w 1338044"/>
                <a:gd name="connsiteY10" fmla="*/ 914400 h 1786855"/>
                <a:gd name="connsiteX11" fmla="*/ 364921 w 1338044"/>
                <a:gd name="connsiteY11" fmla="*/ 834705 h 1786855"/>
                <a:gd name="connsiteX12" fmla="*/ 390088 w 1338044"/>
                <a:gd name="connsiteY12" fmla="*/ 817927 h 1786855"/>
                <a:gd name="connsiteX13" fmla="*/ 390088 w 1338044"/>
                <a:gd name="connsiteY13" fmla="*/ 817927 h 1786855"/>
                <a:gd name="connsiteX14" fmla="*/ 415255 w 1338044"/>
                <a:gd name="connsiteY14" fmla="*/ 755009 h 1786855"/>
                <a:gd name="connsiteX15" fmla="*/ 415255 w 1338044"/>
                <a:gd name="connsiteY15" fmla="*/ 729842 h 1786855"/>
                <a:gd name="connsiteX16" fmla="*/ 423644 w 1338044"/>
                <a:gd name="connsiteY16" fmla="*/ 683703 h 1786855"/>
                <a:gd name="connsiteX17" fmla="*/ 457200 w 1338044"/>
                <a:gd name="connsiteY17" fmla="*/ 654341 h 1786855"/>
                <a:gd name="connsiteX18" fmla="*/ 503339 w 1338044"/>
                <a:gd name="connsiteY18" fmla="*/ 553673 h 1786855"/>
                <a:gd name="connsiteX19" fmla="*/ 557868 w 1338044"/>
                <a:gd name="connsiteY19" fmla="*/ 494951 h 1786855"/>
                <a:gd name="connsiteX20" fmla="*/ 591424 w 1338044"/>
                <a:gd name="connsiteY20" fmla="*/ 406866 h 1786855"/>
                <a:gd name="connsiteX21" fmla="*/ 595618 w 1338044"/>
                <a:gd name="connsiteY21" fmla="*/ 390088 h 1786855"/>
                <a:gd name="connsiteX22" fmla="*/ 620785 w 1338044"/>
                <a:gd name="connsiteY22" fmla="*/ 356532 h 1786855"/>
                <a:gd name="connsiteX23" fmla="*/ 725648 w 1338044"/>
                <a:gd name="connsiteY23" fmla="*/ 322976 h 1786855"/>
                <a:gd name="connsiteX24" fmla="*/ 780176 w 1338044"/>
                <a:gd name="connsiteY24" fmla="*/ 289420 h 1786855"/>
                <a:gd name="connsiteX25" fmla="*/ 838899 w 1338044"/>
                <a:gd name="connsiteY25" fmla="*/ 255864 h 1786855"/>
                <a:gd name="connsiteX26" fmla="*/ 843094 w 1338044"/>
                <a:gd name="connsiteY26" fmla="*/ 209725 h 1786855"/>
                <a:gd name="connsiteX27" fmla="*/ 918594 w 1338044"/>
                <a:gd name="connsiteY27" fmla="*/ 142613 h 1786855"/>
                <a:gd name="connsiteX28" fmla="*/ 998290 w 1338044"/>
                <a:gd name="connsiteY28" fmla="*/ 134224 h 1786855"/>
                <a:gd name="connsiteX29" fmla="*/ 1023457 w 1338044"/>
                <a:gd name="connsiteY29" fmla="*/ 100668 h 1786855"/>
                <a:gd name="connsiteX30" fmla="*/ 1178653 w 1338044"/>
                <a:gd name="connsiteY30" fmla="*/ 92279 h 1786855"/>
                <a:gd name="connsiteX31" fmla="*/ 1338044 w 1338044"/>
                <a:gd name="connsiteY31" fmla="*/ 0 h 1786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38044" h="1786855">
                  <a:moveTo>
                    <a:pt x="0" y="1786855"/>
                  </a:moveTo>
                  <a:lnTo>
                    <a:pt x="0" y="1786855"/>
                  </a:lnTo>
                  <a:lnTo>
                    <a:pt x="75501" y="1644242"/>
                  </a:lnTo>
                  <a:lnTo>
                    <a:pt x="151002" y="1463879"/>
                  </a:lnTo>
                  <a:lnTo>
                    <a:pt x="180363" y="1375795"/>
                  </a:lnTo>
                  <a:lnTo>
                    <a:pt x="213919" y="1308683"/>
                  </a:lnTo>
                  <a:lnTo>
                    <a:pt x="243281" y="1258349"/>
                  </a:lnTo>
                  <a:lnTo>
                    <a:pt x="243281" y="1145097"/>
                  </a:lnTo>
                  <a:lnTo>
                    <a:pt x="289420" y="1065402"/>
                  </a:lnTo>
                  <a:lnTo>
                    <a:pt x="331365" y="977317"/>
                  </a:lnTo>
                  <a:lnTo>
                    <a:pt x="356532" y="914400"/>
                  </a:lnTo>
                  <a:lnTo>
                    <a:pt x="364921" y="834705"/>
                  </a:lnTo>
                  <a:lnTo>
                    <a:pt x="390088" y="817927"/>
                  </a:lnTo>
                  <a:lnTo>
                    <a:pt x="390088" y="817927"/>
                  </a:lnTo>
                  <a:lnTo>
                    <a:pt x="415255" y="755009"/>
                  </a:lnTo>
                  <a:lnTo>
                    <a:pt x="415255" y="729842"/>
                  </a:lnTo>
                  <a:lnTo>
                    <a:pt x="423644" y="683703"/>
                  </a:lnTo>
                  <a:lnTo>
                    <a:pt x="457200" y="654341"/>
                  </a:lnTo>
                  <a:lnTo>
                    <a:pt x="503339" y="553673"/>
                  </a:lnTo>
                  <a:lnTo>
                    <a:pt x="557868" y="494951"/>
                  </a:lnTo>
                  <a:lnTo>
                    <a:pt x="591424" y="406866"/>
                  </a:lnTo>
                  <a:lnTo>
                    <a:pt x="595618" y="390088"/>
                  </a:lnTo>
                  <a:lnTo>
                    <a:pt x="620785" y="356532"/>
                  </a:lnTo>
                  <a:lnTo>
                    <a:pt x="725648" y="322976"/>
                  </a:lnTo>
                  <a:lnTo>
                    <a:pt x="780176" y="289420"/>
                  </a:lnTo>
                  <a:lnTo>
                    <a:pt x="838899" y="255864"/>
                  </a:lnTo>
                  <a:lnTo>
                    <a:pt x="843094" y="209725"/>
                  </a:lnTo>
                  <a:lnTo>
                    <a:pt x="918594" y="142613"/>
                  </a:lnTo>
                  <a:lnTo>
                    <a:pt x="998290" y="134224"/>
                  </a:lnTo>
                  <a:lnTo>
                    <a:pt x="1023457" y="100668"/>
                  </a:lnTo>
                  <a:lnTo>
                    <a:pt x="1178653" y="92279"/>
                  </a:lnTo>
                  <a:lnTo>
                    <a:pt x="1338044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2E1676D-5873-82D9-CB5F-74532AF7E55F}"/>
                </a:ext>
              </a:extLst>
            </p:cNvPr>
            <p:cNvSpPr/>
            <p:nvPr/>
          </p:nvSpPr>
          <p:spPr>
            <a:xfrm>
              <a:off x="9139806" y="692092"/>
              <a:ext cx="67111" cy="520117"/>
            </a:xfrm>
            <a:custGeom>
              <a:avLst/>
              <a:gdLst>
                <a:gd name="connsiteX0" fmla="*/ 0 w 67111"/>
                <a:gd name="connsiteY0" fmla="*/ 520117 h 520117"/>
                <a:gd name="connsiteX1" fmla="*/ 67111 w 67111"/>
                <a:gd name="connsiteY1" fmla="*/ 306198 h 520117"/>
                <a:gd name="connsiteX2" fmla="*/ 41944 w 67111"/>
                <a:gd name="connsiteY2" fmla="*/ 184558 h 520117"/>
                <a:gd name="connsiteX3" fmla="*/ 41944 w 67111"/>
                <a:gd name="connsiteY3" fmla="*/ 113251 h 520117"/>
                <a:gd name="connsiteX4" fmla="*/ 41944 w 67111"/>
                <a:gd name="connsiteY4" fmla="*/ 29361 h 520117"/>
                <a:gd name="connsiteX5" fmla="*/ 46139 w 67111"/>
                <a:gd name="connsiteY5" fmla="*/ 0 h 52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111" h="520117">
                  <a:moveTo>
                    <a:pt x="0" y="520117"/>
                  </a:moveTo>
                  <a:lnTo>
                    <a:pt x="67111" y="306198"/>
                  </a:lnTo>
                  <a:lnTo>
                    <a:pt x="41944" y="184558"/>
                  </a:lnTo>
                  <a:lnTo>
                    <a:pt x="41944" y="113251"/>
                  </a:lnTo>
                  <a:lnTo>
                    <a:pt x="41944" y="29361"/>
                  </a:lnTo>
                  <a:lnTo>
                    <a:pt x="46139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4613EC2-8501-D514-7058-24F388D5A2BB}"/>
                </a:ext>
              </a:extLst>
            </p:cNvPr>
            <p:cNvSpPr/>
            <p:nvPr/>
          </p:nvSpPr>
          <p:spPr>
            <a:xfrm>
              <a:off x="8049237" y="750815"/>
              <a:ext cx="826315" cy="134224"/>
            </a:xfrm>
            <a:custGeom>
              <a:avLst/>
              <a:gdLst>
                <a:gd name="connsiteX0" fmla="*/ 0 w 826315"/>
                <a:gd name="connsiteY0" fmla="*/ 29361 h 134224"/>
                <a:gd name="connsiteX1" fmla="*/ 159391 w 826315"/>
                <a:gd name="connsiteY1" fmla="*/ 71306 h 134224"/>
                <a:gd name="connsiteX2" fmla="*/ 197141 w 826315"/>
                <a:gd name="connsiteY2" fmla="*/ 100668 h 134224"/>
                <a:gd name="connsiteX3" fmla="*/ 272642 w 826315"/>
                <a:gd name="connsiteY3" fmla="*/ 121640 h 134224"/>
                <a:gd name="connsiteX4" fmla="*/ 381699 w 826315"/>
                <a:gd name="connsiteY4" fmla="*/ 134224 h 134224"/>
                <a:gd name="connsiteX5" fmla="*/ 532701 w 826315"/>
                <a:gd name="connsiteY5" fmla="*/ 71306 h 134224"/>
                <a:gd name="connsiteX6" fmla="*/ 608202 w 826315"/>
                <a:gd name="connsiteY6" fmla="*/ 50334 h 134224"/>
                <a:gd name="connsiteX7" fmla="*/ 658535 w 826315"/>
                <a:gd name="connsiteY7" fmla="*/ 46139 h 134224"/>
                <a:gd name="connsiteX8" fmla="*/ 725647 w 826315"/>
                <a:gd name="connsiteY8" fmla="*/ 20972 h 134224"/>
                <a:gd name="connsiteX9" fmla="*/ 775981 w 826315"/>
                <a:gd name="connsiteY9" fmla="*/ 0 h 134224"/>
                <a:gd name="connsiteX10" fmla="*/ 826315 w 826315"/>
                <a:gd name="connsiteY10" fmla="*/ 8389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6315" h="134224">
                  <a:moveTo>
                    <a:pt x="0" y="29361"/>
                  </a:moveTo>
                  <a:lnTo>
                    <a:pt x="159391" y="71306"/>
                  </a:lnTo>
                  <a:lnTo>
                    <a:pt x="197141" y="100668"/>
                  </a:lnTo>
                  <a:lnTo>
                    <a:pt x="272642" y="121640"/>
                  </a:lnTo>
                  <a:lnTo>
                    <a:pt x="381699" y="134224"/>
                  </a:lnTo>
                  <a:lnTo>
                    <a:pt x="532701" y="71306"/>
                  </a:lnTo>
                  <a:lnTo>
                    <a:pt x="608202" y="50334"/>
                  </a:lnTo>
                  <a:lnTo>
                    <a:pt x="658535" y="46139"/>
                  </a:lnTo>
                  <a:lnTo>
                    <a:pt x="725647" y="20972"/>
                  </a:lnTo>
                  <a:lnTo>
                    <a:pt x="775981" y="0"/>
                  </a:lnTo>
                  <a:lnTo>
                    <a:pt x="826315" y="8389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5718384-0B99-44A8-8D03-E3E4B27CFB39}"/>
                </a:ext>
              </a:extLst>
            </p:cNvPr>
            <p:cNvSpPr/>
            <p:nvPr/>
          </p:nvSpPr>
          <p:spPr>
            <a:xfrm>
              <a:off x="9567644" y="427839"/>
              <a:ext cx="272642" cy="956344"/>
            </a:xfrm>
            <a:custGeom>
              <a:avLst/>
              <a:gdLst>
                <a:gd name="connsiteX0" fmla="*/ 272642 w 272642"/>
                <a:gd name="connsiteY0" fmla="*/ 956344 h 956344"/>
                <a:gd name="connsiteX1" fmla="*/ 255864 w 272642"/>
                <a:gd name="connsiteY1" fmla="*/ 872455 h 956344"/>
                <a:gd name="connsiteX2" fmla="*/ 243281 w 272642"/>
                <a:gd name="connsiteY2" fmla="*/ 775981 h 956344"/>
                <a:gd name="connsiteX3" fmla="*/ 247475 w 272642"/>
                <a:gd name="connsiteY3" fmla="*/ 687897 h 956344"/>
                <a:gd name="connsiteX4" fmla="*/ 222308 w 272642"/>
                <a:gd name="connsiteY4" fmla="*/ 570451 h 956344"/>
                <a:gd name="connsiteX5" fmla="*/ 142613 w 272642"/>
                <a:gd name="connsiteY5" fmla="*/ 461394 h 956344"/>
                <a:gd name="connsiteX6" fmla="*/ 71306 w 272642"/>
                <a:gd name="connsiteY6" fmla="*/ 331365 h 956344"/>
                <a:gd name="connsiteX7" fmla="*/ 75501 w 272642"/>
                <a:gd name="connsiteY7" fmla="*/ 201335 h 956344"/>
                <a:gd name="connsiteX8" fmla="*/ 58723 w 272642"/>
                <a:gd name="connsiteY8" fmla="*/ 134223 h 956344"/>
                <a:gd name="connsiteX9" fmla="*/ 46139 w 272642"/>
                <a:gd name="connsiteY9" fmla="*/ 96473 h 956344"/>
                <a:gd name="connsiteX10" fmla="*/ 0 w 272642"/>
                <a:gd name="connsiteY10" fmla="*/ 0 h 95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2642" h="956344">
                  <a:moveTo>
                    <a:pt x="272642" y="956344"/>
                  </a:moveTo>
                  <a:lnTo>
                    <a:pt x="255864" y="872455"/>
                  </a:lnTo>
                  <a:lnTo>
                    <a:pt x="243281" y="775981"/>
                  </a:lnTo>
                  <a:lnTo>
                    <a:pt x="247475" y="687897"/>
                  </a:lnTo>
                  <a:lnTo>
                    <a:pt x="222308" y="570451"/>
                  </a:lnTo>
                  <a:lnTo>
                    <a:pt x="142613" y="461394"/>
                  </a:lnTo>
                  <a:lnTo>
                    <a:pt x="71306" y="331365"/>
                  </a:lnTo>
                  <a:lnTo>
                    <a:pt x="75501" y="201335"/>
                  </a:lnTo>
                  <a:lnTo>
                    <a:pt x="58723" y="134223"/>
                  </a:lnTo>
                  <a:lnTo>
                    <a:pt x="46139" y="96473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C195861-89D5-D312-FB42-CB25E23AFAF5}"/>
                </a:ext>
              </a:extLst>
            </p:cNvPr>
            <p:cNvSpPr/>
            <p:nvPr/>
          </p:nvSpPr>
          <p:spPr>
            <a:xfrm>
              <a:off x="9819314" y="1157681"/>
              <a:ext cx="411060" cy="104862"/>
            </a:xfrm>
            <a:custGeom>
              <a:avLst/>
              <a:gdLst>
                <a:gd name="connsiteX0" fmla="*/ 411060 w 411060"/>
                <a:gd name="connsiteY0" fmla="*/ 104862 h 104862"/>
                <a:gd name="connsiteX1" fmla="*/ 318781 w 411060"/>
                <a:gd name="connsiteY1" fmla="*/ 79695 h 104862"/>
                <a:gd name="connsiteX2" fmla="*/ 297809 w 411060"/>
                <a:gd name="connsiteY2" fmla="*/ 75501 h 104862"/>
                <a:gd name="connsiteX3" fmla="*/ 251669 w 411060"/>
                <a:gd name="connsiteY3" fmla="*/ 54528 h 104862"/>
                <a:gd name="connsiteX4" fmla="*/ 134224 w 411060"/>
                <a:gd name="connsiteY4" fmla="*/ 54528 h 104862"/>
                <a:gd name="connsiteX5" fmla="*/ 96473 w 411060"/>
                <a:gd name="connsiteY5" fmla="*/ 29361 h 104862"/>
                <a:gd name="connsiteX6" fmla="*/ 33556 w 411060"/>
                <a:gd name="connsiteY6" fmla="*/ 4194 h 104862"/>
                <a:gd name="connsiteX7" fmla="*/ 0 w 411060"/>
                <a:gd name="connsiteY7" fmla="*/ 0 h 10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1060" h="104862">
                  <a:moveTo>
                    <a:pt x="411060" y="104862"/>
                  </a:moveTo>
                  <a:lnTo>
                    <a:pt x="318781" y="79695"/>
                  </a:lnTo>
                  <a:lnTo>
                    <a:pt x="297809" y="75501"/>
                  </a:lnTo>
                  <a:lnTo>
                    <a:pt x="251669" y="54528"/>
                  </a:lnTo>
                  <a:lnTo>
                    <a:pt x="134224" y="54528"/>
                  </a:lnTo>
                  <a:lnTo>
                    <a:pt x="96473" y="29361"/>
                  </a:lnTo>
                  <a:lnTo>
                    <a:pt x="33556" y="4194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B6E7B48-D9FC-F3A2-A09F-8F704A4E1587}"/>
                </a:ext>
              </a:extLst>
            </p:cNvPr>
            <p:cNvSpPr/>
            <p:nvPr/>
          </p:nvSpPr>
          <p:spPr>
            <a:xfrm>
              <a:off x="7600426" y="2772561"/>
              <a:ext cx="1338044" cy="637564"/>
            </a:xfrm>
            <a:custGeom>
              <a:avLst/>
              <a:gdLst>
                <a:gd name="connsiteX0" fmla="*/ 0 w 1338044"/>
                <a:gd name="connsiteY0" fmla="*/ 608202 h 637564"/>
                <a:gd name="connsiteX1" fmla="*/ 88084 w 1338044"/>
                <a:gd name="connsiteY1" fmla="*/ 637564 h 637564"/>
                <a:gd name="connsiteX2" fmla="*/ 155196 w 1338044"/>
                <a:gd name="connsiteY2" fmla="*/ 633369 h 637564"/>
                <a:gd name="connsiteX3" fmla="*/ 297809 w 1338044"/>
                <a:gd name="connsiteY3" fmla="*/ 591424 h 637564"/>
                <a:gd name="connsiteX4" fmla="*/ 427838 w 1338044"/>
                <a:gd name="connsiteY4" fmla="*/ 549479 h 637564"/>
                <a:gd name="connsiteX5" fmla="*/ 541090 w 1338044"/>
                <a:gd name="connsiteY5" fmla="*/ 486562 h 637564"/>
                <a:gd name="connsiteX6" fmla="*/ 637563 w 1338044"/>
                <a:gd name="connsiteY6" fmla="*/ 402672 h 637564"/>
                <a:gd name="connsiteX7" fmla="*/ 763398 w 1338044"/>
                <a:gd name="connsiteY7" fmla="*/ 343949 h 637564"/>
                <a:gd name="connsiteX8" fmla="*/ 893427 w 1338044"/>
                <a:gd name="connsiteY8" fmla="*/ 272643 h 637564"/>
                <a:gd name="connsiteX9" fmla="*/ 1010873 w 1338044"/>
                <a:gd name="connsiteY9" fmla="*/ 239087 h 637564"/>
                <a:gd name="connsiteX10" fmla="*/ 1136708 w 1338044"/>
                <a:gd name="connsiteY10" fmla="*/ 176169 h 637564"/>
                <a:gd name="connsiteX11" fmla="*/ 1220598 w 1338044"/>
                <a:gd name="connsiteY11" fmla="*/ 151002 h 637564"/>
                <a:gd name="connsiteX12" fmla="*/ 1291904 w 1338044"/>
                <a:gd name="connsiteY12" fmla="*/ 67112 h 637564"/>
                <a:gd name="connsiteX13" fmla="*/ 1338044 w 1338044"/>
                <a:gd name="connsiteY13" fmla="*/ 0 h 63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38044" h="637564">
                  <a:moveTo>
                    <a:pt x="0" y="608202"/>
                  </a:moveTo>
                  <a:lnTo>
                    <a:pt x="88084" y="637564"/>
                  </a:lnTo>
                  <a:lnTo>
                    <a:pt x="155196" y="633369"/>
                  </a:lnTo>
                  <a:lnTo>
                    <a:pt x="297809" y="591424"/>
                  </a:lnTo>
                  <a:lnTo>
                    <a:pt x="427838" y="549479"/>
                  </a:lnTo>
                  <a:lnTo>
                    <a:pt x="541090" y="486562"/>
                  </a:lnTo>
                  <a:lnTo>
                    <a:pt x="637563" y="402672"/>
                  </a:lnTo>
                  <a:lnTo>
                    <a:pt x="763398" y="343949"/>
                  </a:lnTo>
                  <a:lnTo>
                    <a:pt x="893427" y="272643"/>
                  </a:lnTo>
                  <a:lnTo>
                    <a:pt x="1010873" y="239087"/>
                  </a:lnTo>
                  <a:lnTo>
                    <a:pt x="1136708" y="176169"/>
                  </a:lnTo>
                  <a:lnTo>
                    <a:pt x="1220598" y="151002"/>
                  </a:lnTo>
                  <a:lnTo>
                    <a:pt x="1291904" y="67112"/>
                  </a:lnTo>
                  <a:lnTo>
                    <a:pt x="1338044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68E45E4-E591-5C22-E7F2-5790EA8BB8C1}"/>
                </a:ext>
              </a:extLst>
            </p:cNvPr>
            <p:cNvSpPr/>
            <p:nvPr/>
          </p:nvSpPr>
          <p:spPr>
            <a:xfrm>
              <a:off x="7759817" y="2944536"/>
              <a:ext cx="1031845" cy="1891717"/>
            </a:xfrm>
            <a:custGeom>
              <a:avLst/>
              <a:gdLst>
                <a:gd name="connsiteX0" fmla="*/ 0 w 1031845"/>
                <a:gd name="connsiteY0" fmla="*/ 1891717 h 1891717"/>
                <a:gd name="connsiteX1" fmla="*/ 176168 w 1031845"/>
                <a:gd name="connsiteY1" fmla="*/ 1757493 h 1891717"/>
                <a:gd name="connsiteX2" fmla="*/ 314587 w 1031845"/>
                <a:gd name="connsiteY2" fmla="*/ 1589714 h 1891717"/>
                <a:gd name="connsiteX3" fmla="*/ 390088 w 1031845"/>
                <a:gd name="connsiteY3" fmla="*/ 1405156 h 1891717"/>
                <a:gd name="connsiteX4" fmla="*/ 461394 w 1031845"/>
                <a:gd name="connsiteY4" fmla="*/ 1195431 h 1891717"/>
                <a:gd name="connsiteX5" fmla="*/ 528506 w 1031845"/>
                <a:gd name="connsiteY5" fmla="*/ 1023457 h 1891717"/>
                <a:gd name="connsiteX6" fmla="*/ 624979 w 1031845"/>
                <a:gd name="connsiteY6" fmla="*/ 843093 h 1891717"/>
                <a:gd name="connsiteX7" fmla="*/ 734036 w 1031845"/>
                <a:gd name="connsiteY7" fmla="*/ 687897 h 1891717"/>
                <a:gd name="connsiteX8" fmla="*/ 847288 w 1031845"/>
                <a:gd name="connsiteY8" fmla="*/ 503339 h 1891717"/>
                <a:gd name="connsiteX9" fmla="*/ 939566 w 1031845"/>
                <a:gd name="connsiteY9" fmla="*/ 356532 h 1891717"/>
                <a:gd name="connsiteX10" fmla="*/ 985706 w 1031845"/>
                <a:gd name="connsiteY10" fmla="*/ 192947 h 1891717"/>
                <a:gd name="connsiteX11" fmla="*/ 1031845 w 1031845"/>
                <a:gd name="connsiteY11" fmla="*/ 62917 h 1891717"/>
                <a:gd name="connsiteX12" fmla="*/ 1027651 w 1031845"/>
                <a:gd name="connsiteY12" fmla="*/ 0 h 1891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1845" h="1891717">
                  <a:moveTo>
                    <a:pt x="0" y="1891717"/>
                  </a:moveTo>
                  <a:lnTo>
                    <a:pt x="176168" y="1757493"/>
                  </a:lnTo>
                  <a:lnTo>
                    <a:pt x="314587" y="1589714"/>
                  </a:lnTo>
                  <a:lnTo>
                    <a:pt x="390088" y="1405156"/>
                  </a:lnTo>
                  <a:lnTo>
                    <a:pt x="461394" y="1195431"/>
                  </a:lnTo>
                  <a:lnTo>
                    <a:pt x="528506" y="1023457"/>
                  </a:lnTo>
                  <a:lnTo>
                    <a:pt x="624979" y="843093"/>
                  </a:lnTo>
                  <a:lnTo>
                    <a:pt x="734036" y="687897"/>
                  </a:lnTo>
                  <a:lnTo>
                    <a:pt x="847288" y="503339"/>
                  </a:lnTo>
                  <a:lnTo>
                    <a:pt x="939566" y="356532"/>
                  </a:lnTo>
                  <a:lnTo>
                    <a:pt x="985706" y="192947"/>
                  </a:lnTo>
                  <a:lnTo>
                    <a:pt x="1031845" y="62917"/>
                  </a:lnTo>
                  <a:lnTo>
                    <a:pt x="1027651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59310BA-5170-0BF0-E781-79447EB48788}"/>
                </a:ext>
              </a:extLst>
            </p:cNvPr>
            <p:cNvSpPr/>
            <p:nvPr/>
          </p:nvSpPr>
          <p:spPr>
            <a:xfrm>
              <a:off x="8460297" y="3670183"/>
              <a:ext cx="2399252" cy="1958830"/>
            </a:xfrm>
            <a:custGeom>
              <a:avLst/>
              <a:gdLst>
                <a:gd name="connsiteX0" fmla="*/ 0 w 2399252"/>
                <a:gd name="connsiteY0" fmla="*/ 1958830 h 1958830"/>
                <a:gd name="connsiteX1" fmla="*/ 0 w 2399252"/>
                <a:gd name="connsiteY1" fmla="*/ 1958830 h 1958830"/>
                <a:gd name="connsiteX2" fmla="*/ 247475 w 2399252"/>
                <a:gd name="connsiteY2" fmla="*/ 1849773 h 1958830"/>
                <a:gd name="connsiteX3" fmla="*/ 457200 w 2399252"/>
                <a:gd name="connsiteY3" fmla="*/ 1778467 h 1958830"/>
                <a:gd name="connsiteX4" fmla="*/ 637564 w 2399252"/>
                <a:gd name="connsiteY4" fmla="*/ 1677799 h 1958830"/>
                <a:gd name="connsiteX5" fmla="*/ 771787 w 2399252"/>
                <a:gd name="connsiteY5" fmla="*/ 1589714 h 1958830"/>
                <a:gd name="connsiteX6" fmla="*/ 935373 w 2399252"/>
                <a:gd name="connsiteY6" fmla="*/ 1463879 h 1958830"/>
                <a:gd name="connsiteX7" fmla="*/ 1111542 w 2399252"/>
                <a:gd name="connsiteY7" fmla="*/ 1333850 h 1958830"/>
                <a:gd name="connsiteX8" fmla="*/ 1417740 w 2399252"/>
                <a:gd name="connsiteY8" fmla="*/ 1086375 h 1958830"/>
                <a:gd name="connsiteX9" fmla="*/ 1568742 w 2399252"/>
                <a:gd name="connsiteY9" fmla="*/ 952151 h 1958830"/>
                <a:gd name="connsiteX10" fmla="*/ 1753299 w 2399252"/>
                <a:gd name="connsiteY10" fmla="*/ 830511 h 1958830"/>
                <a:gd name="connsiteX11" fmla="*/ 1803633 w 2399252"/>
                <a:gd name="connsiteY11" fmla="*/ 767593 h 1958830"/>
                <a:gd name="connsiteX12" fmla="*/ 1983997 w 2399252"/>
                <a:gd name="connsiteY12" fmla="*/ 549479 h 1958830"/>
                <a:gd name="connsiteX13" fmla="*/ 2088859 w 2399252"/>
                <a:gd name="connsiteY13" fmla="*/ 432034 h 1958830"/>
                <a:gd name="connsiteX14" fmla="*/ 2202110 w 2399252"/>
                <a:gd name="connsiteY14" fmla="*/ 360727 h 1958830"/>
                <a:gd name="connsiteX15" fmla="*/ 2273417 w 2399252"/>
                <a:gd name="connsiteY15" fmla="*/ 184558 h 1958830"/>
                <a:gd name="connsiteX16" fmla="*/ 2302778 w 2399252"/>
                <a:gd name="connsiteY16" fmla="*/ 100668 h 1958830"/>
                <a:gd name="connsiteX17" fmla="*/ 2399252 w 2399252"/>
                <a:gd name="connsiteY17" fmla="*/ 0 h 195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99252" h="1958830">
                  <a:moveTo>
                    <a:pt x="0" y="1958830"/>
                  </a:moveTo>
                  <a:lnTo>
                    <a:pt x="0" y="1958830"/>
                  </a:lnTo>
                  <a:lnTo>
                    <a:pt x="247475" y="1849773"/>
                  </a:lnTo>
                  <a:lnTo>
                    <a:pt x="457200" y="1778467"/>
                  </a:lnTo>
                  <a:lnTo>
                    <a:pt x="637564" y="1677799"/>
                  </a:lnTo>
                  <a:lnTo>
                    <a:pt x="771787" y="1589714"/>
                  </a:lnTo>
                  <a:lnTo>
                    <a:pt x="935373" y="1463879"/>
                  </a:lnTo>
                  <a:lnTo>
                    <a:pt x="1111542" y="1333850"/>
                  </a:lnTo>
                  <a:lnTo>
                    <a:pt x="1417740" y="1086375"/>
                  </a:lnTo>
                  <a:lnTo>
                    <a:pt x="1568742" y="952151"/>
                  </a:lnTo>
                  <a:lnTo>
                    <a:pt x="1753299" y="830511"/>
                  </a:lnTo>
                  <a:lnTo>
                    <a:pt x="1803633" y="767593"/>
                  </a:lnTo>
                  <a:lnTo>
                    <a:pt x="1983997" y="549479"/>
                  </a:lnTo>
                  <a:lnTo>
                    <a:pt x="2088859" y="432034"/>
                  </a:lnTo>
                  <a:lnTo>
                    <a:pt x="2202110" y="360727"/>
                  </a:lnTo>
                  <a:lnTo>
                    <a:pt x="2273417" y="184558"/>
                  </a:lnTo>
                  <a:lnTo>
                    <a:pt x="2302778" y="100668"/>
                  </a:lnTo>
                  <a:lnTo>
                    <a:pt x="2399252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E0F7E29-846D-1209-15E7-1586A1223BE5}"/>
              </a:ext>
            </a:extLst>
          </p:cNvPr>
          <p:cNvSpPr/>
          <p:nvPr/>
        </p:nvSpPr>
        <p:spPr>
          <a:xfrm>
            <a:off x="4161865" y="1714500"/>
            <a:ext cx="6710082" cy="3711388"/>
          </a:xfrm>
          <a:custGeom>
            <a:avLst/>
            <a:gdLst>
              <a:gd name="connsiteX0" fmla="*/ 363070 w 6710082"/>
              <a:gd name="connsiteY0" fmla="*/ 3711388 h 3711388"/>
              <a:gd name="connsiteX1" fmla="*/ 174811 w 6710082"/>
              <a:gd name="connsiteY1" fmla="*/ 3543300 h 3711388"/>
              <a:gd name="connsiteX2" fmla="*/ 33617 w 6710082"/>
              <a:gd name="connsiteY2" fmla="*/ 3415553 h 3711388"/>
              <a:gd name="connsiteX3" fmla="*/ 13447 w 6710082"/>
              <a:gd name="connsiteY3" fmla="*/ 3334871 h 3711388"/>
              <a:gd name="connsiteX4" fmla="*/ 0 w 6710082"/>
              <a:gd name="connsiteY4" fmla="*/ 3294529 h 3711388"/>
              <a:gd name="connsiteX5" fmla="*/ 53788 w 6710082"/>
              <a:gd name="connsiteY5" fmla="*/ 3227294 h 3711388"/>
              <a:gd name="connsiteX6" fmla="*/ 87406 w 6710082"/>
              <a:gd name="connsiteY6" fmla="*/ 3213847 h 3711388"/>
              <a:gd name="connsiteX7" fmla="*/ 201706 w 6710082"/>
              <a:gd name="connsiteY7" fmla="*/ 3200400 h 3711388"/>
              <a:gd name="connsiteX8" fmla="*/ 363070 w 6710082"/>
              <a:gd name="connsiteY8" fmla="*/ 3166782 h 3711388"/>
              <a:gd name="connsiteX9" fmla="*/ 457200 w 6710082"/>
              <a:gd name="connsiteY9" fmla="*/ 3106271 h 3711388"/>
              <a:gd name="connsiteX10" fmla="*/ 551329 w 6710082"/>
              <a:gd name="connsiteY10" fmla="*/ 3018865 h 3711388"/>
              <a:gd name="connsiteX11" fmla="*/ 551329 w 6710082"/>
              <a:gd name="connsiteY11" fmla="*/ 2951629 h 3711388"/>
              <a:gd name="connsiteX12" fmla="*/ 564776 w 6710082"/>
              <a:gd name="connsiteY12" fmla="*/ 2904565 h 3711388"/>
              <a:gd name="connsiteX13" fmla="*/ 611841 w 6710082"/>
              <a:gd name="connsiteY13" fmla="*/ 2870947 h 3711388"/>
              <a:gd name="connsiteX14" fmla="*/ 719417 w 6710082"/>
              <a:gd name="connsiteY14" fmla="*/ 2938182 h 3711388"/>
              <a:gd name="connsiteX15" fmla="*/ 732864 w 6710082"/>
              <a:gd name="connsiteY15" fmla="*/ 2985247 h 3711388"/>
              <a:gd name="connsiteX16" fmla="*/ 753035 w 6710082"/>
              <a:gd name="connsiteY16" fmla="*/ 3039035 h 3711388"/>
              <a:gd name="connsiteX17" fmla="*/ 753035 w 6710082"/>
              <a:gd name="connsiteY17" fmla="*/ 3092824 h 3711388"/>
              <a:gd name="connsiteX18" fmla="*/ 927847 w 6710082"/>
              <a:gd name="connsiteY18" fmla="*/ 3065929 h 3711388"/>
              <a:gd name="connsiteX19" fmla="*/ 995082 w 6710082"/>
              <a:gd name="connsiteY19" fmla="*/ 3133165 h 3711388"/>
              <a:gd name="connsiteX20" fmla="*/ 1095935 w 6710082"/>
              <a:gd name="connsiteY20" fmla="*/ 3139888 h 3711388"/>
              <a:gd name="connsiteX21" fmla="*/ 1371600 w 6710082"/>
              <a:gd name="connsiteY21" fmla="*/ 3180229 h 3711388"/>
              <a:gd name="connsiteX22" fmla="*/ 1492623 w 6710082"/>
              <a:gd name="connsiteY22" fmla="*/ 3180229 h 3711388"/>
              <a:gd name="connsiteX23" fmla="*/ 1721223 w 6710082"/>
              <a:gd name="connsiteY23" fmla="*/ 3213847 h 3711388"/>
              <a:gd name="connsiteX24" fmla="*/ 1801906 w 6710082"/>
              <a:gd name="connsiteY24" fmla="*/ 3200400 h 3711388"/>
              <a:gd name="connsiteX25" fmla="*/ 1795182 w 6710082"/>
              <a:gd name="connsiteY25" fmla="*/ 3160059 h 3711388"/>
              <a:gd name="connsiteX26" fmla="*/ 1781735 w 6710082"/>
              <a:gd name="connsiteY26" fmla="*/ 3092824 h 3711388"/>
              <a:gd name="connsiteX27" fmla="*/ 1761564 w 6710082"/>
              <a:gd name="connsiteY27" fmla="*/ 3012141 h 3711388"/>
              <a:gd name="connsiteX28" fmla="*/ 1761564 w 6710082"/>
              <a:gd name="connsiteY28" fmla="*/ 2944906 h 3711388"/>
              <a:gd name="connsiteX29" fmla="*/ 1795182 w 6710082"/>
              <a:gd name="connsiteY29" fmla="*/ 2918012 h 3711388"/>
              <a:gd name="connsiteX30" fmla="*/ 1902759 w 6710082"/>
              <a:gd name="connsiteY30" fmla="*/ 2911288 h 3711388"/>
              <a:gd name="connsiteX31" fmla="*/ 1916206 w 6710082"/>
              <a:gd name="connsiteY31" fmla="*/ 2844053 h 3711388"/>
              <a:gd name="connsiteX32" fmla="*/ 1949823 w 6710082"/>
              <a:gd name="connsiteY32" fmla="*/ 2729753 h 3711388"/>
              <a:gd name="connsiteX33" fmla="*/ 1922929 w 6710082"/>
              <a:gd name="connsiteY33" fmla="*/ 2675965 h 3711388"/>
              <a:gd name="connsiteX34" fmla="*/ 1875864 w 6710082"/>
              <a:gd name="connsiteY34" fmla="*/ 2561665 h 3711388"/>
              <a:gd name="connsiteX35" fmla="*/ 1815353 w 6710082"/>
              <a:gd name="connsiteY35" fmla="*/ 2467535 h 3711388"/>
              <a:gd name="connsiteX36" fmla="*/ 1828800 w 6710082"/>
              <a:gd name="connsiteY36" fmla="*/ 2366682 h 3711388"/>
              <a:gd name="connsiteX37" fmla="*/ 1882588 w 6710082"/>
              <a:gd name="connsiteY37" fmla="*/ 2299447 h 3711388"/>
              <a:gd name="connsiteX38" fmla="*/ 1976717 w 6710082"/>
              <a:gd name="connsiteY38" fmla="*/ 2225488 h 3711388"/>
              <a:gd name="connsiteX39" fmla="*/ 2010335 w 6710082"/>
              <a:gd name="connsiteY39" fmla="*/ 2225488 h 3711388"/>
              <a:gd name="connsiteX40" fmla="*/ 2017059 w 6710082"/>
              <a:gd name="connsiteY40" fmla="*/ 2306171 h 3711388"/>
              <a:gd name="connsiteX41" fmla="*/ 2064123 w 6710082"/>
              <a:gd name="connsiteY41" fmla="*/ 2386853 h 3711388"/>
              <a:gd name="connsiteX42" fmla="*/ 2070847 w 6710082"/>
              <a:gd name="connsiteY42" fmla="*/ 2501153 h 3711388"/>
              <a:gd name="connsiteX43" fmla="*/ 2124635 w 6710082"/>
              <a:gd name="connsiteY43" fmla="*/ 2501153 h 3711388"/>
              <a:gd name="connsiteX44" fmla="*/ 2205317 w 6710082"/>
              <a:gd name="connsiteY44" fmla="*/ 2386853 h 3711388"/>
              <a:gd name="connsiteX45" fmla="*/ 2238935 w 6710082"/>
              <a:gd name="connsiteY45" fmla="*/ 2272553 h 3711388"/>
              <a:gd name="connsiteX46" fmla="*/ 2286000 w 6710082"/>
              <a:gd name="connsiteY46" fmla="*/ 2218765 h 3711388"/>
              <a:gd name="connsiteX47" fmla="*/ 2353235 w 6710082"/>
              <a:gd name="connsiteY47" fmla="*/ 2218765 h 3711388"/>
              <a:gd name="connsiteX48" fmla="*/ 2386853 w 6710082"/>
              <a:gd name="connsiteY48" fmla="*/ 2218765 h 3711388"/>
              <a:gd name="connsiteX49" fmla="*/ 2420470 w 6710082"/>
              <a:gd name="connsiteY49" fmla="*/ 2070847 h 3711388"/>
              <a:gd name="connsiteX50" fmla="*/ 2427194 w 6710082"/>
              <a:gd name="connsiteY50" fmla="*/ 1976718 h 3711388"/>
              <a:gd name="connsiteX51" fmla="*/ 2487706 w 6710082"/>
              <a:gd name="connsiteY51" fmla="*/ 1969994 h 3711388"/>
              <a:gd name="connsiteX52" fmla="*/ 2615453 w 6710082"/>
              <a:gd name="connsiteY52" fmla="*/ 1936376 h 3711388"/>
              <a:gd name="connsiteX53" fmla="*/ 2635623 w 6710082"/>
              <a:gd name="connsiteY53" fmla="*/ 1943100 h 3711388"/>
              <a:gd name="connsiteX54" fmla="*/ 2696135 w 6710082"/>
              <a:gd name="connsiteY54" fmla="*/ 1869141 h 3711388"/>
              <a:gd name="connsiteX55" fmla="*/ 2696135 w 6710082"/>
              <a:gd name="connsiteY55" fmla="*/ 1822076 h 3711388"/>
              <a:gd name="connsiteX56" fmla="*/ 2655794 w 6710082"/>
              <a:gd name="connsiteY56" fmla="*/ 1788459 h 3711388"/>
              <a:gd name="connsiteX57" fmla="*/ 2581835 w 6710082"/>
              <a:gd name="connsiteY57" fmla="*/ 1788459 h 3711388"/>
              <a:gd name="connsiteX58" fmla="*/ 2460811 w 6710082"/>
              <a:gd name="connsiteY58" fmla="*/ 1748118 h 3711388"/>
              <a:gd name="connsiteX59" fmla="*/ 2359959 w 6710082"/>
              <a:gd name="connsiteY59" fmla="*/ 1687606 h 3711388"/>
              <a:gd name="connsiteX60" fmla="*/ 2359959 w 6710082"/>
              <a:gd name="connsiteY60" fmla="*/ 1613647 h 3711388"/>
              <a:gd name="connsiteX61" fmla="*/ 2353235 w 6710082"/>
              <a:gd name="connsiteY61" fmla="*/ 1573306 h 3711388"/>
              <a:gd name="connsiteX62" fmla="*/ 2299447 w 6710082"/>
              <a:gd name="connsiteY62" fmla="*/ 1573306 h 3711388"/>
              <a:gd name="connsiteX63" fmla="*/ 2299447 w 6710082"/>
              <a:gd name="connsiteY63" fmla="*/ 1573306 h 3711388"/>
              <a:gd name="connsiteX64" fmla="*/ 2232211 w 6710082"/>
              <a:gd name="connsiteY64" fmla="*/ 1519518 h 3711388"/>
              <a:gd name="connsiteX65" fmla="*/ 2212041 w 6710082"/>
              <a:gd name="connsiteY65" fmla="*/ 1459006 h 3711388"/>
              <a:gd name="connsiteX66" fmla="*/ 2353235 w 6710082"/>
              <a:gd name="connsiteY66" fmla="*/ 1371600 h 3711388"/>
              <a:gd name="connsiteX67" fmla="*/ 2420470 w 6710082"/>
              <a:gd name="connsiteY67" fmla="*/ 1364876 h 3711388"/>
              <a:gd name="connsiteX68" fmla="*/ 2460811 w 6710082"/>
              <a:gd name="connsiteY68" fmla="*/ 1270747 h 3711388"/>
              <a:gd name="connsiteX69" fmla="*/ 2474259 w 6710082"/>
              <a:gd name="connsiteY69" fmla="*/ 1203512 h 3711388"/>
              <a:gd name="connsiteX70" fmla="*/ 2541494 w 6710082"/>
              <a:gd name="connsiteY70" fmla="*/ 1116106 h 3711388"/>
              <a:gd name="connsiteX71" fmla="*/ 2507876 w 6710082"/>
              <a:gd name="connsiteY71" fmla="*/ 1055594 h 3711388"/>
              <a:gd name="connsiteX72" fmla="*/ 2386853 w 6710082"/>
              <a:gd name="connsiteY72" fmla="*/ 1062318 h 3711388"/>
              <a:gd name="connsiteX73" fmla="*/ 2319617 w 6710082"/>
              <a:gd name="connsiteY73" fmla="*/ 1015253 h 3711388"/>
              <a:gd name="connsiteX74" fmla="*/ 2272553 w 6710082"/>
              <a:gd name="connsiteY74" fmla="*/ 941294 h 3711388"/>
              <a:gd name="connsiteX75" fmla="*/ 2218764 w 6710082"/>
              <a:gd name="connsiteY75" fmla="*/ 880782 h 3711388"/>
              <a:gd name="connsiteX76" fmla="*/ 2138082 w 6710082"/>
              <a:gd name="connsiteY76" fmla="*/ 773206 h 3711388"/>
              <a:gd name="connsiteX77" fmla="*/ 2131359 w 6710082"/>
              <a:gd name="connsiteY77" fmla="*/ 712694 h 3711388"/>
              <a:gd name="connsiteX78" fmla="*/ 1983441 w 6710082"/>
              <a:gd name="connsiteY78" fmla="*/ 571500 h 3711388"/>
              <a:gd name="connsiteX79" fmla="*/ 1976717 w 6710082"/>
              <a:gd name="connsiteY79" fmla="*/ 484094 h 3711388"/>
              <a:gd name="connsiteX80" fmla="*/ 1976717 w 6710082"/>
              <a:gd name="connsiteY80" fmla="*/ 403412 h 3711388"/>
              <a:gd name="connsiteX81" fmla="*/ 1976717 w 6710082"/>
              <a:gd name="connsiteY81" fmla="*/ 316006 h 3711388"/>
              <a:gd name="connsiteX82" fmla="*/ 2064123 w 6710082"/>
              <a:gd name="connsiteY82" fmla="*/ 255494 h 3711388"/>
              <a:gd name="connsiteX83" fmla="*/ 2306170 w 6710082"/>
              <a:gd name="connsiteY83" fmla="*/ 201706 h 3711388"/>
              <a:gd name="connsiteX84" fmla="*/ 2494429 w 6710082"/>
              <a:gd name="connsiteY84" fmla="*/ 87406 h 3711388"/>
              <a:gd name="connsiteX85" fmla="*/ 2682688 w 6710082"/>
              <a:gd name="connsiteY85" fmla="*/ 13447 h 3711388"/>
              <a:gd name="connsiteX86" fmla="*/ 2817159 w 6710082"/>
              <a:gd name="connsiteY86" fmla="*/ 0 h 3711388"/>
              <a:gd name="connsiteX87" fmla="*/ 3032311 w 6710082"/>
              <a:gd name="connsiteY87" fmla="*/ 0 h 3711388"/>
              <a:gd name="connsiteX88" fmla="*/ 3112994 w 6710082"/>
              <a:gd name="connsiteY88" fmla="*/ 40341 h 3711388"/>
              <a:gd name="connsiteX89" fmla="*/ 3065929 w 6710082"/>
              <a:gd name="connsiteY89" fmla="*/ 134471 h 3711388"/>
              <a:gd name="connsiteX90" fmla="*/ 3018864 w 6710082"/>
              <a:gd name="connsiteY90" fmla="*/ 262218 h 3711388"/>
              <a:gd name="connsiteX91" fmla="*/ 2944906 w 6710082"/>
              <a:gd name="connsiteY91" fmla="*/ 443753 h 3711388"/>
              <a:gd name="connsiteX92" fmla="*/ 2985247 w 6710082"/>
              <a:gd name="connsiteY92" fmla="*/ 457200 h 3711388"/>
              <a:gd name="connsiteX93" fmla="*/ 3092823 w 6710082"/>
              <a:gd name="connsiteY93" fmla="*/ 517712 h 3711388"/>
              <a:gd name="connsiteX94" fmla="*/ 3193676 w 6710082"/>
              <a:gd name="connsiteY94" fmla="*/ 517712 h 3711388"/>
              <a:gd name="connsiteX95" fmla="*/ 3207123 w 6710082"/>
              <a:gd name="connsiteY95" fmla="*/ 423582 h 3711388"/>
              <a:gd name="connsiteX96" fmla="*/ 3281082 w 6710082"/>
              <a:gd name="connsiteY96" fmla="*/ 356347 h 3711388"/>
              <a:gd name="connsiteX97" fmla="*/ 3348317 w 6710082"/>
              <a:gd name="connsiteY97" fmla="*/ 356347 h 3711388"/>
              <a:gd name="connsiteX98" fmla="*/ 3455894 w 6710082"/>
              <a:gd name="connsiteY98" fmla="*/ 316006 h 3711388"/>
              <a:gd name="connsiteX99" fmla="*/ 3630706 w 6710082"/>
              <a:gd name="connsiteY99" fmla="*/ 181535 h 3711388"/>
              <a:gd name="connsiteX100" fmla="*/ 3832411 w 6710082"/>
              <a:gd name="connsiteY100" fmla="*/ 134471 h 3711388"/>
              <a:gd name="connsiteX101" fmla="*/ 3966882 w 6710082"/>
              <a:gd name="connsiteY101" fmla="*/ 60512 h 3711388"/>
              <a:gd name="connsiteX102" fmla="*/ 4027394 w 6710082"/>
              <a:gd name="connsiteY102" fmla="*/ 33618 h 3711388"/>
              <a:gd name="connsiteX103" fmla="*/ 4027394 w 6710082"/>
              <a:gd name="connsiteY103" fmla="*/ 100853 h 3711388"/>
              <a:gd name="connsiteX104" fmla="*/ 4027394 w 6710082"/>
              <a:gd name="connsiteY104" fmla="*/ 141194 h 3711388"/>
              <a:gd name="connsiteX105" fmla="*/ 4007223 w 6710082"/>
              <a:gd name="connsiteY105" fmla="*/ 268941 h 3711388"/>
              <a:gd name="connsiteX106" fmla="*/ 3993776 w 6710082"/>
              <a:gd name="connsiteY106" fmla="*/ 477371 h 3711388"/>
              <a:gd name="connsiteX107" fmla="*/ 3939988 w 6710082"/>
              <a:gd name="connsiteY107" fmla="*/ 524435 h 3711388"/>
              <a:gd name="connsiteX108" fmla="*/ 3906370 w 6710082"/>
              <a:gd name="connsiteY108" fmla="*/ 584947 h 3711388"/>
              <a:gd name="connsiteX109" fmla="*/ 3879476 w 6710082"/>
              <a:gd name="connsiteY109" fmla="*/ 726141 h 3711388"/>
              <a:gd name="connsiteX110" fmla="*/ 3933264 w 6710082"/>
              <a:gd name="connsiteY110" fmla="*/ 719418 h 3711388"/>
              <a:gd name="connsiteX111" fmla="*/ 4000500 w 6710082"/>
              <a:gd name="connsiteY111" fmla="*/ 699247 h 3711388"/>
              <a:gd name="connsiteX112" fmla="*/ 4054288 w 6710082"/>
              <a:gd name="connsiteY112" fmla="*/ 632012 h 3711388"/>
              <a:gd name="connsiteX113" fmla="*/ 4114800 w 6710082"/>
              <a:gd name="connsiteY113" fmla="*/ 564776 h 3711388"/>
              <a:gd name="connsiteX114" fmla="*/ 4168588 w 6710082"/>
              <a:gd name="connsiteY114" fmla="*/ 497541 h 3711388"/>
              <a:gd name="connsiteX115" fmla="*/ 4316506 w 6710082"/>
              <a:gd name="connsiteY115" fmla="*/ 450476 h 3711388"/>
              <a:gd name="connsiteX116" fmla="*/ 4356847 w 6710082"/>
              <a:gd name="connsiteY116" fmla="*/ 369794 h 3711388"/>
              <a:gd name="connsiteX117" fmla="*/ 4363570 w 6710082"/>
              <a:gd name="connsiteY117" fmla="*/ 302559 h 3711388"/>
              <a:gd name="connsiteX118" fmla="*/ 4403911 w 6710082"/>
              <a:gd name="connsiteY118" fmla="*/ 201706 h 3711388"/>
              <a:gd name="connsiteX119" fmla="*/ 4565276 w 6710082"/>
              <a:gd name="connsiteY119" fmla="*/ 141194 h 3711388"/>
              <a:gd name="connsiteX120" fmla="*/ 4686300 w 6710082"/>
              <a:gd name="connsiteY120" fmla="*/ 161365 h 3711388"/>
              <a:gd name="connsiteX121" fmla="*/ 5022476 w 6710082"/>
              <a:gd name="connsiteY121" fmla="*/ 275665 h 3711388"/>
              <a:gd name="connsiteX122" fmla="*/ 5217459 w 6710082"/>
              <a:gd name="connsiteY122" fmla="*/ 356347 h 3711388"/>
              <a:gd name="connsiteX123" fmla="*/ 5331759 w 6710082"/>
              <a:gd name="connsiteY123" fmla="*/ 396688 h 3711388"/>
              <a:gd name="connsiteX124" fmla="*/ 5197288 w 6710082"/>
              <a:gd name="connsiteY124" fmla="*/ 537882 h 3711388"/>
              <a:gd name="connsiteX125" fmla="*/ 5096435 w 6710082"/>
              <a:gd name="connsiteY125" fmla="*/ 591671 h 3711388"/>
              <a:gd name="connsiteX126" fmla="*/ 4941794 w 6710082"/>
              <a:gd name="connsiteY126" fmla="*/ 665629 h 3711388"/>
              <a:gd name="connsiteX127" fmla="*/ 4814047 w 6710082"/>
              <a:gd name="connsiteY127" fmla="*/ 732865 h 3711388"/>
              <a:gd name="connsiteX128" fmla="*/ 4726641 w 6710082"/>
              <a:gd name="connsiteY128" fmla="*/ 726141 h 3711388"/>
              <a:gd name="connsiteX129" fmla="*/ 4726641 w 6710082"/>
              <a:gd name="connsiteY129" fmla="*/ 726141 h 3711388"/>
              <a:gd name="connsiteX130" fmla="*/ 4632511 w 6710082"/>
              <a:gd name="connsiteY130" fmla="*/ 826994 h 3711388"/>
              <a:gd name="connsiteX131" fmla="*/ 4585447 w 6710082"/>
              <a:gd name="connsiteY131" fmla="*/ 974912 h 3711388"/>
              <a:gd name="connsiteX132" fmla="*/ 4518211 w 6710082"/>
              <a:gd name="connsiteY132" fmla="*/ 1075765 h 3711388"/>
              <a:gd name="connsiteX133" fmla="*/ 4424082 w 6710082"/>
              <a:gd name="connsiteY133" fmla="*/ 1176618 h 3711388"/>
              <a:gd name="connsiteX134" fmla="*/ 4363570 w 6710082"/>
              <a:gd name="connsiteY134" fmla="*/ 1243853 h 3711388"/>
              <a:gd name="connsiteX135" fmla="*/ 4350123 w 6710082"/>
              <a:gd name="connsiteY135" fmla="*/ 1284194 h 3711388"/>
              <a:gd name="connsiteX136" fmla="*/ 4269441 w 6710082"/>
              <a:gd name="connsiteY136" fmla="*/ 1371600 h 3711388"/>
              <a:gd name="connsiteX137" fmla="*/ 4262717 w 6710082"/>
              <a:gd name="connsiteY137" fmla="*/ 1438835 h 3711388"/>
              <a:gd name="connsiteX138" fmla="*/ 4329953 w 6710082"/>
              <a:gd name="connsiteY138" fmla="*/ 1445559 h 3711388"/>
              <a:gd name="connsiteX139" fmla="*/ 4437529 w 6710082"/>
              <a:gd name="connsiteY139" fmla="*/ 1385047 h 3711388"/>
              <a:gd name="connsiteX140" fmla="*/ 4491317 w 6710082"/>
              <a:gd name="connsiteY140" fmla="*/ 1391771 h 3711388"/>
              <a:gd name="connsiteX141" fmla="*/ 4464423 w 6710082"/>
              <a:gd name="connsiteY141" fmla="*/ 1472453 h 3711388"/>
              <a:gd name="connsiteX142" fmla="*/ 4457700 w 6710082"/>
              <a:gd name="connsiteY142" fmla="*/ 1546412 h 3711388"/>
              <a:gd name="connsiteX143" fmla="*/ 4397188 w 6710082"/>
              <a:gd name="connsiteY143" fmla="*/ 1701053 h 3711388"/>
              <a:gd name="connsiteX144" fmla="*/ 4316506 w 6710082"/>
              <a:gd name="connsiteY144" fmla="*/ 1795182 h 3711388"/>
              <a:gd name="connsiteX145" fmla="*/ 4316506 w 6710082"/>
              <a:gd name="connsiteY145" fmla="*/ 1869141 h 3711388"/>
              <a:gd name="connsiteX146" fmla="*/ 4296335 w 6710082"/>
              <a:gd name="connsiteY146" fmla="*/ 2003612 h 3711388"/>
              <a:gd name="connsiteX147" fmla="*/ 4471147 w 6710082"/>
              <a:gd name="connsiteY147" fmla="*/ 1896035 h 3711388"/>
              <a:gd name="connsiteX148" fmla="*/ 4524935 w 6710082"/>
              <a:gd name="connsiteY148" fmla="*/ 1801906 h 3711388"/>
              <a:gd name="connsiteX149" fmla="*/ 4605617 w 6710082"/>
              <a:gd name="connsiteY149" fmla="*/ 1674159 h 3711388"/>
              <a:gd name="connsiteX150" fmla="*/ 4679576 w 6710082"/>
              <a:gd name="connsiteY150" fmla="*/ 1559859 h 3711388"/>
              <a:gd name="connsiteX151" fmla="*/ 4679576 w 6710082"/>
              <a:gd name="connsiteY151" fmla="*/ 1485900 h 3711388"/>
              <a:gd name="connsiteX152" fmla="*/ 4740088 w 6710082"/>
              <a:gd name="connsiteY152" fmla="*/ 1391771 h 3711388"/>
              <a:gd name="connsiteX153" fmla="*/ 4854388 w 6710082"/>
              <a:gd name="connsiteY153" fmla="*/ 1364876 h 3711388"/>
              <a:gd name="connsiteX154" fmla="*/ 5022476 w 6710082"/>
              <a:gd name="connsiteY154" fmla="*/ 1358153 h 3711388"/>
              <a:gd name="connsiteX155" fmla="*/ 5264523 w 6710082"/>
              <a:gd name="connsiteY155" fmla="*/ 1351429 h 3711388"/>
              <a:gd name="connsiteX156" fmla="*/ 5378823 w 6710082"/>
              <a:gd name="connsiteY156" fmla="*/ 1391771 h 3711388"/>
              <a:gd name="connsiteX157" fmla="*/ 5446059 w 6710082"/>
              <a:gd name="connsiteY157" fmla="*/ 1324535 h 3711388"/>
              <a:gd name="connsiteX158" fmla="*/ 5627594 w 6710082"/>
              <a:gd name="connsiteY158" fmla="*/ 1290918 h 3711388"/>
              <a:gd name="connsiteX159" fmla="*/ 5795682 w 6710082"/>
              <a:gd name="connsiteY159" fmla="*/ 1364876 h 3711388"/>
              <a:gd name="connsiteX160" fmla="*/ 5822576 w 6710082"/>
              <a:gd name="connsiteY160" fmla="*/ 1405218 h 3711388"/>
              <a:gd name="connsiteX161" fmla="*/ 5849470 w 6710082"/>
              <a:gd name="connsiteY161" fmla="*/ 1499347 h 3711388"/>
              <a:gd name="connsiteX162" fmla="*/ 5876364 w 6710082"/>
              <a:gd name="connsiteY162" fmla="*/ 1701053 h 3711388"/>
              <a:gd name="connsiteX163" fmla="*/ 5876364 w 6710082"/>
              <a:gd name="connsiteY163" fmla="*/ 1795182 h 3711388"/>
              <a:gd name="connsiteX164" fmla="*/ 5977217 w 6710082"/>
              <a:gd name="connsiteY164" fmla="*/ 1882588 h 3711388"/>
              <a:gd name="connsiteX165" fmla="*/ 6010835 w 6710082"/>
              <a:gd name="connsiteY165" fmla="*/ 1902759 h 3711388"/>
              <a:gd name="connsiteX166" fmla="*/ 6010835 w 6710082"/>
              <a:gd name="connsiteY166" fmla="*/ 1949824 h 3711388"/>
              <a:gd name="connsiteX167" fmla="*/ 5936876 w 6710082"/>
              <a:gd name="connsiteY167" fmla="*/ 2091018 h 3711388"/>
              <a:gd name="connsiteX168" fmla="*/ 5741894 w 6710082"/>
              <a:gd name="connsiteY168" fmla="*/ 2319618 h 3711388"/>
              <a:gd name="connsiteX169" fmla="*/ 5701553 w 6710082"/>
              <a:gd name="connsiteY169" fmla="*/ 2333065 h 3711388"/>
              <a:gd name="connsiteX170" fmla="*/ 5674659 w 6710082"/>
              <a:gd name="connsiteY170" fmla="*/ 2427194 h 3711388"/>
              <a:gd name="connsiteX171" fmla="*/ 5755341 w 6710082"/>
              <a:gd name="connsiteY171" fmla="*/ 2514600 h 3711388"/>
              <a:gd name="connsiteX172" fmla="*/ 5862917 w 6710082"/>
              <a:gd name="connsiteY172" fmla="*/ 2440641 h 3711388"/>
              <a:gd name="connsiteX173" fmla="*/ 5970494 w 6710082"/>
              <a:gd name="connsiteY173" fmla="*/ 2541494 h 3711388"/>
              <a:gd name="connsiteX174" fmla="*/ 5762064 w 6710082"/>
              <a:gd name="connsiteY174" fmla="*/ 2830606 h 3711388"/>
              <a:gd name="connsiteX175" fmla="*/ 5546911 w 6710082"/>
              <a:gd name="connsiteY175" fmla="*/ 3045759 h 3711388"/>
              <a:gd name="connsiteX176" fmla="*/ 5331759 w 6710082"/>
              <a:gd name="connsiteY176" fmla="*/ 3274359 h 3711388"/>
              <a:gd name="connsiteX177" fmla="*/ 4988859 w 6710082"/>
              <a:gd name="connsiteY177" fmla="*/ 3570194 h 3711388"/>
              <a:gd name="connsiteX178" fmla="*/ 5009029 w 6710082"/>
              <a:gd name="connsiteY178" fmla="*/ 3637429 h 3711388"/>
              <a:gd name="connsiteX179" fmla="*/ 5143500 w 6710082"/>
              <a:gd name="connsiteY179" fmla="*/ 3623982 h 3711388"/>
              <a:gd name="connsiteX180" fmla="*/ 5271247 w 6710082"/>
              <a:gd name="connsiteY180" fmla="*/ 3496235 h 3711388"/>
              <a:gd name="connsiteX181" fmla="*/ 5446059 w 6710082"/>
              <a:gd name="connsiteY181" fmla="*/ 3429000 h 3711388"/>
              <a:gd name="connsiteX182" fmla="*/ 5748617 w 6710082"/>
              <a:gd name="connsiteY182" fmla="*/ 3220571 h 3711388"/>
              <a:gd name="connsiteX183" fmla="*/ 5950323 w 6710082"/>
              <a:gd name="connsiteY183" fmla="*/ 3119718 h 3711388"/>
              <a:gd name="connsiteX184" fmla="*/ 6037729 w 6710082"/>
              <a:gd name="connsiteY184" fmla="*/ 3119718 h 3711388"/>
              <a:gd name="connsiteX185" fmla="*/ 6145306 w 6710082"/>
              <a:gd name="connsiteY185" fmla="*/ 3086100 h 3711388"/>
              <a:gd name="connsiteX186" fmla="*/ 6360459 w 6710082"/>
              <a:gd name="connsiteY186" fmla="*/ 2944906 h 3711388"/>
              <a:gd name="connsiteX187" fmla="*/ 6447864 w 6710082"/>
              <a:gd name="connsiteY187" fmla="*/ 2918012 h 3711388"/>
              <a:gd name="connsiteX188" fmla="*/ 6589059 w 6710082"/>
              <a:gd name="connsiteY188" fmla="*/ 2971800 h 3711388"/>
              <a:gd name="connsiteX189" fmla="*/ 6703359 w 6710082"/>
              <a:gd name="connsiteY189" fmla="*/ 2965076 h 3711388"/>
              <a:gd name="connsiteX190" fmla="*/ 6710082 w 6710082"/>
              <a:gd name="connsiteY190" fmla="*/ 3052482 h 3711388"/>
              <a:gd name="connsiteX191" fmla="*/ 6710082 w 6710082"/>
              <a:gd name="connsiteY191" fmla="*/ 3052482 h 371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6710082" h="3711388">
                <a:moveTo>
                  <a:pt x="363070" y="3711388"/>
                </a:moveTo>
                <a:lnTo>
                  <a:pt x="174811" y="3543300"/>
                </a:lnTo>
                <a:lnTo>
                  <a:pt x="33617" y="3415553"/>
                </a:lnTo>
                <a:lnTo>
                  <a:pt x="13447" y="3334871"/>
                </a:lnTo>
                <a:lnTo>
                  <a:pt x="0" y="3294529"/>
                </a:lnTo>
                <a:lnTo>
                  <a:pt x="53788" y="3227294"/>
                </a:lnTo>
                <a:lnTo>
                  <a:pt x="87406" y="3213847"/>
                </a:lnTo>
                <a:lnTo>
                  <a:pt x="201706" y="3200400"/>
                </a:lnTo>
                <a:lnTo>
                  <a:pt x="363070" y="3166782"/>
                </a:lnTo>
                <a:lnTo>
                  <a:pt x="457200" y="3106271"/>
                </a:lnTo>
                <a:lnTo>
                  <a:pt x="551329" y="3018865"/>
                </a:lnTo>
                <a:lnTo>
                  <a:pt x="551329" y="2951629"/>
                </a:lnTo>
                <a:lnTo>
                  <a:pt x="564776" y="2904565"/>
                </a:lnTo>
                <a:lnTo>
                  <a:pt x="611841" y="2870947"/>
                </a:lnTo>
                <a:lnTo>
                  <a:pt x="719417" y="2938182"/>
                </a:lnTo>
                <a:lnTo>
                  <a:pt x="732864" y="2985247"/>
                </a:lnTo>
                <a:lnTo>
                  <a:pt x="753035" y="3039035"/>
                </a:lnTo>
                <a:lnTo>
                  <a:pt x="753035" y="3092824"/>
                </a:lnTo>
                <a:lnTo>
                  <a:pt x="927847" y="3065929"/>
                </a:lnTo>
                <a:lnTo>
                  <a:pt x="995082" y="3133165"/>
                </a:lnTo>
                <a:lnTo>
                  <a:pt x="1095935" y="3139888"/>
                </a:lnTo>
                <a:lnTo>
                  <a:pt x="1371600" y="3180229"/>
                </a:lnTo>
                <a:lnTo>
                  <a:pt x="1492623" y="3180229"/>
                </a:lnTo>
                <a:lnTo>
                  <a:pt x="1721223" y="3213847"/>
                </a:lnTo>
                <a:lnTo>
                  <a:pt x="1801906" y="3200400"/>
                </a:lnTo>
                <a:lnTo>
                  <a:pt x="1795182" y="3160059"/>
                </a:lnTo>
                <a:lnTo>
                  <a:pt x="1781735" y="3092824"/>
                </a:lnTo>
                <a:lnTo>
                  <a:pt x="1761564" y="3012141"/>
                </a:lnTo>
                <a:lnTo>
                  <a:pt x="1761564" y="2944906"/>
                </a:lnTo>
                <a:lnTo>
                  <a:pt x="1795182" y="2918012"/>
                </a:lnTo>
                <a:lnTo>
                  <a:pt x="1902759" y="2911288"/>
                </a:lnTo>
                <a:lnTo>
                  <a:pt x="1916206" y="2844053"/>
                </a:lnTo>
                <a:lnTo>
                  <a:pt x="1949823" y="2729753"/>
                </a:lnTo>
                <a:lnTo>
                  <a:pt x="1922929" y="2675965"/>
                </a:lnTo>
                <a:lnTo>
                  <a:pt x="1875864" y="2561665"/>
                </a:lnTo>
                <a:lnTo>
                  <a:pt x="1815353" y="2467535"/>
                </a:lnTo>
                <a:lnTo>
                  <a:pt x="1828800" y="2366682"/>
                </a:lnTo>
                <a:lnTo>
                  <a:pt x="1882588" y="2299447"/>
                </a:lnTo>
                <a:lnTo>
                  <a:pt x="1976717" y="2225488"/>
                </a:lnTo>
                <a:lnTo>
                  <a:pt x="2010335" y="2225488"/>
                </a:lnTo>
                <a:lnTo>
                  <a:pt x="2017059" y="2306171"/>
                </a:lnTo>
                <a:lnTo>
                  <a:pt x="2064123" y="2386853"/>
                </a:lnTo>
                <a:lnTo>
                  <a:pt x="2070847" y="2501153"/>
                </a:lnTo>
                <a:lnTo>
                  <a:pt x="2124635" y="2501153"/>
                </a:lnTo>
                <a:lnTo>
                  <a:pt x="2205317" y="2386853"/>
                </a:lnTo>
                <a:lnTo>
                  <a:pt x="2238935" y="2272553"/>
                </a:lnTo>
                <a:lnTo>
                  <a:pt x="2286000" y="2218765"/>
                </a:lnTo>
                <a:lnTo>
                  <a:pt x="2353235" y="2218765"/>
                </a:lnTo>
                <a:lnTo>
                  <a:pt x="2386853" y="2218765"/>
                </a:lnTo>
                <a:lnTo>
                  <a:pt x="2420470" y="2070847"/>
                </a:lnTo>
                <a:lnTo>
                  <a:pt x="2427194" y="1976718"/>
                </a:lnTo>
                <a:lnTo>
                  <a:pt x="2487706" y="1969994"/>
                </a:lnTo>
                <a:lnTo>
                  <a:pt x="2615453" y="1936376"/>
                </a:lnTo>
                <a:lnTo>
                  <a:pt x="2635623" y="1943100"/>
                </a:lnTo>
                <a:lnTo>
                  <a:pt x="2696135" y="1869141"/>
                </a:lnTo>
                <a:lnTo>
                  <a:pt x="2696135" y="1822076"/>
                </a:lnTo>
                <a:lnTo>
                  <a:pt x="2655794" y="1788459"/>
                </a:lnTo>
                <a:lnTo>
                  <a:pt x="2581835" y="1788459"/>
                </a:lnTo>
                <a:lnTo>
                  <a:pt x="2460811" y="1748118"/>
                </a:lnTo>
                <a:lnTo>
                  <a:pt x="2359959" y="1687606"/>
                </a:lnTo>
                <a:lnTo>
                  <a:pt x="2359959" y="1613647"/>
                </a:lnTo>
                <a:lnTo>
                  <a:pt x="2353235" y="1573306"/>
                </a:lnTo>
                <a:lnTo>
                  <a:pt x="2299447" y="1573306"/>
                </a:lnTo>
                <a:lnTo>
                  <a:pt x="2299447" y="1573306"/>
                </a:lnTo>
                <a:lnTo>
                  <a:pt x="2232211" y="1519518"/>
                </a:lnTo>
                <a:lnTo>
                  <a:pt x="2212041" y="1459006"/>
                </a:lnTo>
                <a:lnTo>
                  <a:pt x="2353235" y="1371600"/>
                </a:lnTo>
                <a:lnTo>
                  <a:pt x="2420470" y="1364876"/>
                </a:lnTo>
                <a:lnTo>
                  <a:pt x="2460811" y="1270747"/>
                </a:lnTo>
                <a:lnTo>
                  <a:pt x="2474259" y="1203512"/>
                </a:lnTo>
                <a:lnTo>
                  <a:pt x="2541494" y="1116106"/>
                </a:lnTo>
                <a:lnTo>
                  <a:pt x="2507876" y="1055594"/>
                </a:lnTo>
                <a:lnTo>
                  <a:pt x="2386853" y="1062318"/>
                </a:lnTo>
                <a:lnTo>
                  <a:pt x="2319617" y="1015253"/>
                </a:lnTo>
                <a:lnTo>
                  <a:pt x="2272553" y="941294"/>
                </a:lnTo>
                <a:lnTo>
                  <a:pt x="2218764" y="880782"/>
                </a:lnTo>
                <a:lnTo>
                  <a:pt x="2138082" y="773206"/>
                </a:lnTo>
                <a:lnTo>
                  <a:pt x="2131359" y="712694"/>
                </a:lnTo>
                <a:lnTo>
                  <a:pt x="1983441" y="571500"/>
                </a:lnTo>
                <a:lnTo>
                  <a:pt x="1976717" y="484094"/>
                </a:lnTo>
                <a:lnTo>
                  <a:pt x="1976717" y="403412"/>
                </a:lnTo>
                <a:lnTo>
                  <a:pt x="1976717" y="316006"/>
                </a:lnTo>
                <a:lnTo>
                  <a:pt x="2064123" y="255494"/>
                </a:lnTo>
                <a:lnTo>
                  <a:pt x="2306170" y="201706"/>
                </a:lnTo>
                <a:lnTo>
                  <a:pt x="2494429" y="87406"/>
                </a:lnTo>
                <a:lnTo>
                  <a:pt x="2682688" y="13447"/>
                </a:lnTo>
                <a:lnTo>
                  <a:pt x="2817159" y="0"/>
                </a:lnTo>
                <a:lnTo>
                  <a:pt x="3032311" y="0"/>
                </a:lnTo>
                <a:lnTo>
                  <a:pt x="3112994" y="40341"/>
                </a:lnTo>
                <a:lnTo>
                  <a:pt x="3065929" y="134471"/>
                </a:lnTo>
                <a:lnTo>
                  <a:pt x="3018864" y="262218"/>
                </a:lnTo>
                <a:lnTo>
                  <a:pt x="2944906" y="443753"/>
                </a:lnTo>
                <a:lnTo>
                  <a:pt x="2985247" y="457200"/>
                </a:lnTo>
                <a:lnTo>
                  <a:pt x="3092823" y="517712"/>
                </a:lnTo>
                <a:lnTo>
                  <a:pt x="3193676" y="517712"/>
                </a:lnTo>
                <a:lnTo>
                  <a:pt x="3207123" y="423582"/>
                </a:lnTo>
                <a:lnTo>
                  <a:pt x="3281082" y="356347"/>
                </a:lnTo>
                <a:lnTo>
                  <a:pt x="3348317" y="356347"/>
                </a:lnTo>
                <a:lnTo>
                  <a:pt x="3455894" y="316006"/>
                </a:lnTo>
                <a:lnTo>
                  <a:pt x="3630706" y="181535"/>
                </a:lnTo>
                <a:lnTo>
                  <a:pt x="3832411" y="134471"/>
                </a:lnTo>
                <a:lnTo>
                  <a:pt x="3966882" y="60512"/>
                </a:lnTo>
                <a:lnTo>
                  <a:pt x="4027394" y="33618"/>
                </a:lnTo>
                <a:lnTo>
                  <a:pt x="4027394" y="100853"/>
                </a:lnTo>
                <a:lnTo>
                  <a:pt x="4027394" y="141194"/>
                </a:lnTo>
                <a:lnTo>
                  <a:pt x="4007223" y="268941"/>
                </a:lnTo>
                <a:lnTo>
                  <a:pt x="3993776" y="477371"/>
                </a:lnTo>
                <a:lnTo>
                  <a:pt x="3939988" y="524435"/>
                </a:lnTo>
                <a:lnTo>
                  <a:pt x="3906370" y="584947"/>
                </a:lnTo>
                <a:lnTo>
                  <a:pt x="3879476" y="726141"/>
                </a:lnTo>
                <a:lnTo>
                  <a:pt x="3933264" y="719418"/>
                </a:lnTo>
                <a:lnTo>
                  <a:pt x="4000500" y="699247"/>
                </a:lnTo>
                <a:lnTo>
                  <a:pt x="4054288" y="632012"/>
                </a:lnTo>
                <a:lnTo>
                  <a:pt x="4114800" y="564776"/>
                </a:lnTo>
                <a:lnTo>
                  <a:pt x="4168588" y="497541"/>
                </a:lnTo>
                <a:lnTo>
                  <a:pt x="4316506" y="450476"/>
                </a:lnTo>
                <a:lnTo>
                  <a:pt x="4356847" y="369794"/>
                </a:lnTo>
                <a:lnTo>
                  <a:pt x="4363570" y="302559"/>
                </a:lnTo>
                <a:lnTo>
                  <a:pt x="4403911" y="201706"/>
                </a:lnTo>
                <a:lnTo>
                  <a:pt x="4565276" y="141194"/>
                </a:lnTo>
                <a:lnTo>
                  <a:pt x="4686300" y="161365"/>
                </a:lnTo>
                <a:lnTo>
                  <a:pt x="5022476" y="275665"/>
                </a:lnTo>
                <a:lnTo>
                  <a:pt x="5217459" y="356347"/>
                </a:lnTo>
                <a:lnTo>
                  <a:pt x="5331759" y="396688"/>
                </a:lnTo>
                <a:lnTo>
                  <a:pt x="5197288" y="537882"/>
                </a:lnTo>
                <a:lnTo>
                  <a:pt x="5096435" y="591671"/>
                </a:lnTo>
                <a:lnTo>
                  <a:pt x="4941794" y="665629"/>
                </a:lnTo>
                <a:lnTo>
                  <a:pt x="4814047" y="732865"/>
                </a:lnTo>
                <a:lnTo>
                  <a:pt x="4726641" y="726141"/>
                </a:lnTo>
                <a:lnTo>
                  <a:pt x="4726641" y="726141"/>
                </a:lnTo>
                <a:lnTo>
                  <a:pt x="4632511" y="826994"/>
                </a:lnTo>
                <a:lnTo>
                  <a:pt x="4585447" y="974912"/>
                </a:lnTo>
                <a:lnTo>
                  <a:pt x="4518211" y="1075765"/>
                </a:lnTo>
                <a:lnTo>
                  <a:pt x="4424082" y="1176618"/>
                </a:lnTo>
                <a:lnTo>
                  <a:pt x="4363570" y="1243853"/>
                </a:lnTo>
                <a:lnTo>
                  <a:pt x="4350123" y="1284194"/>
                </a:lnTo>
                <a:lnTo>
                  <a:pt x="4269441" y="1371600"/>
                </a:lnTo>
                <a:lnTo>
                  <a:pt x="4262717" y="1438835"/>
                </a:lnTo>
                <a:lnTo>
                  <a:pt x="4329953" y="1445559"/>
                </a:lnTo>
                <a:lnTo>
                  <a:pt x="4437529" y="1385047"/>
                </a:lnTo>
                <a:lnTo>
                  <a:pt x="4491317" y="1391771"/>
                </a:lnTo>
                <a:lnTo>
                  <a:pt x="4464423" y="1472453"/>
                </a:lnTo>
                <a:lnTo>
                  <a:pt x="4457700" y="1546412"/>
                </a:lnTo>
                <a:lnTo>
                  <a:pt x="4397188" y="1701053"/>
                </a:lnTo>
                <a:lnTo>
                  <a:pt x="4316506" y="1795182"/>
                </a:lnTo>
                <a:lnTo>
                  <a:pt x="4316506" y="1869141"/>
                </a:lnTo>
                <a:lnTo>
                  <a:pt x="4296335" y="2003612"/>
                </a:lnTo>
                <a:lnTo>
                  <a:pt x="4471147" y="1896035"/>
                </a:lnTo>
                <a:lnTo>
                  <a:pt x="4524935" y="1801906"/>
                </a:lnTo>
                <a:lnTo>
                  <a:pt x="4605617" y="1674159"/>
                </a:lnTo>
                <a:lnTo>
                  <a:pt x="4679576" y="1559859"/>
                </a:lnTo>
                <a:lnTo>
                  <a:pt x="4679576" y="1485900"/>
                </a:lnTo>
                <a:lnTo>
                  <a:pt x="4740088" y="1391771"/>
                </a:lnTo>
                <a:lnTo>
                  <a:pt x="4854388" y="1364876"/>
                </a:lnTo>
                <a:lnTo>
                  <a:pt x="5022476" y="1358153"/>
                </a:lnTo>
                <a:lnTo>
                  <a:pt x="5264523" y="1351429"/>
                </a:lnTo>
                <a:lnTo>
                  <a:pt x="5378823" y="1391771"/>
                </a:lnTo>
                <a:lnTo>
                  <a:pt x="5446059" y="1324535"/>
                </a:lnTo>
                <a:lnTo>
                  <a:pt x="5627594" y="1290918"/>
                </a:lnTo>
                <a:lnTo>
                  <a:pt x="5795682" y="1364876"/>
                </a:lnTo>
                <a:lnTo>
                  <a:pt x="5822576" y="1405218"/>
                </a:lnTo>
                <a:lnTo>
                  <a:pt x="5849470" y="1499347"/>
                </a:lnTo>
                <a:lnTo>
                  <a:pt x="5876364" y="1701053"/>
                </a:lnTo>
                <a:lnTo>
                  <a:pt x="5876364" y="1795182"/>
                </a:lnTo>
                <a:lnTo>
                  <a:pt x="5977217" y="1882588"/>
                </a:lnTo>
                <a:lnTo>
                  <a:pt x="6010835" y="1902759"/>
                </a:lnTo>
                <a:lnTo>
                  <a:pt x="6010835" y="1949824"/>
                </a:lnTo>
                <a:lnTo>
                  <a:pt x="5936876" y="2091018"/>
                </a:lnTo>
                <a:lnTo>
                  <a:pt x="5741894" y="2319618"/>
                </a:lnTo>
                <a:lnTo>
                  <a:pt x="5701553" y="2333065"/>
                </a:lnTo>
                <a:lnTo>
                  <a:pt x="5674659" y="2427194"/>
                </a:lnTo>
                <a:lnTo>
                  <a:pt x="5755341" y="2514600"/>
                </a:lnTo>
                <a:lnTo>
                  <a:pt x="5862917" y="2440641"/>
                </a:lnTo>
                <a:lnTo>
                  <a:pt x="5970494" y="2541494"/>
                </a:lnTo>
                <a:lnTo>
                  <a:pt x="5762064" y="2830606"/>
                </a:lnTo>
                <a:lnTo>
                  <a:pt x="5546911" y="3045759"/>
                </a:lnTo>
                <a:lnTo>
                  <a:pt x="5331759" y="3274359"/>
                </a:lnTo>
                <a:lnTo>
                  <a:pt x="4988859" y="3570194"/>
                </a:lnTo>
                <a:lnTo>
                  <a:pt x="5009029" y="3637429"/>
                </a:lnTo>
                <a:lnTo>
                  <a:pt x="5143500" y="3623982"/>
                </a:lnTo>
                <a:lnTo>
                  <a:pt x="5271247" y="3496235"/>
                </a:lnTo>
                <a:lnTo>
                  <a:pt x="5446059" y="3429000"/>
                </a:lnTo>
                <a:lnTo>
                  <a:pt x="5748617" y="3220571"/>
                </a:lnTo>
                <a:lnTo>
                  <a:pt x="5950323" y="3119718"/>
                </a:lnTo>
                <a:lnTo>
                  <a:pt x="6037729" y="3119718"/>
                </a:lnTo>
                <a:lnTo>
                  <a:pt x="6145306" y="3086100"/>
                </a:lnTo>
                <a:lnTo>
                  <a:pt x="6360459" y="2944906"/>
                </a:lnTo>
                <a:lnTo>
                  <a:pt x="6447864" y="2918012"/>
                </a:lnTo>
                <a:lnTo>
                  <a:pt x="6589059" y="2971800"/>
                </a:lnTo>
                <a:lnTo>
                  <a:pt x="6703359" y="2965076"/>
                </a:lnTo>
                <a:lnTo>
                  <a:pt x="6710082" y="3052482"/>
                </a:lnTo>
                <a:lnTo>
                  <a:pt x="6710082" y="3052482"/>
                </a:ln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6A8E6726-7A41-D69A-55A2-FE651A7B9660}"/>
              </a:ext>
            </a:extLst>
          </p:cNvPr>
          <p:cNvSpPr/>
          <p:nvPr/>
        </p:nvSpPr>
        <p:spPr>
          <a:xfrm>
            <a:off x="1351429" y="268941"/>
            <a:ext cx="4161865" cy="3543300"/>
          </a:xfrm>
          <a:custGeom>
            <a:avLst/>
            <a:gdLst>
              <a:gd name="connsiteX0" fmla="*/ 0 w 4161865"/>
              <a:gd name="connsiteY0" fmla="*/ 1089212 h 3543300"/>
              <a:gd name="connsiteX1" fmla="*/ 215153 w 4161865"/>
              <a:gd name="connsiteY1" fmla="*/ 968188 h 3543300"/>
              <a:gd name="connsiteX2" fmla="*/ 463924 w 4161865"/>
              <a:gd name="connsiteY2" fmla="*/ 833718 h 3543300"/>
              <a:gd name="connsiteX3" fmla="*/ 625289 w 4161865"/>
              <a:gd name="connsiteY3" fmla="*/ 820271 h 3543300"/>
              <a:gd name="connsiteX4" fmla="*/ 874059 w 4161865"/>
              <a:gd name="connsiteY4" fmla="*/ 934571 h 3543300"/>
              <a:gd name="connsiteX5" fmla="*/ 921124 w 4161865"/>
              <a:gd name="connsiteY5" fmla="*/ 1021977 h 3543300"/>
              <a:gd name="connsiteX6" fmla="*/ 907677 w 4161865"/>
              <a:gd name="connsiteY6" fmla="*/ 1163171 h 3543300"/>
              <a:gd name="connsiteX7" fmla="*/ 847165 w 4161865"/>
              <a:gd name="connsiteY7" fmla="*/ 1385047 h 3543300"/>
              <a:gd name="connsiteX8" fmla="*/ 753036 w 4161865"/>
              <a:gd name="connsiteY8" fmla="*/ 1485900 h 3543300"/>
              <a:gd name="connsiteX9" fmla="*/ 699247 w 4161865"/>
              <a:gd name="connsiteY9" fmla="*/ 1553135 h 3543300"/>
              <a:gd name="connsiteX10" fmla="*/ 699247 w 4161865"/>
              <a:gd name="connsiteY10" fmla="*/ 1620371 h 3543300"/>
              <a:gd name="connsiteX11" fmla="*/ 692524 w 4161865"/>
              <a:gd name="connsiteY11" fmla="*/ 1721224 h 3543300"/>
              <a:gd name="connsiteX12" fmla="*/ 638736 w 4161865"/>
              <a:gd name="connsiteY12" fmla="*/ 1869141 h 3543300"/>
              <a:gd name="connsiteX13" fmla="*/ 726142 w 4161865"/>
              <a:gd name="connsiteY13" fmla="*/ 1875865 h 3543300"/>
              <a:gd name="connsiteX14" fmla="*/ 793377 w 4161865"/>
              <a:gd name="connsiteY14" fmla="*/ 1808630 h 3543300"/>
              <a:gd name="connsiteX15" fmla="*/ 874059 w 4161865"/>
              <a:gd name="connsiteY15" fmla="*/ 1808630 h 3543300"/>
              <a:gd name="connsiteX16" fmla="*/ 941295 w 4161865"/>
              <a:gd name="connsiteY16" fmla="*/ 1896035 h 3543300"/>
              <a:gd name="connsiteX17" fmla="*/ 914400 w 4161865"/>
              <a:gd name="connsiteY17" fmla="*/ 1956547 h 3543300"/>
              <a:gd name="connsiteX18" fmla="*/ 914400 w 4161865"/>
              <a:gd name="connsiteY18" fmla="*/ 2097741 h 3543300"/>
              <a:gd name="connsiteX19" fmla="*/ 974912 w 4161865"/>
              <a:gd name="connsiteY19" fmla="*/ 2138083 h 3543300"/>
              <a:gd name="connsiteX20" fmla="*/ 1082489 w 4161865"/>
              <a:gd name="connsiteY20" fmla="*/ 2104465 h 3543300"/>
              <a:gd name="connsiteX21" fmla="*/ 1169895 w 4161865"/>
              <a:gd name="connsiteY21" fmla="*/ 2017059 h 3543300"/>
              <a:gd name="connsiteX22" fmla="*/ 1264024 w 4161865"/>
              <a:gd name="connsiteY22" fmla="*/ 1902759 h 3543300"/>
              <a:gd name="connsiteX23" fmla="*/ 1304365 w 4161865"/>
              <a:gd name="connsiteY23" fmla="*/ 1848971 h 3543300"/>
              <a:gd name="connsiteX24" fmla="*/ 1465730 w 4161865"/>
              <a:gd name="connsiteY24" fmla="*/ 1748118 h 3543300"/>
              <a:gd name="connsiteX25" fmla="*/ 1573306 w 4161865"/>
              <a:gd name="connsiteY25" fmla="*/ 1620371 h 3543300"/>
              <a:gd name="connsiteX26" fmla="*/ 1606924 w 4161865"/>
              <a:gd name="connsiteY26" fmla="*/ 1418665 h 3543300"/>
              <a:gd name="connsiteX27" fmla="*/ 1653989 w 4161865"/>
              <a:gd name="connsiteY27" fmla="*/ 1250577 h 3543300"/>
              <a:gd name="connsiteX28" fmla="*/ 1754842 w 4161865"/>
              <a:gd name="connsiteY28" fmla="*/ 1136277 h 3543300"/>
              <a:gd name="connsiteX29" fmla="*/ 1855695 w 4161865"/>
              <a:gd name="connsiteY29" fmla="*/ 1069041 h 3543300"/>
              <a:gd name="connsiteX30" fmla="*/ 1969995 w 4161865"/>
              <a:gd name="connsiteY30" fmla="*/ 1116106 h 3543300"/>
              <a:gd name="connsiteX31" fmla="*/ 2050677 w 4161865"/>
              <a:gd name="connsiteY31" fmla="*/ 1284194 h 3543300"/>
              <a:gd name="connsiteX32" fmla="*/ 2178424 w 4161865"/>
              <a:gd name="connsiteY32" fmla="*/ 1405218 h 3543300"/>
              <a:gd name="connsiteX33" fmla="*/ 2433918 w 4161865"/>
              <a:gd name="connsiteY33" fmla="*/ 1606924 h 3543300"/>
              <a:gd name="connsiteX34" fmla="*/ 2454089 w 4161865"/>
              <a:gd name="connsiteY34" fmla="*/ 1627094 h 3543300"/>
              <a:gd name="connsiteX35" fmla="*/ 2286000 w 4161865"/>
              <a:gd name="connsiteY35" fmla="*/ 1815353 h 3543300"/>
              <a:gd name="connsiteX36" fmla="*/ 2568389 w 4161865"/>
              <a:gd name="connsiteY36" fmla="*/ 1963271 h 3543300"/>
              <a:gd name="connsiteX37" fmla="*/ 2655795 w 4161865"/>
              <a:gd name="connsiteY37" fmla="*/ 2050677 h 3543300"/>
              <a:gd name="connsiteX38" fmla="*/ 2622177 w 4161865"/>
              <a:gd name="connsiteY38" fmla="*/ 2138083 h 3543300"/>
              <a:gd name="connsiteX39" fmla="*/ 2359959 w 4161865"/>
              <a:gd name="connsiteY39" fmla="*/ 2326341 h 3543300"/>
              <a:gd name="connsiteX40" fmla="*/ 2312895 w 4161865"/>
              <a:gd name="connsiteY40" fmla="*/ 2393577 h 3543300"/>
              <a:gd name="connsiteX41" fmla="*/ 2319618 w 4161865"/>
              <a:gd name="connsiteY41" fmla="*/ 2427194 h 3543300"/>
              <a:gd name="connsiteX42" fmla="*/ 2433918 w 4161865"/>
              <a:gd name="connsiteY42" fmla="*/ 2467535 h 3543300"/>
              <a:gd name="connsiteX43" fmla="*/ 2514600 w 4161865"/>
              <a:gd name="connsiteY43" fmla="*/ 2433918 h 3543300"/>
              <a:gd name="connsiteX44" fmla="*/ 2548218 w 4161865"/>
              <a:gd name="connsiteY44" fmla="*/ 2494430 h 3543300"/>
              <a:gd name="connsiteX45" fmla="*/ 2696136 w 4161865"/>
              <a:gd name="connsiteY45" fmla="*/ 2447365 h 3543300"/>
              <a:gd name="connsiteX46" fmla="*/ 2844053 w 4161865"/>
              <a:gd name="connsiteY46" fmla="*/ 2420471 h 3543300"/>
              <a:gd name="connsiteX47" fmla="*/ 3025589 w 4161865"/>
              <a:gd name="connsiteY47" fmla="*/ 2494430 h 3543300"/>
              <a:gd name="connsiteX48" fmla="*/ 3133165 w 4161865"/>
              <a:gd name="connsiteY48" fmla="*/ 2702859 h 3543300"/>
              <a:gd name="connsiteX49" fmla="*/ 3092824 w 4161865"/>
              <a:gd name="connsiteY49" fmla="*/ 2783541 h 3543300"/>
              <a:gd name="connsiteX50" fmla="*/ 3079377 w 4161865"/>
              <a:gd name="connsiteY50" fmla="*/ 2884394 h 3543300"/>
              <a:gd name="connsiteX51" fmla="*/ 2985247 w 4161865"/>
              <a:gd name="connsiteY51" fmla="*/ 3065930 h 3543300"/>
              <a:gd name="connsiteX52" fmla="*/ 2891118 w 4161865"/>
              <a:gd name="connsiteY52" fmla="*/ 3173506 h 3543300"/>
              <a:gd name="connsiteX53" fmla="*/ 2918012 w 4161865"/>
              <a:gd name="connsiteY53" fmla="*/ 3307977 h 3543300"/>
              <a:gd name="connsiteX54" fmla="*/ 2864224 w 4161865"/>
              <a:gd name="connsiteY54" fmla="*/ 3395383 h 3543300"/>
              <a:gd name="connsiteX55" fmla="*/ 2823883 w 4161865"/>
              <a:gd name="connsiteY55" fmla="*/ 3536577 h 3543300"/>
              <a:gd name="connsiteX56" fmla="*/ 2870947 w 4161865"/>
              <a:gd name="connsiteY56" fmla="*/ 3543300 h 3543300"/>
              <a:gd name="connsiteX57" fmla="*/ 2951630 w 4161865"/>
              <a:gd name="connsiteY57" fmla="*/ 3543300 h 3543300"/>
              <a:gd name="connsiteX58" fmla="*/ 3039036 w 4161865"/>
              <a:gd name="connsiteY58" fmla="*/ 3455894 h 3543300"/>
              <a:gd name="connsiteX59" fmla="*/ 3092824 w 4161865"/>
              <a:gd name="connsiteY59" fmla="*/ 3348318 h 3543300"/>
              <a:gd name="connsiteX60" fmla="*/ 3173506 w 4161865"/>
              <a:gd name="connsiteY60" fmla="*/ 3234018 h 3543300"/>
              <a:gd name="connsiteX61" fmla="*/ 3247465 w 4161865"/>
              <a:gd name="connsiteY61" fmla="*/ 3153335 h 3543300"/>
              <a:gd name="connsiteX62" fmla="*/ 3334871 w 4161865"/>
              <a:gd name="connsiteY62" fmla="*/ 3146612 h 3543300"/>
              <a:gd name="connsiteX63" fmla="*/ 3355042 w 4161865"/>
              <a:gd name="connsiteY63" fmla="*/ 3193677 h 3543300"/>
              <a:gd name="connsiteX64" fmla="*/ 3388659 w 4161865"/>
              <a:gd name="connsiteY64" fmla="*/ 3220571 h 3543300"/>
              <a:gd name="connsiteX65" fmla="*/ 3442447 w 4161865"/>
              <a:gd name="connsiteY65" fmla="*/ 3186953 h 3543300"/>
              <a:gd name="connsiteX66" fmla="*/ 3496236 w 4161865"/>
              <a:gd name="connsiteY66" fmla="*/ 3254188 h 3543300"/>
              <a:gd name="connsiteX67" fmla="*/ 3556747 w 4161865"/>
              <a:gd name="connsiteY67" fmla="*/ 3301253 h 3543300"/>
              <a:gd name="connsiteX68" fmla="*/ 3671047 w 4161865"/>
              <a:gd name="connsiteY68" fmla="*/ 3281083 h 3543300"/>
              <a:gd name="connsiteX69" fmla="*/ 3677771 w 4161865"/>
              <a:gd name="connsiteY69" fmla="*/ 3193677 h 3543300"/>
              <a:gd name="connsiteX70" fmla="*/ 3523130 w 4161865"/>
              <a:gd name="connsiteY70" fmla="*/ 3079377 h 3543300"/>
              <a:gd name="connsiteX71" fmla="*/ 3442447 w 4161865"/>
              <a:gd name="connsiteY71" fmla="*/ 2931459 h 3543300"/>
              <a:gd name="connsiteX72" fmla="*/ 3442447 w 4161865"/>
              <a:gd name="connsiteY72" fmla="*/ 2870947 h 3543300"/>
              <a:gd name="connsiteX73" fmla="*/ 3489512 w 4161865"/>
              <a:gd name="connsiteY73" fmla="*/ 2850777 h 3543300"/>
              <a:gd name="connsiteX74" fmla="*/ 3671047 w 4161865"/>
              <a:gd name="connsiteY74" fmla="*/ 2817159 h 3543300"/>
              <a:gd name="connsiteX75" fmla="*/ 3818965 w 4161865"/>
              <a:gd name="connsiteY75" fmla="*/ 2938183 h 3543300"/>
              <a:gd name="connsiteX76" fmla="*/ 3933265 w 4161865"/>
              <a:gd name="connsiteY76" fmla="*/ 2864224 h 3543300"/>
              <a:gd name="connsiteX77" fmla="*/ 3966883 w 4161865"/>
              <a:gd name="connsiteY77" fmla="*/ 2857500 h 3543300"/>
              <a:gd name="connsiteX78" fmla="*/ 4114800 w 4161865"/>
              <a:gd name="connsiteY78" fmla="*/ 3018865 h 3543300"/>
              <a:gd name="connsiteX79" fmla="*/ 4161865 w 4161865"/>
              <a:gd name="connsiteY79" fmla="*/ 2958353 h 3543300"/>
              <a:gd name="connsiteX80" fmla="*/ 4161865 w 4161865"/>
              <a:gd name="connsiteY80" fmla="*/ 2850777 h 3543300"/>
              <a:gd name="connsiteX81" fmla="*/ 4074459 w 4161865"/>
              <a:gd name="connsiteY81" fmla="*/ 2770094 h 3543300"/>
              <a:gd name="connsiteX82" fmla="*/ 3939989 w 4161865"/>
              <a:gd name="connsiteY82" fmla="*/ 2622177 h 3543300"/>
              <a:gd name="connsiteX83" fmla="*/ 3953436 w 4161865"/>
              <a:gd name="connsiteY83" fmla="*/ 2575112 h 3543300"/>
              <a:gd name="connsiteX84" fmla="*/ 3872753 w 4161865"/>
              <a:gd name="connsiteY84" fmla="*/ 2494430 h 3543300"/>
              <a:gd name="connsiteX85" fmla="*/ 3771900 w 4161865"/>
              <a:gd name="connsiteY85" fmla="*/ 2541494 h 3543300"/>
              <a:gd name="connsiteX86" fmla="*/ 3644153 w 4161865"/>
              <a:gd name="connsiteY86" fmla="*/ 2635624 h 3543300"/>
              <a:gd name="connsiteX87" fmla="*/ 3523130 w 4161865"/>
              <a:gd name="connsiteY87" fmla="*/ 2642347 h 3543300"/>
              <a:gd name="connsiteX88" fmla="*/ 3442447 w 4161865"/>
              <a:gd name="connsiteY88" fmla="*/ 2602006 h 3543300"/>
              <a:gd name="connsiteX89" fmla="*/ 3375212 w 4161865"/>
              <a:gd name="connsiteY89" fmla="*/ 2454088 h 3543300"/>
              <a:gd name="connsiteX90" fmla="*/ 3375212 w 4161865"/>
              <a:gd name="connsiteY90" fmla="*/ 2346512 h 3543300"/>
              <a:gd name="connsiteX91" fmla="*/ 3395383 w 4161865"/>
              <a:gd name="connsiteY91" fmla="*/ 2339788 h 3543300"/>
              <a:gd name="connsiteX92" fmla="*/ 3422277 w 4161865"/>
              <a:gd name="connsiteY92" fmla="*/ 2292724 h 3543300"/>
              <a:gd name="connsiteX93" fmla="*/ 3348318 w 4161865"/>
              <a:gd name="connsiteY93" fmla="*/ 2265830 h 3543300"/>
              <a:gd name="connsiteX94" fmla="*/ 3321424 w 4161865"/>
              <a:gd name="connsiteY94" fmla="*/ 2212041 h 3543300"/>
              <a:gd name="connsiteX95" fmla="*/ 3301253 w 4161865"/>
              <a:gd name="connsiteY95" fmla="*/ 2158253 h 3543300"/>
              <a:gd name="connsiteX96" fmla="*/ 3166783 w 4161865"/>
              <a:gd name="connsiteY96" fmla="*/ 2023783 h 3543300"/>
              <a:gd name="connsiteX97" fmla="*/ 3166783 w 4161865"/>
              <a:gd name="connsiteY97" fmla="*/ 1922930 h 3543300"/>
              <a:gd name="connsiteX98" fmla="*/ 3126442 w 4161865"/>
              <a:gd name="connsiteY98" fmla="*/ 1788459 h 3543300"/>
              <a:gd name="connsiteX99" fmla="*/ 3052483 w 4161865"/>
              <a:gd name="connsiteY99" fmla="*/ 1512794 h 3543300"/>
              <a:gd name="connsiteX100" fmla="*/ 3112995 w 4161865"/>
              <a:gd name="connsiteY100" fmla="*/ 1432112 h 3543300"/>
              <a:gd name="connsiteX101" fmla="*/ 3173506 w 4161865"/>
              <a:gd name="connsiteY101" fmla="*/ 1371600 h 3543300"/>
              <a:gd name="connsiteX102" fmla="*/ 3328147 w 4161865"/>
              <a:gd name="connsiteY102" fmla="*/ 1344706 h 3543300"/>
              <a:gd name="connsiteX103" fmla="*/ 3529853 w 4161865"/>
              <a:gd name="connsiteY103" fmla="*/ 1337983 h 3543300"/>
              <a:gd name="connsiteX104" fmla="*/ 3576918 w 4161865"/>
              <a:gd name="connsiteY104" fmla="*/ 1290918 h 3543300"/>
              <a:gd name="connsiteX105" fmla="*/ 3307977 w 4161865"/>
              <a:gd name="connsiteY105" fmla="*/ 1190065 h 3543300"/>
              <a:gd name="connsiteX106" fmla="*/ 3160059 w 4161865"/>
              <a:gd name="connsiteY106" fmla="*/ 1102659 h 3543300"/>
              <a:gd name="connsiteX107" fmla="*/ 3005418 w 4161865"/>
              <a:gd name="connsiteY107" fmla="*/ 981635 h 3543300"/>
              <a:gd name="connsiteX108" fmla="*/ 2965077 w 4161865"/>
              <a:gd name="connsiteY108" fmla="*/ 968188 h 3543300"/>
              <a:gd name="connsiteX109" fmla="*/ 2864224 w 4161865"/>
              <a:gd name="connsiteY109" fmla="*/ 874059 h 3543300"/>
              <a:gd name="connsiteX110" fmla="*/ 2911289 w 4161865"/>
              <a:gd name="connsiteY110" fmla="*/ 712694 h 3543300"/>
              <a:gd name="connsiteX111" fmla="*/ 2965077 w 4161865"/>
              <a:gd name="connsiteY111" fmla="*/ 598394 h 3543300"/>
              <a:gd name="connsiteX112" fmla="*/ 3072653 w 4161865"/>
              <a:gd name="connsiteY112" fmla="*/ 463924 h 3543300"/>
              <a:gd name="connsiteX113" fmla="*/ 2944906 w 4161865"/>
              <a:gd name="connsiteY113" fmla="*/ 490818 h 3543300"/>
              <a:gd name="connsiteX114" fmla="*/ 2810436 w 4161865"/>
              <a:gd name="connsiteY114" fmla="*/ 524435 h 3543300"/>
              <a:gd name="connsiteX115" fmla="*/ 2675965 w 4161865"/>
              <a:gd name="connsiteY115" fmla="*/ 517712 h 3543300"/>
              <a:gd name="connsiteX116" fmla="*/ 2568389 w 4161865"/>
              <a:gd name="connsiteY116" fmla="*/ 369794 h 3543300"/>
              <a:gd name="connsiteX117" fmla="*/ 2541495 w 4161865"/>
              <a:gd name="connsiteY117" fmla="*/ 302559 h 3543300"/>
              <a:gd name="connsiteX118" fmla="*/ 2507877 w 4161865"/>
              <a:gd name="connsiteY118" fmla="*/ 188259 h 3543300"/>
              <a:gd name="connsiteX119" fmla="*/ 2554942 w 4161865"/>
              <a:gd name="connsiteY119" fmla="*/ 94130 h 3543300"/>
              <a:gd name="connsiteX120" fmla="*/ 2662518 w 4161865"/>
              <a:gd name="connsiteY120" fmla="*/ 0 h 354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4161865" h="3543300">
                <a:moveTo>
                  <a:pt x="0" y="1089212"/>
                </a:moveTo>
                <a:lnTo>
                  <a:pt x="215153" y="968188"/>
                </a:lnTo>
                <a:lnTo>
                  <a:pt x="463924" y="833718"/>
                </a:lnTo>
                <a:lnTo>
                  <a:pt x="625289" y="820271"/>
                </a:lnTo>
                <a:lnTo>
                  <a:pt x="874059" y="934571"/>
                </a:lnTo>
                <a:lnTo>
                  <a:pt x="921124" y="1021977"/>
                </a:lnTo>
                <a:lnTo>
                  <a:pt x="907677" y="1163171"/>
                </a:lnTo>
                <a:lnTo>
                  <a:pt x="847165" y="1385047"/>
                </a:lnTo>
                <a:lnTo>
                  <a:pt x="753036" y="1485900"/>
                </a:lnTo>
                <a:lnTo>
                  <a:pt x="699247" y="1553135"/>
                </a:lnTo>
                <a:lnTo>
                  <a:pt x="699247" y="1620371"/>
                </a:lnTo>
                <a:lnTo>
                  <a:pt x="692524" y="1721224"/>
                </a:lnTo>
                <a:lnTo>
                  <a:pt x="638736" y="1869141"/>
                </a:lnTo>
                <a:lnTo>
                  <a:pt x="726142" y="1875865"/>
                </a:lnTo>
                <a:lnTo>
                  <a:pt x="793377" y="1808630"/>
                </a:lnTo>
                <a:lnTo>
                  <a:pt x="874059" y="1808630"/>
                </a:lnTo>
                <a:lnTo>
                  <a:pt x="941295" y="1896035"/>
                </a:lnTo>
                <a:lnTo>
                  <a:pt x="914400" y="1956547"/>
                </a:lnTo>
                <a:lnTo>
                  <a:pt x="914400" y="2097741"/>
                </a:lnTo>
                <a:lnTo>
                  <a:pt x="974912" y="2138083"/>
                </a:lnTo>
                <a:lnTo>
                  <a:pt x="1082489" y="2104465"/>
                </a:lnTo>
                <a:lnTo>
                  <a:pt x="1169895" y="2017059"/>
                </a:lnTo>
                <a:lnTo>
                  <a:pt x="1264024" y="1902759"/>
                </a:lnTo>
                <a:lnTo>
                  <a:pt x="1304365" y="1848971"/>
                </a:lnTo>
                <a:lnTo>
                  <a:pt x="1465730" y="1748118"/>
                </a:lnTo>
                <a:lnTo>
                  <a:pt x="1573306" y="1620371"/>
                </a:lnTo>
                <a:lnTo>
                  <a:pt x="1606924" y="1418665"/>
                </a:lnTo>
                <a:lnTo>
                  <a:pt x="1653989" y="1250577"/>
                </a:lnTo>
                <a:lnTo>
                  <a:pt x="1754842" y="1136277"/>
                </a:lnTo>
                <a:lnTo>
                  <a:pt x="1855695" y="1069041"/>
                </a:lnTo>
                <a:lnTo>
                  <a:pt x="1969995" y="1116106"/>
                </a:lnTo>
                <a:lnTo>
                  <a:pt x="2050677" y="1284194"/>
                </a:lnTo>
                <a:lnTo>
                  <a:pt x="2178424" y="1405218"/>
                </a:lnTo>
                <a:lnTo>
                  <a:pt x="2433918" y="1606924"/>
                </a:lnTo>
                <a:lnTo>
                  <a:pt x="2454089" y="1627094"/>
                </a:lnTo>
                <a:lnTo>
                  <a:pt x="2286000" y="1815353"/>
                </a:lnTo>
                <a:lnTo>
                  <a:pt x="2568389" y="1963271"/>
                </a:lnTo>
                <a:lnTo>
                  <a:pt x="2655795" y="2050677"/>
                </a:lnTo>
                <a:lnTo>
                  <a:pt x="2622177" y="2138083"/>
                </a:lnTo>
                <a:lnTo>
                  <a:pt x="2359959" y="2326341"/>
                </a:lnTo>
                <a:lnTo>
                  <a:pt x="2312895" y="2393577"/>
                </a:lnTo>
                <a:lnTo>
                  <a:pt x="2319618" y="2427194"/>
                </a:lnTo>
                <a:lnTo>
                  <a:pt x="2433918" y="2467535"/>
                </a:lnTo>
                <a:lnTo>
                  <a:pt x="2514600" y="2433918"/>
                </a:lnTo>
                <a:lnTo>
                  <a:pt x="2548218" y="2494430"/>
                </a:lnTo>
                <a:lnTo>
                  <a:pt x="2696136" y="2447365"/>
                </a:lnTo>
                <a:lnTo>
                  <a:pt x="2844053" y="2420471"/>
                </a:lnTo>
                <a:lnTo>
                  <a:pt x="3025589" y="2494430"/>
                </a:lnTo>
                <a:lnTo>
                  <a:pt x="3133165" y="2702859"/>
                </a:lnTo>
                <a:lnTo>
                  <a:pt x="3092824" y="2783541"/>
                </a:lnTo>
                <a:lnTo>
                  <a:pt x="3079377" y="2884394"/>
                </a:lnTo>
                <a:lnTo>
                  <a:pt x="2985247" y="3065930"/>
                </a:lnTo>
                <a:lnTo>
                  <a:pt x="2891118" y="3173506"/>
                </a:lnTo>
                <a:lnTo>
                  <a:pt x="2918012" y="3307977"/>
                </a:lnTo>
                <a:lnTo>
                  <a:pt x="2864224" y="3395383"/>
                </a:lnTo>
                <a:lnTo>
                  <a:pt x="2823883" y="3536577"/>
                </a:lnTo>
                <a:lnTo>
                  <a:pt x="2870947" y="3543300"/>
                </a:lnTo>
                <a:lnTo>
                  <a:pt x="2951630" y="3543300"/>
                </a:lnTo>
                <a:lnTo>
                  <a:pt x="3039036" y="3455894"/>
                </a:lnTo>
                <a:lnTo>
                  <a:pt x="3092824" y="3348318"/>
                </a:lnTo>
                <a:lnTo>
                  <a:pt x="3173506" y="3234018"/>
                </a:lnTo>
                <a:lnTo>
                  <a:pt x="3247465" y="3153335"/>
                </a:lnTo>
                <a:lnTo>
                  <a:pt x="3334871" y="3146612"/>
                </a:lnTo>
                <a:lnTo>
                  <a:pt x="3355042" y="3193677"/>
                </a:lnTo>
                <a:lnTo>
                  <a:pt x="3388659" y="3220571"/>
                </a:lnTo>
                <a:lnTo>
                  <a:pt x="3442447" y="3186953"/>
                </a:lnTo>
                <a:lnTo>
                  <a:pt x="3496236" y="3254188"/>
                </a:lnTo>
                <a:lnTo>
                  <a:pt x="3556747" y="3301253"/>
                </a:lnTo>
                <a:lnTo>
                  <a:pt x="3671047" y="3281083"/>
                </a:lnTo>
                <a:lnTo>
                  <a:pt x="3677771" y="3193677"/>
                </a:lnTo>
                <a:lnTo>
                  <a:pt x="3523130" y="3079377"/>
                </a:lnTo>
                <a:lnTo>
                  <a:pt x="3442447" y="2931459"/>
                </a:lnTo>
                <a:lnTo>
                  <a:pt x="3442447" y="2870947"/>
                </a:lnTo>
                <a:lnTo>
                  <a:pt x="3489512" y="2850777"/>
                </a:lnTo>
                <a:lnTo>
                  <a:pt x="3671047" y="2817159"/>
                </a:lnTo>
                <a:lnTo>
                  <a:pt x="3818965" y="2938183"/>
                </a:lnTo>
                <a:lnTo>
                  <a:pt x="3933265" y="2864224"/>
                </a:lnTo>
                <a:lnTo>
                  <a:pt x="3966883" y="2857500"/>
                </a:lnTo>
                <a:lnTo>
                  <a:pt x="4114800" y="3018865"/>
                </a:lnTo>
                <a:lnTo>
                  <a:pt x="4161865" y="2958353"/>
                </a:lnTo>
                <a:lnTo>
                  <a:pt x="4161865" y="2850777"/>
                </a:lnTo>
                <a:lnTo>
                  <a:pt x="4074459" y="2770094"/>
                </a:lnTo>
                <a:lnTo>
                  <a:pt x="3939989" y="2622177"/>
                </a:lnTo>
                <a:lnTo>
                  <a:pt x="3953436" y="2575112"/>
                </a:lnTo>
                <a:lnTo>
                  <a:pt x="3872753" y="2494430"/>
                </a:lnTo>
                <a:lnTo>
                  <a:pt x="3771900" y="2541494"/>
                </a:lnTo>
                <a:lnTo>
                  <a:pt x="3644153" y="2635624"/>
                </a:lnTo>
                <a:lnTo>
                  <a:pt x="3523130" y="2642347"/>
                </a:lnTo>
                <a:lnTo>
                  <a:pt x="3442447" y="2602006"/>
                </a:lnTo>
                <a:lnTo>
                  <a:pt x="3375212" y="2454088"/>
                </a:lnTo>
                <a:lnTo>
                  <a:pt x="3375212" y="2346512"/>
                </a:lnTo>
                <a:lnTo>
                  <a:pt x="3395383" y="2339788"/>
                </a:lnTo>
                <a:lnTo>
                  <a:pt x="3422277" y="2292724"/>
                </a:lnTo>
                <a:lnTo>
                  <a:pt x="3348318" y="2265830"/>
                </a:lnTo>
                <a:lnTo>
                  <a:pt x="3321424" y="2212041"/>
                </a:lnTo>
                <a:lnTo>
                  <a:pt x="3301253" y="2158253"/>
                </a:lnTo>
                <a:lnTo>
                  <a:pt x="3166783" y="2023783"/>
                </a:lnTo>
                <a:lnTo>
                  <a:pt x="3166783" y="1922930"/>
                </a:lnTo>
                <a:lnTo>
                  <a:pt x="3126442" y="1788459"/>
                </a:lnTo>
                <a:lnTo>
                  <a:pt x="3052483" y="1512794"/>
                </a:lnTo>
                <a:lnTo>
                  <a:pt x="3112995" y="1432112"/>
                </a:lnTo>
                <a:lnTo>
                  <a:pt x="3173506" y="1371600"/>
                </a:lnTo>
                <a:lnTo>
                  <a:pt x="3328147" y="1344706"/>
                </a:lnTo>
                <a:lnTo>
                  <a:pt x="3529853" y="1337983"/>
                </a:lnTo>
                <a:lnTo>
                  <a:pt x="3576918" y="1290918"/>
                </a:lnTo>
                <a:lnTo>
                  <a:pt x="3307977" y="1190065"/>
                </a:lnTo>
                <a:lnTo>
                  <a:pt x="3160059" y="1102659"/>
                </a:lnTo>
                <a:lnTo>
                  <a:pt x="3005418" y="981635"/>
                </a:lnTo>
                <a:lnTo>
                  <a:pt x="2965077" y="968188"/>
                </a:lnTo>
                <a:lnTo>
                  <a:pt x="2864224" y="874059"/>
                </a:lnTo>
                <a:lnTo>
                  <a:pt x="2911289" y="712694"/>
                </a:lnTo>
                <a:lnTo>
                  <a:pt x="2965077" y="598394"/>
                </a:lnTo>
                <a:lnTo>
                  <a:pt x="3072653" y="463924"/>
                </a:lnTo>
                <a:lnTo>
                  <a:pt x="2944906" y="490818"/>
                </a:lnTo>
                <a:lnTo>
                  <a:pt x="2810436" y="524435"/>
                </a:lnTo>
                <a:lnTo>
                  <a:pt x="2675965" y="517712"/>
                </a:lnTo>
                <a:lnTo>
                  <a:pt x="2568389" y="369794"/>
                </a:lnTo>
                <a:lnTo>
                  <a:pt x="2541495" y="302559"/>
                </a:lnTo>
                <a:lnTo>
                  <a:pt x="2507877" y="188259"/>
                </a:lnTo>
                <a:lnTo>
                  <a:pt x="2554942" y="94130"/>
                </a:lnTo>
                <a:lnTo>
                  <a:pt x="2662518" y="0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3242E3E-C2E1-2BBE-7F8D-C4F8F50338A6}"/>
              </a:ext>
            </a:extLst>
          </p:cNvPr>
          <p:cNvGrpSpPr/>
          <p:nvPr/>
        </p:nvGrpSpPr>
        <p:grpSpPr>
          <a:xfrm>
            <a:off x="1344706" y="3307976"/>
            <a:ext cx="3879476" cy="3274359"/>
            <a:chOff x="1344706" y="3307976"/>
            <a:chExt cx="3879476" cy="3274359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BCB0DB7-CC24-E5F4-E61F-295951CF7D99}"/>
                </a:ext>
              </a:extLst>
            </p:cNvPr>
            <p:cNvSpPr/>
            <p:nvPr/>
          </p:nvSpPr>
          <p:spPr>
            <a:xfrm>
              <a:off x="1344706" y="3307976"/>
              <a:ext cx="2077570" cy="2111189"/>
            </a:xfrm>
            <a:custGeom>
              <a:avLst/>
              <a:gdLst>
                <a:gd name="connsiteX0" fmla="*/ 652182 w 2077570"/>
                <a:gd name="connsiteY0" fmla="*/ 2111189 h 2111189"/>
                <a:gd name="connsiteX1" fmla="*/ 705970 w 2077570"/>
                <a:gd name="connsiteY1" fmla="*/ 2023783 h 2111189"/>
                <a:gd name="connsiteX2" fmla="*/ 652182 w 2077570"/>
                <a:gd name="connsiteY2" fmla="*/ 1902759 h 2111189"/>
                <a:gd name="connsiteX3" fmla="*/ 652182 w 2077570"/>
                <a:gd name="connsiteY3" fmla="*/ 1862418 h 2111189"/>
                <a:gd name="connsiteX4" fmla="*/ 712694 w 2077570"/>
                <a:gd name="connsiteY4" fmla="*/ 1768289 h 2111189"/>
                <a:gd name="connsiteX5" fmla="*/ 907676 w 2077570"/>
                <a:gd name="connsiteY5" fmla="*/ 1754842 h 2111189"/>
                <a:gd name="connsiteX6" fmla="*/ 1156447 w 2077570"/>
                <a:gd name="connsiteY6" fmla="*/ 1707777 h 2111189"/>
                <a:gd name="connsiteX7" fmla="*/ 1351429 w 2077570"/>
                <a:gd name="connsiteY7" fmla="*/ 1660712 h 2111189"/>
                <a:gd name="connsiteX8" fmla="*/ 1506070 w 2077570"/>
                <a:gd name="connsiteY8" fmla="*/ 1620371 h 2111189"/>
                <a:gd name="connsiteX9" fmla="*/ 1727947 w 2077570"/>
                <a:gd name="connsiteY9" fmla="*/ 1546412 h 2111189"/>
                <a:gd name="connsiteX10" fmla="*/ 1855694 w 2077570"/>
                <a:gd name="connsiteY10" fmla="*/ 1485900 h 2111189"/>
                <a:gd name="connsiteX11" fmla="*/ 2057400 w 2077570"/>
                <a:gd name="connsiteY11" fmla="*/ 1371600 h 2111189"/>
                <a:gd name="connsiteX12" fmla="*/ 2070847 w 2077570"/>
                <a:gd name="connsiteY12" fmla="*/ 1297642 h 2111189"/>
                <a:gd name="connsiteX13" fmla="*/ 2077570 w 2077570"/>
                <a:gd name="connsiteY13" fmla="*/ 1156448 h 2111189"/>
                <a:gd name="connsiteX14" fmla="*/ 2043953 w 2077570"/>
                <a:gd name="connsiteY14" fmla="*/ 974912 h 2111189"/>
                <a:gd name="connsiteX15" fmla="*/ 1969994 w 2077570"/>
                <a:gd name="connsiteY15" fmla="*/ 840442 h 2111189"/>
                <a:gd name="connsiteX16" fmla="*/ 1916206 w 2077570"/>
                <a:gd name="connsiteY16" fmla="*/ 739589 h 2111189"/>
                <a:gd name="connsiteX17" fmla="*/ 1848970 w 2077570"/>
                <a:gd name="connsiteY17" fmla="*/ 692524 h 2111189"/>
                <a:gd name="connsiteX18" fmla="*/ 1788459 w 2077570"/>
                <a:gd name="connsiteY18" fmla="*/ 685800 h 2111189"/>
                <a:gd name="connsiteX19" fmla="*/ 1754841 w 2077570"/>
                <a:gd name="connsiteY19" fmla="*/ 685800 h 2111189"/>
                <a:gd name="connsiteX20" fmla="*/ 1680882 w 2077570"/>
                <a:gd name="connsiteY20" fmla="*/ 685800 h 2111189"/>
                <a:gd name="connsiteX21" fmla="*/ 1586753 w 2077570"/>
                <a:gd name="connsiteY21" fmla="*/ 638736 h 2111189"/>
                <a:gd name="connsiteX22" fmla="*/ 1492623 w 2077570"/>
                <a:gd name="connsiteY22" fmla="*/ 524436 h 2111189"/>
                <a:gd name="connsiteX23" fmla="*/ 1465729 w 2077570"/>
                <a:gd name="connsiteY23" fmla="*/ 484095 h 2111189"/>
                <a:gd name="connsiteX24" fmla="*/ 1418665 w 2077570"/>
                <a:gd name="connsiteY24" fmla="*/ 484095 h 2111189"/>
                <a:gd name="connsiteX25" fmla="*/ 1324535 w 2077570"/>
                <a:gd name="connsiteY25" fmla="*/ 470648 h 2111189"/>
                <a:gd name="connsiteX26" fmla="*/ 1324535 w 2077570"/>
                <a:gd name="connsiteY26" fmla="*/ 423583 h 2111189"/>
                <a:gd name="connsiteX27" fmla="*/ 1324535 w 2077570"/>
                <a:gd name="connsiteY27" fmla="*/ 329453 h 2111189"/>
                <a:gd name="connsiteX28" fmla="*/ 1378323 w 2077570"/>
                <a:gd name="connsiteY28" fmla="*/ 235324 h 2111189"/>
                <a:gd name="connsiteX29" fmla="*/ 1452282 w 2077570"/>
                <a:gd name="connsiteY29" fmla="*/ 201706 h 2111189"/>
                <a:gd name="connsiteX30" fmla="*/ 1499347 w 2077570"/>
                <a:gd name="connsiteY30" fmla="*/ 107577 h 2111189"/>
                <a:gd name="connsiteX31" fmla="*/ 1499347 w 2077570"/>
                <a:gd name="connsiteY31" fmla="*/ 0 h 2111189"/>
                <a:gd name="connsiteX32" fmla="*/ 1452282 w 2077570"/>
                <a:gd name="connsiteY32" fmla="*/ 0 h 2111189"/>
                <a:gd name="connsiteX33" fmla="*/ 1284194 w 2077570"/>
                <a:gd name="connsiteY33" fmla="*/ 6724 h 2111189"/>
                <a:gd name="connsiteX34" fmla="*/ 1216959 w 2077570"/>
                <a:gd name="connsiteY34" fmla="*/ 60512 h 2111189"/>
                <a:gd name="connsiteX35" fmla="*/ 1223682 w 2077570"/>
                <a:gd name="connsiteY35" fmla="*/ 194983 h 2111189"/>
                <a:gd name="connsiteX36" fmla="*/ 1203512 w 2077570"/>
                <a:gd name="connsiteY36" fmla="*/ 275665 h 2111189"/>
                <a:gd name="connsiteX37" fmla="*/ 1156447 w 2077570"/>
                <a:gd name="connsiteY37" fmla="*/ 309283 h 2111189"/>
                <a:gd name="connsiteX38" fmla="*/ 1116106 w 2077570"/>
                <a:gd name="connsiteY38" fmla="*/ 363071 h 2111189"/>
                <a:gd name="connsiteX39" fmla="*/ 1089212 w 2077570"/>
                <a:gd name="connsiteY39" fmla="*/ 423583 h 2111189"/>
                <a:gd name="connsiteX40" fmla="*/ 1102659 w 2077570"/>
                <a:gd name="connsiteY40" fmla="*/ 484095 h 2111189"/>
                <a:gd name="connsiteX41" fmla="*/ 968188 w 2077570"/>
                <a:gd name="connsiteY41" fmla="*/ 484095 h 2111189"/>
                <a:gd name="connsiteX42" fmla="*/ 894229 w 2077570"/>
                <a:gd name="connsiteY42" fmla="*/ 443753 h 2111189"/>
                <a:gd name="connsiteX43" fmla="*/ 813547 w 2077570"/>
                <a:gd name="connsiteY43" fmla="*/ 403412 h 2111189"/>
                <a:gd name="connsiteX44" fmla="*/ 766482 w 2077570"/>
                <a:gd name="connsiteY44" fmla="*/ 403412 h 2111189"/>
                <a:gd name="connsiteX45" fmla="*/ 753035 w 2077570"/>
                <a:gd name="connsiteY45" fmla="*/ 322730 h 2111189"/>
                <a:gd name="connsiteX46" fmla="*/ 537882 w 2077570"/>
                <a:gd name="connsiteY46" fmla="*/ 275665 h 2111189"/>
                <a:gd name="connsiteX47" fmla="*/ 356347 w 2077570"/>
                <a:gd name="connsiteY47" fmla="*/ 174812 h 2111189"/>
                <a:gd name="connsiteX48" fmla="*/ 289112 w 2077570"/>
                <a:gd name="connsiteY48" fmla="*/ 154642 h 2111189"/>
                <a:gd name="connsiteX49" fmla="*/ 0 w 2077570"/>
                <a:gd name="connsiteY49" fmla="*/ 107577 h 211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77570" h="2111189">
                  <a:moveTo>
                    <a:pt x="652182" y="2111189"/>
                  </a:moveTo>
                  <a:lnTo>
                    <a:pt x="705970" y="2023783"/>
                  </a:lnTo>
                  <a:lnTo>
                    <a:pt x="652182" y="1902759"/>
                  </a:lnTo>
                  <a:lnTo>
                    <a:pt x="652182" y="1862418"/>
                  </a:lnTo>
                  <a:lnTo>
                    <a:pt x="712694" y="1768289"/>
                  </a:lnTo>
                  <a:lnTo>
                    <a:pt x="907676" y="1754842"/>
                  </a:lnTo>
                  <a:lnTo>
                    <a:pt x="1156447" y="1707777"/>
                  </a:lnTo>
                  <a:lnTo>
                    <a:pt x="1351429" y="1660712"/>
                  </a:lnTo>
                  <a:lnTo>
                    <a:pt x="1506070" y="1620371"/>
                  </a:lnTo>
                  <a:lnTo>
                    <a:pt x="1727947" y="1546412"/>
                  </a:lnTo>
                  <a:lnTo>
                    <a:pt x="1855694" y="1485900"/>
                  </a:lnTo>
                  <a:lnTo>
                    <a:pt x="2057400" y="1371600"/>
                  </a:lnTo>
                  <a:lnTo>
                    <a:pt x="2070847" y="1297642"/>
                  </a:lnTo>
                  <a:lnTo>
                    <a:pt x="2077570" y="1156448"/>
                  </a:lnTo>
                  <a:lnTo>
                    <a:pt x="2043953" y="974912"/>
                  </a:lnTo>
                  <a:lnTo>
                    <a:pt x="1969994" y="840442"/>
                  </a:lnTo>
                  <a:lnTo>
                    <a:pt x="1916206" y="739589"/>
                  </a:lnTo>
                  <a:lnTo>
                    <a:pt x="1848970" y="692524"/>
                  </a:lnTo>
                  <a:lnTo>
                    <a:pt x="1788459" y="685800"/>
                  </a:lnTo>
                  <a:lnTo>
                    <a:pt x="1754841" y="685800"/>
                  </a:lnTo>
                  <a:lnTo>
                    <a:pt x="1680882" y="685800"/>
                  </a:lnTo>
                  <a:lnTo>
                    <a:pt x="1586753" y="638736"/>
                  </a:lnTo>
                  <a:lnTo>
                    <a:pt x="1492623" y="524436"/>
                  </a:lnTo>
                  <a:lnTo>
                    <a:pt x="1465729" y="484095"/>
                  </a:lnTo>
                  <a:lnTo>
                    <a:pt x="1418665" y="484095"/>
                  </a:lnTo>
                  <a:lnTo>
                    <a:pt x="1324535" y="470648"/>
                  </a:lnTo>
                  <a:lnTo>
                    <a:pt x="1324535" y="423583"/>
                  </a:lnTo>
                  <a:lnTo>
                    <a:pt x="1324535" y="329453"/>
                  </a:lnTo>
                  <a:lnTo>
                    <a:pt x="1378323" y="235324"/>
                  </a:lnTo>
                  <a:lnTo>
                    <a:pt x="1452282" y="201706"/>
                  </a:lnTo>
                  <a:lnTo>
                    <a:pt x="1499347" y="107577"/>
                  </a:lnTo>
                  <a:lnTo>
                    <a:pt x="1499347" y="0"/>
                  </a:lnTo>
                  <a:lnTo>
                    <a:pt x="1452282" y="0"/>
                  </a:lnTo>
                  <a:lnTo>
                    <a:pt x="1284194" y="6724"/>
                  </a:lnTo>
                  <a:lnTo>
                    <a:pt x="1216959" y="60512"/>
                  </a:lnTo>
                  <a:lnTo>
                    <a:pt x="1223682" y="194983"/>
                  </a:lnTo>
                  <a:lnTo>
                    <a:pt x="1203512" y="275665"/>
                  </a:lnTo>
                  <a:lnTo>
                    <a:pt x="1156447" y="309283"/>
                  </a:lnTo>
                  <a:lnTo>
                    <a:pt x="1116106" y="363071"/>
                  </a:lnTo>
                  <a:lnTo>
                    <a:pt x="1089212" y="423583"/>
                  </a:lnTo>
                  <a:lnTo>
                    <a:pt x="1102659" y="484095"/>
                  </a:lnTo>
                  <a:lnTo>
                    <a:pt x="968188" y="484095"/>
                  </a:lnTo>
                  <a:lnTo>
                    <a:pt x="894229" y="443753"/>
                  </a:lnTo>
                  <a:lnTo>
                    <a:pt x="813547" y="403412"/>
                  </a:lnTo>
                  <a:lnTo>
                    <a:pt x="766482" y="403412"/>
                  </a:lnTo>
                  <a:lnTo>
                    <a:pt x="753035" y="322730"/>
                  </a:lnTo>
                  <a:lnTo>
                    <a:pt x="537882" y="275665"/>
                  </a:lnTo>
                  <a:lnTo>
                    <a:pt x="356347" y="174812"/>
                  </a:lnTo>
                  <a:lnTo>
                    <a:pt x="289112" y="154642"/>
                  </a:lnTo>
                  <a:lnTo>
                    <a:pt x="0" y="107577"/>
                  </a:ln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E2AC6AD-E1AC-9CC9-FBE9-769C21169BFD}"/>
                </a:ext>
              </a:extLst>
            </p:cNvPr>
            <p:cNvSpPr/>
            <p:nvPr/>
          </p:nvSpPr>
          <p:spPr>
            <a:xfrm>
              <a:off x="1909482" y="5405718"/>
              <a:ext cx="759759" cy="1176617"/>
            </a:xfrm>
            <a:custGeom>
              <a:avLst/>
              <a:gdLst>
                <a:gd name="connsiteX0" fmla="*/ 121024 w 759759"/>
                <a:gd name="connsiteY0" fmla="*/ 0 h 1176617"/>
                <a:gd name="connsiteX1" fmla="*/ 20171 w 759759"/>
                <a:gd name="connsiteY1" fmla="*/ 67235 h 1176617"/>
                <a:gd name="connsiteX2" fmla="*/ 0 w 759759"/>
                <a:gd name="connsiteY2" fmla="*/ 134470 h 1176617"/>
                <a:gd name="connsiteX3" fmla="*/ 73959 w 759759"/>
                <a:gd name="connsiteY3" fmla="*/ 201706 h 1176617"/>
                <a:gd name="connsiteX4" fmla="*/ 188259 w 759759"/>
                <a:gd name="connsiteY4" fmla="*/ 275664 h 1176617"/>
                <a:gd name="connsiteX5" fmla="*/ 316006 w 759759"/>
                <a:gd name="connsiteY5" fmla="*/ 302558 h 1176617"/>
                <a:gd name="connsiteX6" fmla="*/ 430306 w 759759"/>
                <a:gd name="connsiteY6" fmla="*/ 336176 h 1176617"/>
                <a:gd name="connsiteX7" fmla="*/ 463924 w 759759"/>
                <a:gd name="connsiteY7" fmla="*/ 410135 h 1176617"/>
                <a:gd name="connsiteX8" fmla="*/ 564777 w 759759"/>
                <a:gd name="connsiteY8" fmla="*/ 531158 h 1176617"/>
                <a:gd name="connsiteX9" fmla="*/ 665630 w 759759"/>
                <a:gd name="connsiteY9" fmla="*/ 645458 h 1176617"/>
                <a:gd name="connsiteX10" fmla="*/ 658906 w 759759"/>
                <a:gd name="connsiteY10" fmla="*/ 652182 h 1176617"/>
                <a:gd name="connsiteX11" fmla="*/ 578224 w 759759"/>
                <a:gd name="connsiteY11" fmla="*/ 732864 h 1176617"/>
                <a:gd name="connsiteX12" fmla="*/ 578224 w 759759"/>
                <a:gd name="connsiteY12" fmla="*/ 793376 h 1176617"/>
                <a:gd name="connsiteX13" fmla="*/ 679077 w 759759"/>
                <a:gd name="connsiteY13" fmla="*/ 793376 h 1176617"/>
                <a:gd name="connsiteX14" fmla="*/ 759759 w 759759"/>
                <a:gd name="connsiteY14" fmla="*/ 867335 h 1176617"/>
                <a:gd name="connsiteX15" fmla="*/ 753036 w 759759"/>
                <a:gd name="connsiteY15" fmla="*/ 974911 h 1176617"/>
                <a:gd name="connsiteX16" fmla="*/ 658906 w 759759"/>
                <a:gd name="connsiteY16" fmla="*/ 1176617 h 117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59759" h="1176617">
                  <a:moveTo>
                    <a:pt x="121024" y="0"/>
                  </a:moveTo>
                  <a:lnTo>
                    <a:pt x="20171" y="67235"/>
                  </a:lnTo>
                  <a:lnTo>
                    <a:pt x="0" y="134470"/>
                  </a:lnTo>
                  <a:lnTo>
                    <a:pt x="73959" y="201706"/>
                  </a:lnTo>
                  <a:lnTo>
                    <a:pt x="188259" y="275664"/>
                  </a:lnTo>
                  <a:lnTo>
                    <a:pt x="316006" y="302558"/>
                  </a:lnTo>
                  <a:lnTo>
                    <a:pt x="430306" y="336176"/>
                  </a:lnTo>
                  <a:lnTo>
                    <a:pt x="463924" y="410135"/>
                  </a:lnTo>
                  <a:lnTo>
                    <a:pt x="564777" y="531158"/>
                  </a:lnTo>
                  <a:lnTo>
                    <a:pt x="665630" y="645458"/>
                  </a:lnTo>
                  <a:lnTo>
                    <a:pt x="658906" y="652182"/>
                  </a:lnTo>
                  <a:lnTo>
                    <a:pt x="578224" y="732864"/>
                  </a:lnTo>
                  <a:lnTo>
                    <a:pt x="578224" y="793376"/>
                  </a:lnTo>
                  <a:lnTo>
                    <a:pt x="679077" y="793376"/>
                  </a:lnTo>
                  <a:lnTo>
                    <a:pt x="759759" y="867335"/>
                  </a:lnTo>
                  <a:lnTo>
                    <a:pt x="753036" y="974911"/>
                  </a:lnTo>
                  <a:lnTo>
                    <a:pt x="658906" y="1176617"/>
                  </a:ln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A941FBD-A594-A05F-C848-E2A972A71F6D}"/>
                </a:ext>
              </a:extLst>
            </p:cNvPr>
            <p:cNvSpPr/>
            <p:nvPr/>
          </p:nvSpPr>
          <p:spPr>
            <a:xfrm>
              <a:off x="4518212" y="5405718"/>
              <a:ext cx="705970" cy="1143000"/>
            </a:xfrm>
            <a:custGeom>
              <a:avLst/>
              <a:gdLst>
                <a:gd name="connsiteX0" fmla="*/ 0 w 705970"/>
                <a:gd name="connsiteY0" fmla="*/ 0 h 1143000"/>
                <a:gd name="connsiteX1" fmla="*/ 121023 w 705970"/>
                <a:gd name="connsiteY1" fmla="*/ 80682 h 1143000"/>
                <a:gd name="connsiteX2" fmla="*/ 221876 w 705970"/>
                <a:gd name="connsiteY2" fmla="*/ 147917 h 1143000"/>
                <a:gd name="connsiteX3" fmla="*/ 437029 w 705970"/>
                <a:gd name="connsiteY3" fmla="*/ 242047 h 1143000"/>
                <a:gd name="connsiteX4" fmla="*/ 531159 w 705970"/>
                <a:gd name="connsiteY4" fmla="*/ 329453 h 1143000"/>
                <a:gd name="connsiteX5" fmla="*/ 618564 w 705970"/>
                <a:gd name="connsiteY5" fmla="*/ 376517 h 1143000"/>
                <a:gd name="connsiteX6" fmla="*/ 705970 w 705970"/>
                <a:gd name="connsiteY6" fmla="*/ 443753 h 1143000"/>
                <a:gd name="connsiteX7" fmla="*/ 484094 w 705970"/>
                <a:gd name="connsiteY7" fmla="*/ 416858 h 1143000"/>
                <a:gd name="connsiteX8" fmla="*/ 369794 w 705970"/>
                <a:gd name="connsiteY8" fmla="*/ 443753 h 1143000"/>
                <a:gd name="connsiteX9" fmla="*/ 369794 w 705970"/>
                <a:gd name="connsiteY9" fmla="*/ 537882 h 1143000"/>
                <a:gd name="connsiteX10" fmla="*/ 363070 w 705970"/>
                <a:gd name="connsiteY10" fmla="*/ 779929 h 1143000"/>
                <a:gd name="connsiteX11" fmla="*/ 309282 w 705970"/>
                <a:gd name="connsiteY11" fmla="*/ 874058 h 1143000"/>
                <a:gd name="connsiteX12" fmla="*/ 242047 w 705970"/>
                <a:gd name="connsiteY12" fmla="*/ 981635 h 1143000"/>
                <a:gd name="connsiteX13" fmla="*/ 268941 w 705970"/>
                <a:gd name="connsiteY13" fmla="*/ 1095935 h 1143000"/>
                <a:gd name="connsiteX14" fmla="*/ 363070 w 705970"/>
                <a:gd name="connsiteY14" fmla="*/ 11430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5970" h="1143000">
                  <a:moveTo>
                    <a:pt x="0" y="0"/>
                  </a:moveTo>
                  <a:lnTo>
                    <a:pt x="121023" y="80682"/>
                  </a:lnTo>
                  <a:lnTo>
                    <a:pt x="221876" y="147917"/>
                  </a:lnTo>
                  <a:lnTo>
                    <a:pt x="437029" y="242047"/>
                  </a:lnTo>
                  <a:lnTo>
                    <a:pt x="531159" y="329453"/>
                  </a:lnTo>
                  <a:lnTo>
                    <a:pt x="618564" y="376517"/>
                  </a:lnTo>
                  <a:lnTo>
                    <a:pt x="705970" y="443753"/>
                  </a:lnTo>
                  <a:lnTo>
                    <a:pt x="484094" y="416858"/>
                  </a:lnTo>
                  <a:lnTo>
                    <a:pt x="369794" y="443753"/>
                  </a:lnTo>
                  <a:lnTo>
                    <a:pt x="369794" y="537882"/>
                  </a:lnTo>
                  <a:lnTo>
                    <a:pt x="363070" y="779929"/>
                  </a:lnTo>
                  <a:lnTo>
                    <a:pt x="309282" y="874058"/>
                  </a:lnTo>
                  <a:lnTo>
                    <a:pt x="242047" y="981635"/>
                  </a:lnTo>
                  <a:lnTo>
                    <a:pt x="268941" y="1095935"/>
                  </a:lnTo>
                  <a:lnTo>
                    <a:pt x="363070" y="1143000"/>
                  </a:ln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11A196D-A569-17D4-8F89-7F4798AF9D90}"/>
              </a:ext>
            </a:extLst>
          </p:cNvPr>
          <p:cNvSpPr/>
          <p:nvPr/>
        </p:nvSpPr>
        <p:spPr>
          <a:xfrm>
            <a:off x="2884394" y="6360459"/>
            <a:ext cx="1559859" cy="215153"/>
          </a:xfrm>
          <a:custGeom>
            <a:avLst/>
            <a:gdLst>
              <a:gd name="connsiteX0" fmla="*/ 0 w 1559859"/>
              <a:gd name="connsiteY0" fmla="*/ 215153 h 215153"/>
              <a:gd name="connsiteX1" fmla="*/ 73959 w 1559859"/>
              <a:gd name="connsiteY1" fmla="*/ 60512 h 215153"/>
              <a:gd name="connsiteX2" fmla="*/ 161365 w 1559859"/>
              <a:gd name="connsiteY2" fmla="*/ 47065 h 215153"/>
              <a:gd name="connsiteX3" fmla="*/ 302559 w 1559859"/>
              <a:gd name="connsiteY3" fmla="*/ 20170 h 215153"/>
              <a:gd name="connsiteX4" fmla="*/ 423582 w 1559859"/>
              <a:gd name="connsiteY4" fmla="*/ 100853 h 215153"/>
              <a:gd name="connsiteX5" fmla="*/ 746312 w 1559859"/>
              <a:gd name="connsiteY5" fmla="*/ 181535 h 215153"/>
              <a:gd name="connsiteX6" fmla="*/ 853888 w 1559859"/>
              <a:gd name="connsiteY6" fmla="*/ 80682 h 215153"/>
              <a:gd name="connsiteX7" fmla="*/ 948018 w 1559859"/>
              <a:gd name="connsiteY7" fmla="*/ 73959 h 215153"/>
              <a:gd name="connsiteX8" fmla="*/ 1109382 w 1559859"/>
              <a:gd name="connsiteY8" fmla="*/ 0 h 215153"/>
              <a:gd name="connsiteX9" fmla="*/ 1230406 w 1559859"/>
              <a:gd name="connsiteY9" fmla="*/ 26894 h 215153"/>
              <a:gd name="connsiteX10" fmla="*/ 1344706 w 1559859"/>
              <a:gd name="connsiteY10" fmla="*/ 26894 h 215153"/>
              <a:gd name="connsiteX11" fmla="*/ 1411941 w 1559859"/>
              <a:gd name="connsiteY11" fmla="*/ 26894 h 215153"/>
              <a:gd name="connsiteX12" fmla="*/ 1506071 w 1559859"/>
              <a:gd name="connsiteY12" fmla="*/ 67235 h 215153"/>
              <a:gd name="connsiteX13" fmla="*/ 1559859 w 1559859"/>
              <a:gd name="connsiteY13" fmla="*/ 194982 h 21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59859" h="215153">
                <a:moveTo>
                  <a:pt x="0" y="215153"/>
                </a:moveTo>
                <a:lnTo>
                  <a:pt x="73959" y="60512"/>
                </a:lnTo>
                <a:lnTo>
                  <a:pt x="161365" y="47065"/>
                </a:lnTo>
                <a:lnTo>
                  <a:pt x="302559" y="20170"/>
                </a:lnTo>
                <a:lnTo>
                  <a:pt x="423582" y="100853"/>
                </a:lnTo>
                <a:lnTo>
                  <a:pt x="746312" y="181535"/>
                </a:lnTo>
                <a:lnTo>
                  <a:pt x="853888" y="80682"/>
                </a:lnTo>
                <a:lnTo>
                  <a:pt x="948018" y="73959"/>
                </a:lnTo>
                <a:lnTo>
                  <a:pt x="1109382" y="0"/>
                </a:lnTo>
                <a:lnTo>
                  <a:pt x="1230406" y="26894"/>
                </a:lnTo>
                <a:lnTo>
                  <a:pt x="1344706" y="26894"/>
                </a:lnTo>
                <a:lnTo>
                  <a:pt x="1411941" y="26894"/>
                </a:lnTo>
                <a:lnTo>
                  <a:pt x="1506071" y="67235"/>
                </a:lnTo>
                <a:lnTo>
                  <a:pt x="1559859" y="194982"/>
                </a:ln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9A0B79A-74AC-32CA-D735-EF3549FBFD7F}"/>
              </a:ext>
            </a:extLst>
          </p:cNvPr>
          <p:cNvSpPr/>
          <p:nvPr/>
        </p:nvSpPr>
        <p:spPr>
          <a:xfrm>
            <a:off x="1320053" y="282388"/>
            <a:ext cx="9520518" cy="626633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3801F846-557D-F4EE-11F1-6DDE67906B84}"/>
              </a:ext>
            </a:extLst>
          </p:cNvPr>
          <p:cNvSpPr/>
          <p:nvPr/>
        </p:nvSpPr>
        <p:spPr>
          <a:xfrm>
            <a:off x="9110312" y="1804737"/>
            <a:ext cx="1742172" cy="765208"/>
          </a:xfrm>
          <a:custGeom>
            <a:avLst/>
            <a:gdLst>
              <a:gd name="connsiteX0" fmla="*/ 0 w 1742172"/>
              <a:gd name="connsiteY0" fmla="*/ 765208 h 765208"/>
              <a:gd name="connsiteX1" fmla="*/ 86627 w 1742172"/>
              <a:gd name="connsiteY1" fmla="*/ 697831 h 765208"/>
              <a:gd name="connsiteX2" fmla="*/ 158816 w 1742172"/>
              <a:gd name="connsiteY2" fmla="*/ 654518 h 765208"/>
              <a:gd name="connsiteX3" fmla="*/ 255069 w 1742172"/>
              <a:gd name="connsiteY3" fmla="*/ 577516 h 765208"/>
              <a:gd name="connsiteX4" fmla="*/ 322446 w 1742172"/>
              <a:gd name="connsiteY4" fmla="*/ 534202 h 765208"/>
              <a:gd name="connsiteX5" fmla="*/ 413886 w 1742172"/>
              <a:gd name="connsiteY5" fmla="*/ 510139 h 765208"/>
              <a:gd name="connsiteX6" fmla="*/ 447574 w 1742172"/>
              <a:gd name="connsiteY6" fmla="*/ 486076 h 765208"/>
              <a:gd name="connsiteX7" fmla="*/ 553452 w 1742172"/>
              <a:gd name="connsiteY7" fmla="*/ 505326 h 765208"/>
              <a:gd name="connsiteX8" fmla="*/ 678581 w 1742172"/>
              <a:gd name="connsiteY8" fmla="*/ 500514 h 765208"/>
              <a:gd name="connsiteX9" fmla="*/ 803709 w 1742172"/>
              <a:gd name="connsiteY9" fmla="*/ 418699 h 765208"/>
              <a:gd name="connsiteX10" fmla="*/ 919212 w 1742172"/>
              <a:gd name="connsiteY10" fmla="*/ 365760 h 765208"/>
              <a:gd name="connsiteX11" fmla="*/ 1063591 w 1742172"/>
              <a:gd name="connsiteY11" fmla="*/ 308008 h 765208"/>
              <a:gd name="connsiteX12" fmla="*/ 1203157 w 1742172"/>
              <a:gd name="connsiteY12" fmla="*/ 235819 h 765208"/>
              <a:gd name="connsiteX13" fmla="*/ 1386037 w 1742172"/>
              <a:gd name="connsiteY13" fmla="*/ 110690 h 765208"/>
              <a:gd name="connsiteX14" fmla="*/ 1564105 w 1742172"/>
              <a:gd name="connsiteY14" fmla="*/ 77002 h 765208"/>
              <a:gd name="connsiteX15" fmla="*/ 1742172 w 1742172"/>
              <a:gd name="connsiteY15" fmla="*/ 0 h 765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42172" h="765208">
                <a:moveTo>
                  <a:pt x="0" y="765208"/>
                </a:moveTo>
                <a:lnTo>
                  <a:pt x="86627" y="697831"/>
                </a:lnTo>
                <a:lnTo>
                  <a:pt x="158816" y="654518"/>
                </a:lnTo>
                <a:lnTo>
                  <a:pt x="255069" y="577516"/>
                </a:lnTo>
                <a:lnTo>
                  <a:pt x="322446" y="534202"/>
                </a:lnTo>
                <a:lnTo>
                  <a:pt x="413886" y="510139"/>
                </a:lnTo>
                <a:lnTo>
                  <a:pt x="447574" y="486076"/>
                </a:lnTo>
                <a:lnTo>
                  <a:pt x="553452" y="505326"/>
                </a:lnTo>
                <a:lnTo>
                  <a:pt x="678581" y="500514"/>
                </a:lnTo>
                <a:lnTo>
                  <a:pt x="803709" y="418699"/>
                </a:lnTo>
                <a:lnTo>
                  <a:pt x="919212" y="365760"/>
                </a:lnTo>
                <a:lnTo>
                  <a:pt x="1063591" y="308008"/>
                </a:lnTo>
                <a:lnTo>
                  <a:pt x="1203157" y="235819"/>
                </a:lnTo>
                <a:lnTo>
                  <a:pt x="1386037" y="110690"/>
                </a:lnTo>
                <a:lnTo>
                  <a:pt x="1564105" y="77002"/>
                </a:lnTo>
                <a:lnTo>
                  <a:pt x="1742172" y="0"/>
                </a:ln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C31875A9-3860-BA06-A5AA-E9BD78F86357}"/>
              </a:ext>
            </a:extLst>
          </p:cNvPr>
          <p:cNvSpPr/>
          <p:nvPr/>
        </p:nvSpPr>
        <p:spPr>
          <a:xfrm>
            <a:off x="8930272" y="2561241"/>
            <a:ext cx="202223" cy="228723"/>
          </a:xfrm>
          <a:custGeom>
            <a:avLst/>
            <a:gdLst>
              <a:gd name="connsiteX0" fmla="*/ 4130 w 202223"/>
              <a:gd name="connsiteY0" fmla="*/ 225721 h 228723"/>
              <a:gd name="connsiteX1" fmla="*/ 11040 w 202223"/>
              <a:gd name="connsiteY1" fmla="*/ 214205 h 228723"/>
              <a:gd name="connsiteX2" fmla="*/ 24859 w 202223"/>
              <a:gd name="connsiteY2" fmla="*/ 209598 h 228723"/>
              <a:gd name="connsiteX3" fmla="*/ 45589 w 202223"/>
              <a:gd name="connsiteY3" fmla="*/ 108254 h 228723"/>
              <a:gd name="connsiteX4" fmla="*/ 52499 w 202223"/>
              <a:gd name="connsiteY4" fmla="*/ 87525 h 228723"/>
              <a:gd name="connsiteX5" fmla="*/ 59409 w 202223"/>
              <a:gd name="connsiteY5" fmla="*/ 73705 h 228723"/>
              <a:gd name="connsiteX6" fmla="*/ 70925 w 202223"/>
              <a:gd name="connsiteY6" fmla="*/ 57582 h 228723"/>
              <a:gd name="connsiteX7" fmla="*/ 77835 w 202223"/>
              <a:gd name="connsiteY7" fmla="*/ 36853 h 228723"/>
              <a:gd name="connsiteX8" fmla="*/ 96261 w 202223"/>
              <a:gd name="connsiteY8" fmla="*/ 20730 h 228723"/>
              <a:gd name="connsiteX9" fmla="*/ 110081 w 202223"/>
              <a:gd name="connsiteY9" fmla="*/ 11517 h 228723"/>
              <a:gd name="connsiteX10" fmla="*/ 158449 w 202223"/>
              <a:gd name="connsiteY10" fmla="*/ 0 h 228723"/>
              <a:gd name="connsiteX11" fmla="*/ 183785 w 202223"/>
              <a:gd name="connsiteY11" fmla="*/ 4607 h 228723"/>
              <a:gd name="connsiteX12" fmla="*/ 186089 w 202223"/>
              <a:gd name="connsiteY12" fmla="*/ 13820 h 228723"/>
              <a:gd name="connsiteX13" fmla="*/ 195302 w 202223"/>
              <a:gd name="connsiteY13" fmla="*/ 25336 h 228723"/>
              <a:gd name="connsiteX14" fmla="*/ 197605 w 202223"/>
              <a:gd name="connsiteY14" fmla="*/ 48369 h 228723"/>
              <a:gd name="connsiteX15" fmla="*/ 202212 w 202223"/>
              <a:gd name="connsiteY15" fmla="*/ 62189 h 228723"/>
              <a:gd name="connsiteX16" fmla="*/ 192999 w 202223"/>
              <a:gd name="connsiteY16" fmla="*/ 138197 h 228723"/>
              <a:gd name="connsiteX17" fmla="*/ 158449 w 202223"/>
              <a:gd name="connsiteY17" fmla="*/ 170443 h 228723"/>
              <a:gd name="connsiteX18" fmla="*/ 151540 w 202223"/>
              <a:gd name="connsiteY18" fmla="*/ 175049 h 228723"/>
              <a:gd name="connsiteX19" fmla="*/ 140023 w 202223"/>
              <a:gd name="connsiteY19" fmla="*/ 191172 h 228723"/>
              <a:gd name="connsiteX20" fmla="*/ 116990 w 202223"/>
              <a:gd name="connsiteY20" fmla="*/ 204992 h 228723"/>
              <a:gd name="connsiteX21" fmla="*/ 105474 w 202223"/>
              <a:gd name="connsiteY21" fmla="*/ 216508 h 228723"/>
              <a:gd name="connsiteX22" fmla="*/ 77835 w 202223"/>
              <a:gd name="connsiteY22" fmla="*/ 228024 h 228723"/>
              <a:gd name="connsiteX23" fmla="*/ 4130 w 202223"/>
              <a:gd name="connsiteY23" fmla="*/ 225721 h 228723"/>
              <a:gd name="connsiteX0" fmla="*/ 4130 w 202223"/>
              <a:gd name="connsiteY0" fmla="*/ 225721 h 228723"/>
              <a:gd name="connsiteX1" fmla="*/ 11040 w 202223"/>
              <a:gd name="connsiteY1" fmla="*/ 214205 h 228723"/>
              <a:gd name="connsiteX2" fmla="*/ 24859 w 202223"/>
              <a:gd name="connsiteY2" fmla="*/ 209598 h 228723"/>
              <a:gd name="connsiteX3" fmla="*/ 8737 w 202223"/>
              <a:gd name="connsiteY3" fmla="*/ 163533 h 228723"/>
              <a:gd name="connsiteX4" fmla="*/ 45589 w 202223"/>
              <a:gd name="connsiteY4" fmla="*/ 108254 h 228723"/>
              <a:gd name="connsiteX5" fmla="*/ 52499 w 202223"/>
              <a:gd name="connsiteY5" fmla="*/ 87525 h 228723"/>
              <a:gd name="connsiteX6" fmla="*/ 59409 w 202223"/>
              <a:gd name="connsiteY6" fmla="*/ 73705 h 228723"/>
              <a:gd name="connsiteX7" fmla="*/ 70925 w 202223"/>
              <a:gd name="connsiteY7" fmla="*/ 57582 h 228723"/>
              <a:gd name="connsiteX8" fmla="*/ 77835 w 202223"/>
              <a:gd name="connsiteY8" fmla="*/ 36853 h 228723"/>
              <a:gd name="connsiteX9" fmla="*/ 96261 w 202223"/>
              <a:gd name="connsiteY9" fmla="*/ 20730 h 228723"/>
              <a:gd name="connsiteX10" fmla="*/ 110081 w 202223"/>
              <a:gd name="connsiteY10" fmla="*/ 11517 h 228723"/>
              <a:gd name="connsiteX11" fmla="*/ 158449 w 202223"/>
              <a:gd name="connsiteY11" fmla="*/ 0 h 228723"/>
              <a:gd name="connsiteX12" fmla="*/ 183785 w 202223"/>
              <a:gd name="connsiteY12" fmla="*/ 4607 h 228723"/>
              <a:gd name="connsiteX13" fmla="*/ 186089 w 202223"/>
              <a:gd name="connsiteY13" fmla="*/ 13820 h 228723"/>
              <a:gd name="connsiteX14" fmla="*/ 195302 w 202223"/>
              <a:gd name="connsiteY14" fmla="*/ 25336 h 228723"/>
              <a:gd name="connsiteX15" fmla="*/ 197605 w 202223"/>
              <a:gd name="connsiteY15" fmla="*/ 48369 h 228723"/>
              <a:gd name="connsiteX16" fmla="*/ 202212 w 202223"/>
              <a:gd name="connsiteY16" fmla="*/ 62189 h 228723"/>
              <a:gd name="connsiteX17" fmla="*/ 192999 w 202223"/>
              <a:gd name="connsiteY17" fmla="*/ 138197 h 228723"/>
              <a:gd name="connsiteX18" fmla="*/ 158449 w 202223"/>
              <a:gd name="connsiteY18" fmla="*/ 170443 h 228723"/>
              <a:gd name="connsiteX19" fmla="*/ 151540 w 202223"/>
              <a:gd name="connsiteY19" fmla="*/ 175049 h 228723"/>
              <a:gd name="connsiteX20" fmla="*/ 140023 w 202223"/>
              <a:gd name="connsiteY20" fmla="*/ 191172 h 228723"/>
              <a:gd name="connsiteX21" fmla="*/ 116990 w 202223"/>
              <a:gd name="connsiteY21" fmla="*/ 204992 h 228723"/>
              <a:gd name="connsiteX22" fmla="*/ 105474 w 202223"/>
              <a:gd name="connsiteY22" fmla="*/ 216508 h 228723"/>
              <a:gd name="connsiteX23" fmla="*/ 77835 w 202223"/>
              <a:gd name="connsiteY23" fmla="*/ 228024 h 228723"/>
              <a:gd name="connsiteX24" fmla="*/ 4130 w 202223"/>
              <a:gd name="connsiteY24" fmla="*/ 225721 h 22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2223" h="228723">
                <a:moveTo>
                  <a:pt x="4130" y="225721"/>
                </a:moveTo>
                <a:cubicBezTo>
                  <a:pt x="-7002" y="223418"/>
                  <a:pt x="7506" y="216953"/>
                  <a:pt x="11040" y="214205"/>
                </a:cubicBezTo>
                <a:cubicBezTo>
                  <a:pt x="14873" y="211224"/>
                  <a:pt x="25243" y="218043"/>
                  <a:pt x="24859" y="209598"/>
                </a:cubicBezTo>
                <a:cubicBezTo>
                  <a:pt x="24475" y="201153"/>
                  <a:pt x="5282" y="180424"/>
                  <a:pt x="8737" y="163533"/>
                </a:cubicBezTo>
                <a:cubicBezTo>
                  <a:pt x="12192" y="146642"/>
                  <a:pt x="42134" y="121690"/>
                  <a:pt x="45589" y="108254"/>
                </a:cubicBezTo>
                <a:cubicBezTo>
                  <a:pt x="47892" y="101344"/>
                  <a:pt x="49242" y="94040"/>
                  <a:pt x="52499" y="87525"/>
                </a:cubicBezTo>
                <a:cubicBezTo>
                  <a:pt x="54802" y="82918"/>
                  <a:pt x="56908" y="78207"/>
                  <a:pt x="59409" y="73705"/>
                </a:cubicBezTo>
                <a:cubicBezTo>
                  <a:pt x="61817" y="69370"/>
                  <a:pt x="68354" y="61010"/>
                  <a:pt x="70925" y="57582"/>
                </a:cubicBezTo>
                <a:cubicBezTo>
                  <a:pt x="73228" y="50672"/>
                  <a:pt x="74783" y="43466"/>
                  <a:pt x="77835" y="36853"/>
                </a:cubicBezTo>
                <a:cubicBezTo>
                  <a:pt x="82507" y="26731"/>
                  <a:pt x="87196" y="26499"/>
                  <a:pt x="96261" y="20730"/>
                </a:cubicBezTo>
                <a:cubicBezTo>
                  <a:pt x="100932" y="17758"/>
                  <a:pt x="104740" y="12974"/>
                  <a:pt x="110081" y="11517"/>
                </a:cubicBezTo>
                <a:cubicBezTo>
                  <a:pt x="142971" y="2547"/>
                  <a:pt x="126833" y="6324"/>
                  <a:pt x="158449" y="0"/>
                </a:cubicBezTo>
                <a:cubicBezTo>
                  <a:pt x="166894" y="1536"/>
                  <a:pt x="176107" y="768"/>
                  <a:pt x="183785" y="4607"/>
                </a:cubicBezTo>
                <a:cubicBezTo>
                  <a:pt x="186616" y="6023"/>
                  <a:pt x="184552" y="11053"/>
                  <a:pt x="186089" y="13820"/>
                </a:cubicBezTo>
                <a:cubicBezTo>
                  <a:pt x="188477" y="18117"/>
                  <a:pt x="192231" y="21497"/>
                  <a:pt x="195302" y="25336"/>
                </a:cubicBezTo>
                <a:cubicBezTo>
                  <a:pt x="196070" y="33014"/>
                  <a:pt x="196183" y="40785"/>
                  <a:pt x="197605" y="48369"/>
                </a:cubicBezTo>
                <a:cubicBezTo>
                  <a:pt x="198500" y="53142"/>
                  <a:pt x="202461" y="57339"/>
                  <a:pt x="202212" y="62189"/>
                </a:cubicBezTo>
                <a:cubicBezTo>
                  <a:pt x="200905" y="87677"/>
                  <a:pt x="201234" y="114041"/>
                  <a:pt x="192999" y="138197"/>
                </a:cubicBezTo>
                <a:cubicBezTo>
                  <a:pt x="190326" y="146038"/>
                  <a:pt x="169061" y="162863"/>
                  <a:pt x="158449" y="170443"/>
                </a:cubicBezTo>
                <a:cubicBezTo>
                  <a:pt x="156197" y="172052"/>
                  <a:pt x="153843" y="173514"/>
                  <a:pt x="151540" y="175049"/>
                </a:cubicBezTo>
                <a:cubicBezTo>
                  <a:pt x="147701" y="180423"/>
                  <a:pt x="144441" y="186263"/>
                  <a:pt x="140023" y="191172"/>
                </a:cubicBezTo>
                <a:cubicBezTo>
                  <a:pt x="131618" y="200511"/>
                  <a:pt x="127631" y="197253"/>
                  <a:pt x="116990" y="204992"/>
                </a:cubicBezTo>
                <a:cubicBezTo>
                  <a:pt x="112600" y="208185"/>
                  <a:pt x="109313" y="212669"/>
                  <a:pt x="105474" y="216508"/>
                </a:cubicBezTo>
                <a:cubicBezTo>
                  <a:pt x="101356" y="232981"/>
                  <a:pt x="105676" y="228024"/>
                  <a:pt x="77835" y="228024"/>
                </a:cubicBezTo>
                <a:cubicBezTo>
                  <a:pt x="32219" y="228024"/>
                  <a:pt x="15262" y="228024"/>
                  <a:pt x="4130" y="225721"/>
                </a:cubicBezTo>
                <a:close/>
              </a:path>
            </a:pathLst>
          </a:custGeom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7BB8EFFD-B6D5-B479-E5E6-10972DBC283B}"/>
              </a:ext>
            </a:extLst>
          </p:cNvPr>
          <p:cNvSpPr/>
          <p:nvPr/>
        </p:nvSpPr>
        <p:spPr>
          <a:xfrm>
            <a:off x="7860218" y="1057014"/>
            <a:ext cx="202223" cy="228723"/>
          </a:xfrm>
          <a:custGeom>
            <a:avLst/>
            <a:gdLst>
              <a:gd name="connsiteX0" fmla="*/ 4130 w 202223"/>
              <a:gd name="connsiteY0" fmla="*/ 225721 h 228723"/>
              <a:gd name="connsiteX1" fmla="*/ 11040 w 202223"/>
              <a:gd name="connsiteY1" fmla="*/ 214205 h 228723"/>
              <a:gd name="connsiteX2" fmla="*/ 24859 w 202223"/>
              <a:gd name="connsiteY2" fmla="*/ 209598 h 228723"/>
              <a:gd name="connsiteX3" fmla="*/ 45589 w 202223"/>
              <a:gd name="connsiteY3" fmla="*/ 108254 h 228723"/>
              <a:gd name="connsiteX4" fmla="*/ 52499 w 202223"/>
              <a:gd name="connsiteY4" fmla="*/ 87525 h 228723"/>
              <a:gd name="connsiteX5" fmla="*/ 59409 w 202223"/>
              <a:gd name="connsiteY5" fmla="*/ 73705 h 228723"/>
              <a:gd name="connsiteX6" fmla="*/ 70925 w 202223"/>
              <a:gd name="connsiteY6" fmla="*/ 57582 h 228723"/>
              <a:gd name="connsiteX7" fmla="*/ 77835 w 202223"/>
              <a:gd name="connsiteY7" fmla="*/ 36853 h 228723"/>
              <a:gd name="connsiteX8" fmla="*/ 96261 w 202223"/>
              <a:gd name="connsiteY8" fmla="*/ 20730 h 228723"/>
              <a:gd name="connsiteX9" fmla="*/ 110081 w 202223"/>
              <a:gd name="connsiteY9" fmla="*/ 11517 h 228723"/>
              <a:gd name="connsiteX10" fmla="*/ 158449 w 202223"/>
              <a:gd name="connsiteY10" fmla="*/ 0 h 228723"/>
              <a:gd name="connsiteX11" fmla="*/ 183785 w 202223"/>
              <a:gd name="connsiteY11" fmla="*/ 4607 h 228723"/>
              <a:gd name="connsiteX12" fmla="*/ 186089 w 202223"/>
              <a:gd name="connsiteY12" fmla="*/ 13820 h 228723"/>
              <a:gd name="connsiteX13" fmla="*/ 195302 w 202223"/>
              <a:gd name="connsiteY13" fmla="*/ 25336 h 228723"/>
              <a:gd name="connsiteX14" fmla="*/ 197605 w 202223"/>
              <a:gd name="connsiteY14" fmla="*/ 48369 h 228723"/>
              <a:gd name="connsiteX15" fmla="*/ 202212 w 202223"/>
              <a:gd name="connsiteY15" fmla="*/ 62189 h 228723"/>
              <a:gd name="connsiteX16" fmla="*/ 192999 w 202223"/>
              <a:gd name="connsiteY16" fmla="*/ 138197 h 228723"/>
              <a:gd name="connsiteX17" fmla="*/ 158449 w 202223"/>
              <a:gd name="connsiteY17" fmla="*/ 170443 h 228723"/>
              <a:gd name="connsiteX18" fmla="*/ 151540 w 202223"/>
              <a:gd name="connsiteY18" fmla="*/ 175049 h 228723"/>
              <a:gd name="connsiteX19" fmla="*/ 140023 w 202223"/>
              <a:gd name="connsiteY19" fmla="*/ 191172 h 228723"/>
              <a:gd name="connsiteX20" fmla="*/ 116990 w 202223"/>
              <a:gd name="connsiteY20" fmla="*/ 204992 h 228723"/>
              <a:gd name="connsiteX21" fmla="*/ 105474 w 202223"/>
              <a:gd name="connsiteY21" fmla="*/ 216508 h 228723"/>
              <a:gd name="connsiteX22" fmla="*/ 77835 w 202223"/>
              <a:gd name="connsiteY22" fmla="*/ 228024 h 228723"/>
              <a:gd name="connsiteX23" fmla="*/ 4130 w 202223"/>
              <a:gd name="connsiteY23" fmla="*/ 225721 h 228723"/>
              <a:gd name="connsiteX0" fmla="*/ 4130 w 202223"/>
              <a:gd name="connsiteY0" fmla="*/ 225721 h 228723"/>
              <a:gd name="connsiteX1" fmla="*/ 11040 w 202223"/>
              <a:gd name="connsiteY1" fmla="*/ 214205 h 228723"/>
              <a:gd name="connsiteX2" fmla="*/ 24859 w 202223"/>
              <a:gd name="connsiteY2" fmla="*/ 209598 h 228723"/>
              <a:gd name="connsiteX3" fmla="*/ 8737 w 202223"/>
              <a:gd name="connsiteY3" fmla="*/ 163533 h 228723"/>
              <a:gd name="connsiteX4" fmla="*/ 45589 w 202223"/>
              <a:gd name="connsiteY4" fmla="*/ 108254 h 228723"/>
              <a:gd name="connsiteX5" fmla="*/ 52499 w 202223"/>
              <a:gd name="connsiteY5" fmla="*/ 87525 h 228723"/>
              <a:gd name="connsiteX6" fmla="*/ 59409 w 202223"/>
              <a:gd name="connsiteY6" fmla="*/ 73705 h 228723"/>
              <a:gd name="connsiteX7" fmla="*/ 70925 w 202223"/>
              <a:gd name="connsiteY7" fmla="*/ 57582 h 228723"/>
              <a:gd name="connsiteX8" fmla="*/ 77835 w 202223"/>
              <a:gd name="connsiteY8" fmla="*/ 36853 h 228723"/>
              <a:gd name="connsiteX9" fmla="*/ 96261 w 202223"/>
              <a:gd name="connsiteY9" fmla="*/ 20730 h 228723"/>
              <a:gd name="connsiteX10" fmla="*/ 110081 w 202223"/>
              <a:gd name="connsiteY10" fmla="*/ 11517 h 228723"/>
              <a:gd name="connsiteX11" fmla="*/ 158449 w 202223"/>
              <a:gd name="connsiteY11" fmla="*/ 0 h 228723"/>
              <a:gd name="connsiteX12" fmla="*/ 183785 w 202223"/>
              <a:gd name="connsiteY12" fmla="*/ 4607 h 228723"/>
              <a:gd name="connsiteX13" fmla="*/ 186089 w 202223"/>
              <a:gd name="connsiteY13" fmla="*/ 13820 h 228723"/>
              <a:gd name="connsiteX14" fmla="*/ 195302 w 202223"/>
              <a:gd name="connsiteY14" fmla="*/ 25336 h 228723"/>
              <a:gd name="connsiteX15" fmla="*/ 197605 w 202223"/>
              <a:gd name="connsiteY15" fmla="*/ 48369 h 228723"/>
              <a:gd name="connsiteX16" fmla="*/ 202212 w 202223"/>
              <a:gd name="connsiteY16" fmla="*/ 62189 h 228723"/>
              <a:gd name="connsiteX17" fmla="*/ 192999 w 202223"/>
              <a:gd name="connsiteY17" fmla="*/ 138197 h 228723"/>
              <a:gd name="connsiteX18" fmla="*/ 158449 w 202223"/>
              <a:gd name="connsiteY18" fmla="*/ 170443 h 228723"/>
              <a:gd name="connsiteX19" fmla="*/ 151540 w 202223"/>
              <a:gd name="connsiteY19" fmla="*/ 175049 h 228723"/>
              <a:gd name="connsiteX20" fmla="*/ 140023 w 202223"/>
              <a:gd name="connsiteY20" fmla="*/ 191172 h 228723"/>
              <a:gd name="connsiteX21" fmla="*/ 116990 w 202223"/>
              <a:gd name="connsiteY21" fmla="*/ 204992 h 228723"/>
              <a:gd name="connsiteX22" fmla="*/ 105474 w 202223"/>
              <a:gd name="connsiteY22" fmla="*/ 216508 h 228723"/>
              <a:gd name="connsiteX23" fmla="*/ 77835 w 202223"/>
              <a:gd name="connsiteY23" fmla="*/ 228024 h 228723"/>
              <a:gd name="connsiteX24" fmla="*/ 4130 w 202223"/>
              <a:gd name="connsiteY24" fmla="*/ 225721 h 22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2223" h="228723">
                <a:moveTo>
                  <a:pt x="4130" y="225721"/>
                </a:moveTo>
                <a:cubicBezTo>
                  <a:pt x="-7002" y="223418"/>
                  <a:pt x="7506" y="216953"/>
                  <a:pt x="11040" y="214205"/>
                </a:cubicBezTo>
                <a:cubicBezTo>
                  <a:pt x="14873" y="211224"/>
                  <a:pt x="25243" y="218043"/>
                  <a:pt x="24859" y="209598"/>
                </a:cubicBezTo>
                <a:cubicBezTo>
                  <a:pt x="24475" y="201153"/>
                  <a:pt x="5282" y="180424"/>
                  <a:pt x="8737" y="163533"/>
                </a:cubicBezTo>
                <a:cubicBezTo>
                  <a:pt x="12192" y="146642"/>
                  <a:pt x="42134" y="121690"/>
                  <a:pt x="45589" y="108254"/>
                </a:cubicBezTo>
                <a:cubicBezTo>
                  <a:pt x="47892" y="101344"/>
                  <a:pt x="49242" y="94040"/>
                  <a:pt x="52499" y="87525"/>
                </a:cubicBezTo>
                <a:cubicBezTo>
                  <a:pt x="54802" y="82918"/>
                  <a:pt x="56908" y="78207"/>
                  <a:pt x="59409" y="73705"/>
                </a:cubicBezTo>
                <a:cubicBezTo>
                  <a:pt x="61817" y="69370"/>
                  <a:pt x="68354" y="61010"/>
                  <a:pt x="70925" y="57582"/>
                </a:cubicBezTo>
                <a:cubicBezTo>
                  <a:pt x="73228" y="50672"/>
                  <a:pt x="74783" y="43466"/>
                  <a:pt x="77835" y="36853"/>
                </a:cubicBezTo>
                <a:cubicBezTo>
                  <a:pt x="82507" y="26731"/>
                  <a:pt x="87196" y="26499"/>
                  <a:pt x="96261" y="20730"/>
                </a:cubicBezTo>
                <a:cubicBezTo>
                  <a:pt x="100932" y="17758"/>
                  <a:pt x="104740" y="12974"/>
                  <a:pt x="110081" y="11517"/>
                </a:cubicBezTo>
                <a:cubicBezTo>
                  <a:pt x="142971" y="2547"/>
                  <a:pt x="126833" y="6324"/>
                  <a:pt x="158449" y="0"/>
                </a:cubicBezTo>
                <a:cubicBezTo>
                  <a:pt x="166894" y="1536"/>
                  <a:pt x="176107" y="768"/>
                  <a:pt x="183785" y="4607"/>
                </a:cubicBezTo>
                <a:cubicBezTo>
                  <a:pt x="186616" y="6023"/>
                  <a:pt x="184552" y="11053"/>
                  <a:pt x="186089" y="13820"/>
                </a:cubicBezTo>
                <a:cubicBezTo>
                  <a:pt x="188477" y="18117"/>
                  <a:pt x="192231" y="21497"/>
                  <a:pt x="195302" y="25336"/>
                </a:cubicBezTo>
                <a:cubicBezTo>
                  <a:pt x="196070" y="33014"/>
                  <a:pt x="196183" y="40785"/>
                  <a:pt x="197605" y="48369"/>
                </a:cubicBezTo>
                <a:cubicBezTo>
                  <a:pt x="198500" y="53142"/>
                  <a:pt x="202461" y="57339"/>
                  <a:pt x="202212" y="62189"/>
                </a:cubicBezTo>
                <a:cubicBezTo>
                  <a:pt x="200905" y="87677"/>
                  <a:pt x="201234" y="114041"/>
                  <a:pt x="192999" y="138197"/>
                </a:cubicBezTo>
                <a:cubicBezTo>
                  <a:pt x="190326" y="146038"/>
                  <a:pt x="169061" y="162863"/>
                  <a:pt x="158449" y="170443"/>
                </a:cubicBezTo>
                <a:cubicBezTo>
                  <a:pt x="156197" y="172052"/>
                  <a:pt x="153843" y="173514"/>
                  <a:pt x="151540" y="175049"/>
                </a:cubicBezTo>
                <a:cubicBezTo>
                  <a:pt x="147701" y="180423"/>
                  <a:pt x="144441" y="186263"/>
                  <a:pt x="140023" y="191172"/>
                </a:cubicBezTo>
                <a:cubicBezTo>
                  <a:pt x="131618" y="200511"/>
                  <a:pt x="127631" y="197253"/>
                  <a:pt x="116990" y="204992"/>
                </a:cubicBezTo>
                <a:cubicBezTo>
                  <a:pt x="112600" y="208185"/>
                  <a:pt x="109313" y="212669"/>
                  <a:pt x="105474" y="216508"/>
                </a:cubicBezTo>
                <a:cubicBezTo>
                  <a:pt x="101356" y="232981"/>
                  <a:pt x="105676" y="228024"/>
                  <a:pt x="77835" y="228024"/>
                </a:cubicBezTo>
                <a:cubicBezTo>
                  <a:pt x="32219" y="228024"/>
                  <a:pt x="15262" y="228024"/>
                  <a:pt x="4130" y="225721"/>
                </a:cubicBezTo>
                <a:close/>
              </a:path>
            </a:pathLst>
          </a:custGeom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AFF7355B-75A0-8C50-96D5-C3BB32D91849}"/>
              </a:ext>
            </a:extLst>
          </p:cNvPr>
          <p:cNvSpPr/>
          <p:nvPr/>
        </p:nvSpPr>
        <p:spPr>
          <a:xfrm>
            <a:off x="2593428" y="762586"/>
            <a:ext cx="202223" cy="228723"/>
          </a:xfrm>
          <a:custGeom>
            <a:avLst/>
            <a:gdLst>
              <a:gd name="connsiteX0" fmla="*/ 4130 w 202223"/>
              <a:gd name="connsiteY0" fmla="*/ 225721 h 228723"/>
              <a:gd name="connsiteX1" fmla="*/ 11040 w 202223"/>
              <a:gd name="connsiteY1" fmla="*/ 214205 h 228723"/>
              <a:gd name="connsiteX2" fmla="*/ 24859 w 202223"/>
              <a:gd name="connsiteY2" fmla="*/ 209598 h 228723"/>
              <a:gd name="connsiteX3" fmla="*/ 45589 w 202223"/>
              <a:gd name="connsiteY3" fmla="*/ 108254 h 228723"/>
              <a:gd name="connsiteX4" fmla="*/ 52499 w 202223"/>
              <a:gd name="connsiteY4" fmla="*/ 87525 h 228723"/>
              <a:gd name="connsiteX5" fmla="*/ 59409 w 202223"/>
              <a:gd name="connsiteY5" fmla="*/ 73705 h 228723"/>
              <a:gd name="connsiteX6" fmla="*/ 70925 w 202223"/>
              <a:gd name="connsiteY6" fmla="*/ 57582 h 228723"/>
              <a:gd name="connsiteX7" fmla="*/ 77835 w 202223"/>
              <a:gd name="connsiteY7" fmla="*/ 36853 h 228723"/>
              <a:gd name="connsiteX8" fmla="*/ 96261 w 202223"/>
              <a:gd name="connsiteY8" fmla="*/ 20730 h 228723"/>
              <a:gd name="connsiteX9" fmla="*/ 110081 w 202223"/>
              <a:gd name="connsiteY9" fmla="*/ 11517 h 228723"/>
              <a:gd name="connsiteX10" fmla="*/ 158449 w 202223"/>
              <a:gd name="connsiteY10" fmla="*/ 0 h 228723"/>
              <a:gd name="connsiteX11" fmla="*/ 183785 w 202223"/>
              <a:gd name="connsiteY11" fmla="*/ 4607 h 228723"/>
              <a:gd name="connsiteX12" fmla="*/ 186089 w 202223"/>
              <a:gd name="connsiteY12" fmla="*/ 13820 h 228723"/>
              <a:gd name="connsiteX13" fmla="*/ 195302 w 202223"/>
              <a:gd name="connsiteY13" fmla="*/ 25336 h 228723"/>
              <a:gd name="connsiteX14" fmla="*/ 197605 w 202223"/>
              <a:gd name="connsiteY14" fmla="*/ 48369 h 228723"/>
              <a:gd name="connsiteX15" fmla="*/ 202212 w 202223"/>
              <a:gd name="connsiteY15" fmla="*/ 62189 h 228723"/>
              <a:gd name="connsiteX16" fmla="*/ 192999 w 202223"/>
              <a:gd name="connsiteY16" fmla="*/ 138197 h 228723"/>
              <a:gd name="connsiteX17" fmla="*/ 158449 w 202223"/>
              <a:gd name="connsiteY17" fmla="*/ 170443 h 228723"/>
              <a:gd name="connsiteX18" fmla="*/ 151540 w 202223"/>
              <a:gd name="connsiteY18" fmla="*/ 175049 h 228723"/>
              <a:gd name="connsiteX19" fmla="*/ 140023 w 202223"/>
              <a:gd name="connsiteY19" fmla="*/ 191172 h 228723"/>
              <a:gd name="connsiteX20" fmla="*/ 116990 w 202223"/>
              <a:gd name="connsiteY20" fmla="*/ 204992 h 228723"/>
              <a:gd name="connsiteX21" fmla="*/ 105474 w 202223"/>
              <a:gd name="connsiteY21" fmla="*/ 216508 h 228723"/>
              <a:gd name="connsiteX22" fmla="*/ 77835 w 202223"/>
              <a:gd name="connsiteY22" fmla="*/ 228024 h 228723"/>
              <a:gd name="connsiteX23" fmla="*/ 4130 w 202223"/>
              <a:gd name="connsiteY23" fmla="*/ 225721 h 228723"/>
              <a:gd name="connsiteX0" fmla="*/ 4130 w 202223"/>
              <a:gd name="connsiteY0" fmla="*/ 225721 h 228723"/>
              <a:gd name="connsiteX1" fmla="*/ 11040 w 202223"/>
              <a:gd name="connsiteY1" fmla="*/ 214205 h 228723"/>
              <a:gd name="connsiteX2" fmla="*/ 24859 w 202223"/>
              <a:gd name="connsiteY2" fmla="*/ 209598 h 228723"/>
              <a:gd name="connsiteX3" fmla="*/ 8737 w 202223"/>
              <a:gd name="connsiteY3" fmla="*/ 163533 h 228723"/>
              <a:gd name="connsiteX4" fmla="*/ 45589 w 202223"/>
              <a:gd name="connsiteY4" fmla="*/ 108254 h 228723"/>
              <a:gd name="connsiteX5" fmla="*/ 52499 w 202223"/>
              <a:gd name="connsiteY5" fmla="*/ 87525 h 228723"/>
              <a:gd name="connsiteX6" fmla="*/ 59409 w 202223"/>
              <a:gd name="connsiteY6" fmla="*/ 73705 h 228723"/>
              <a:gd name="connsiteX7" fmla="*/ 70925 w 202223"/>
              <a:gd name="connsiteY7" fmla="*/ 57582 h 228723"/>
              <a:gd name="connsiteX8" fmla="*/ 77835 w 202223"/>
              <a:gd name="connsiteY8" fmla="*/ 36853 h 228723"/>
              <a:gd name="connsiteX9" fmla="*/ 96261 w 202223"/>
              <a:gd name="connsiteY9" fmla="*/ 20730 h 228723"/>
              <a:gd name="connsiteX10" fmla="*/ 110081 w 202223"/>
              <a:gd name="connsiteY10" fmla="*/ 11517 h 228723"/>
              <a:gd name="connsiteX11" fmla="*/ 158449 w 202223"/>
              <a:gd name="connsiteY11" fmla="*/ 0 h 228723"/>
              <a:gd name="connsiteX12" fmla="*/ 183785 w 202223"/>
              <a:gd name="connsiteY12" fmla="*/ 4607 h 228723"/>
              <a:gd name="connsiteX13" fmla="*/ 186089 w 202223"/>
              <a:gd name="connsiteY13" fmla="*/ 13820 h 228723"/>
              <a:gd name="connsiteX14" fmla="*/ 195302 w 202223"/>
              <a:gd name="connsiteY14" fmla="*/ 25336 h 228723"/>
              <a:gd name="connsiteX15" fmla="*/ 197605 w 202223"/>
              <a:gd name="connsiteY15" fmla="*/ 48369 h 228723"/>
              <a:gd name="connsiteX16" fmla="*/ 202212 w 202223"/>
              <a:gd name="connsiteY16" fmla="*/ 62189 h 228723"/>
              <a:gd name="connsiteX17" fmla="*/ 192999 w 202223"/>
              <a:gd name="connsiteY17" fmla="*/ 138197 h 228723"/>
              <a:gd name="connsiteX18" fmla="*/ 158449 w 202223"/>
              <a:gd name="connsiteY18" fmla="*/ 170443 h 228723"/>
              <a:gd name="connsiteX19" fmla="*/ 151540 w 202223"/>
              <a:gd name="connsiteY19" fmla="*/ 175049 h 228723"/>
              <a:gd name="connsiteX20" fmla="*/ 140023 w 202223"/>
              <a:gd name="connsiteY20" fmla="*/ 191172 h 228723"/>
              <a:gd name="connsiteX21" fmla="*/ 116990 w 202223"/>
              <a:gd name="connsiteY21" fmla="*/ 204992 h 228723"/>
              <a:gd name="connsiteX22" fmla="*/ 105474 w 202223"/>
              <a:gd name="connsiteY22" fmla="*/ 216508 h 228723"/>
              <a:gd name="connsiteX23" fmla="*/ 77835 w 202223"/>
              <a:gd name="connsiteY23" fmla="*/ 228024 h 228723"/>
              <a:gd name="connsiteX24" fmla="*/ 4130 w 202223"/>
              <a:gd name="connsiteY24" fmla="*/ 225721 h 22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2223" h="228723">
                <a:moveTo>
                  <a:pt x="4130" y="225721"/>
                </a:moveTo>
                <a:cubicBezTo>
                  <a:pt x="-7002" y="223418"/>
                  <a:pt x="7506" y="216953"/>
                  <a:pt x="11040" y="214205"/>
                </a:cubicBezTo>
                <a:cubicBezTo>
                  <a:pt x="14873" y="211224"/>
                  <a:pt x="25243" y="218043"/>
                  <a:pt x="24859" y="209598"/>
                </a:cubicBezTo>
                <a:cubicBezTo>
                  <a:pt x="24475" y="201153"/>
                  <a:pt x="5282" y="180424"/>
                  <a:pt x="8737" y="163533"/>
                </a:cubicBezTo>
                <a:cubicBezTo>
                  <a:pt x="12192" y="146642"/>
                  <a:pt x="42134" y="121690"/>
                  <a:pt x="45589" y="108254"/>
                </a:cubicBezTo>
                <a:cubicBezTo>
                  <a:pt x="47892" y="101344"/>
                  <a:pt x="49242" y="94040"/>
                  <a:pt x="52499" y="87525"/>
                </a:cubicBezTo>
                <a:cubicBezTo>
                  <a:pt x="54802" y="82918"/>
                  <a:pt x="56908" y="78207"/>
                  <a:pt x="59409" y="73705"/>
                </a:cubicBezTo>
                <a:cubicBezTo>
                  <a:pt x="61817" y="69370"/>
                  <a:pt x="68354" y="61010"/>
                  <a:pt x="70925" y="57582"/>
                </a:cubicBezTo>
                <a:cubicBezTo>
                  <a:pt x="73228" y="50672"/>
                  <a:pt x="74783" y="43466"/>
                  <a:pt x="77835" y="36853"/>
                </a:cubicBezTo>
                <a:cubicBezTo>
                  <a:pt x="82507" y="26731"/>
                  <a:pt x="87196" y="26499"/>
                  <a:pt x="96261" y="20730"/>
                </a:cubicBezTo>
                <a:cubicBezTo>
                  <a:pt x="100932" y="17758"/>
                  <a:pt x="104740" y="12974"/>
                  <a:pt x="110081" y="11517"/>
                </a:cubicBezTo>
                <a:cubicBezTo>
                  <a:pt x="142971" y="2547"/>
                  <a:pt x="126833" y="6324"/>
                  <a:pt x="158449" y="0"/>
                </a:cubicBezTo>
                <a:cubicBezTo>
                  <a:pt x="166894" y="1536"/>
                  <a:pt x="176107" y="768"/>
                  <a:pt x="183785" y="4607"/>
                </a:cubicBezTo>
                <a:cubicBezTo>
                  <a:pt x="186616" y="6023"/>
                  <a:pt x="184552" y="11053"/>
                  <a:pt x="186089" y="13820"/>
                </a:cubicBezTo>
                <a:cubicBezTo>
                  <a:pt x="188477" y="18117"/>
                  <a:pt x="192231" y="21497"/>
                  <a:pt x="195302" y="25336"/>
                </a:cubicBezTo>
                <a:cubicBezTo>
                  <a:pt x="196070" y="33014"/>
                  <a:pt x="196183" y="40785"/>
                  <a:pt x="197605" y="48369"/>
                </a:cubicBezTo>
                <a:cubicBezTo>
                  <a:pt x="198500" y="53142"/>
                  <a:pt x="202461" y="57339"/>
                  <a:pt x="202212" y="62189"/>
                </a:cubicBezTo>
                <a:cubicBezTo>
                  <a:pt x="200905" y="87677"/>
                  <a:pt x="201234" y="114041"/>
                  <a:pt x="192999" y="138197"/>
                </a:cubicBezTo>
                <a:cubicBezTo>
                  <a:pt x="190326" y="146038"/>
                  <a:pt x="169061" y="162863"/>
                  <a:pt x="158449" y="170443"/>
                </a:cubicBezTo>
                <a:cubicBezTo>
                  <a:pt x="156197" y="172052"/>
                  <a:pt x="153843" y="173514"/>
                  <a:pt x="151540" y="175049"/>
                </a:cubicBezTo>
                <a:cubicBezTo>
                  <a:pt x="147701" y="180423"/>
                  <a:pt x="144441" y="186263"/>
                  <a:pt x="140023" y="191172"/>
                </a:cubicBezTo>
                <a:cubicBezTo>
                  <a:pt x="131618" y="200511"/>
                  <a:pt x="127631" y="197253"/>
                  <a:pt x="116990" y="204992"/>
                </a:cubicBezTo>
                <a:cubicBezTo>
                  <a:pt x="112600" y="208185"/>
                  <a:pt x="109313" y="212669"/>
                  <a:pt x="105474" y="216508"/>
                </a:cubicBezTo>
                <a:cubicBezTo>
                  <a:pt x="101356" y="232981"/>
                  <a:pt x="105676" y="228024"/>
                  <a:pt x="77835" y="228024"/>
                </a:cubicBezTo>
                <a:cubicBezTo>
                  <a:pt x="32219" y="228024"/>
                  <a:pt x="15262" y="228024"/>
                  <a:pt x="4130" y="225721"/>
                </a:cubicBezTo>
                <a:close/>
              </a:path>
            </a:pathLst>
          </a:custGeom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83E459BB-CEF5-9237-E0B6-CBCA6C839CA6}"/>
              </a:ext>
            </a:extLst>
          </p:cNvPr>
          <p:cNvSpPr/>
          <p:nvPr/>
        </p:nvSpPr>
        <p:spPr>
          <a:xfrm rot="16779441">
            <a:off x="3933049" y="1338933"/>
            <a:ext cx="202223" cy="228723"/>
          </a:xfrm>
          <a:custGeom>
            <a:avLst/>
            <a:gdLst>
              <a:gd name="connsiteX0" fmla="*/ 4130 w 202223"/>
              <a:gd name="connsiteY0" fmla="*/ 225721 h 228723"/>
              <a:gd name="connsiteX1" fmla="*/ 11040 w 202223"/>
              <a:gd name="connsiteY1" fmla="*/ 214205 h 228723"/>
              <a:gd name="connsiteX2" fmla="*/ 24859 w 202223"/>
              <a:gd name="connsiteY2" fmla="*/ 209598 h 228723"/>
              <a:gd name="connsiteX3" fmla="*/ 45589 w 202223"/>
              <a:gd name="connsiteY3" fmla="*/ 108254 h 228723"/>
              <a:gd name="connsiteX4" fmla="*/ 52499 w 202223"/>
              <a:gd name="connsiteY4" fmla="*/ 87525 h 228723"/>
              <a:gd name="connsiteX5" fmla="*/ 59409 w 202223"/>
              <a:gd name="connsiteY5" fmla="*/ 73705 h 228723"/>
              <a:gd name="connsiteX6" fmla="*/ 70925 w 202223"/>
              <a:gd name="connsiteY6" fmla="*/ 57582 h 228723"/>
              <a:gd name="connsiteX7" fmla="*/ 77835 w 202223"/>
              <a:gd name="connsiteY7" fmla="*/ 36853 h 228723"/>
              <a:gd name="connsiteX8" fmla="*/ 96261 w 202223"/>
              <a:gd name="connsiteY8" fmla="*/ 20730 h 228723"/>
              <a:gd name="connsiteX9" fmla="*/ 110081 w 202223"/>
              <a:gd name="connsiteY9" fmla="*/ 11517 h 228723"/>
              <a:gd name="connsiteX10" fmla="*/ 158449 w 202223"/>
              <a:gd name="connsiteY10" fmla="*/ 0 h 228723"/>
              <a:gd name="connsiteX11" fmla="*/ 183785 w 202223"/>
              <a:gd name="connsiteY11" fmla="*/ 4607 h 228723"/>
              <a:gd name="connsiteX12" fmla="*/ 186089 w 202223"/>
              <a:gd name="connsiteY12" fmla="*/ 13820 h 228723"/>
              <a:gd name="connsiteX13" fmla="*/ 195302 w 202223"/>
              <a:gd name="connsiteY13" fmla="*/ 25336 h 228723"/>
              <a:gd name="connsiteX14" fmla="*/ 197605 w 202223"/>
              <a:gd name="connsiteY14" fmla="*/ 48369 h 228723"/>
              <a:gd name="connsiteX15" fmla="*/ 202212 w 202223"/>
              <a:gd name="connsiteY15" fmla="*/ 62189 h 228723"/>
              <a:gd name="connsiteX16" fmla="*/ 192999 w 202223"/>
              <a:gd name="connsiteY16" fmla="*/ 138197 h 228723"/>
              <a:gd name="connsiteX17" fmla="*/ 158449 w 202223"/>
              <a:gd name="connsiteY17" fmla="*/ 170443 h 228723"/>
              <a:gd name="connsiteX18" fmla="*/ 151540 w 202223"/>
              <a:gd name="connsiteY18" fmla="*/ 175049 h 228723"/>
              <a:gd name="connsiteX19" fmla="*/ 140023 w 202223"/>
              <a:gd name="connsiteY19" fmla="*/ 191172 h 228723"/>
              <a:gd name="connsiteX20" fmla="*/ 116990 w 202223"/>
              <a:gd name="connsiteY20" fmla="*/ 204992 h 228723"/>
              <a:gd name="connsiteX21" fmla="*/ 105474 w 202223"/>
              <a:gd name="connsiteY21" fmla="*/ 216508 h 228723"/>
              <a:gd name="connsiteX22" fmla="*/ 77835 w 202223"/>
              <a:gd name="connsiteY22" fmla="*/ 228024 h 228723"/>
              <a:gd name="connsiteX23" fmla="*/ 4130 w 202223"/>
              <a:gd name="connsiteY23" fmla="*/ 225721 h 228723"/>
              <a:gd name="connsiteX0" fmla="*/ 4130 w 202223"/>
              <a:gd name="connsiteY0" fmla="*/ 225721 h 228723"/>
              <a:gd name="connsiteX1" fmla="*/ 11040 w 202223"/>
              <a:gd name="connsiteY1" fmla="*/ 214205 h 228723"/>
              <a:gd name="connsiteX2" fmla="*/ 24859 w 202223"/>
              <a:gd name="connsiteY2" fmla="*/ 209598 h 228723"/>
              <a:gd name="connsiteX3" fmla="*/ 8737 w 202223"/>
              <a:gd name="connsiteY3" fmla="*/ 163533 h 228723"/>
              <a:gd name="connsiteX4" fmla="*/ 45589 w 202223"/>
              <a:gd name="connsiteY4" fmla="*/ 108254 h 228723"/>
              <a:gd name="connsiteX5" fmla="*/ 52499 w 202223"/>
              <a:gd name="connsiteY5" fmla="*/ 87525 h 228723"/>
              <a:gd name="connsiteX6" fmla="*/ 59409 w 202223"/>
              <a:gd name="connsiteY6" fmla="*/ 73705 h 228723"/>
              <a:gd name="connsiteX7" fmla="*/ 70925 w 202223"/>
              <a:gd name="connsiteY7" fmla="*/ 57582 h 228723"/>
              <a:gd name="connsiteX8" fmla="*/ 77835 w 202223"/>
              <a:gd name="connsiteY8" fmla="*/ 36853 h 228723"/>
              <a:gd name="connsiteX9" fmla="*/ 96261 w 202223"/>
              <a:gd name="connsiteY9" fmla="*/ 20730 h 228723"/>
              <a:gd name="connsiteX10" fmla="*/ 110081 w 202223"/>
              <a:gd name="connsiteY10" fmla="*/ 11517 h 228723"/>
              <a:gd name="connsiteX11" fmla="*/ 158449 w 202223"/>
              <a:gd name="connsiteY11" fmla="*/ 0 h 228723"/>
              <a:gd name="connsiteX12" fmla="*/ 183785 w 202223"/>
              <a:gd name="connsiteY12" fmla="*/ 4607 h 228723"/>
              <a:gd name="connsiteX13" fmla="*/ 186089 w 202223"/>
              <a:gd name="connsiteY13" fmla="*/ 13820 h 228723"/>
              <a:gd name="connsiteX14" fmla="*/ 195302 w 202223"/>
              <a:gd name="connsiteY14" fmla="*/ 25336 h 228723"/>
              <a:gd name="connsiteX15" fmla="*/ 197605 w 202223"/>
              <a:gd name="connsiteY15" fmla="*/ 48369 h 228723"/>
              <a:gd name="connsiteX16" fmla="*/ 202212 w 202223"/>
              <a:gd name="connsiteY16" fmla="*/ 62189 h 228723"/>
              <a:gd name="connsiteX17" fmla="*/ 192999 w 202223"/>
              <a:gd name="connsiteY17" fmla="*/ 138197 h 228723"/>
              <a:gd name="connsiteX18" fmla="*/ 158449 w 202223"/>
              <a:gd name="connsiteY18" fmla="*/ 170443 h 228723"/>
              <a:gd name="connsiteX19" fmla="*/ 151540 w 202223"/>
              <a:gd name="connsiteY19" fmla="*/ 175049 h 228723"/>
              <a:gd name="connsiteX20" fmla="*/ 140023 w 202223"/>
              <a:gd name="connsiteY20" fmla="*/ 191172 h 228723"/>
              <a:gd name="connsiteX21" fmla="*/ 116990 w 202223"/>
              <a:gd name="connsiteY21" fmla="*/ 204992 h 228723"/>
              <a:gd name="connsiteX22" fmla="*/ 105474 w 202223"/>
              <a:gd name="connsiteY22" fmla="*/ 216508 h 228723"/>
              <a:gd name="connsiteX23" fmla="*/ 77835 w 202223"/>
              <a:gd name="connsiteY23" fmla="*/ 228024 h 228723"/>
              <a:gd name="connsiteX24" fmla="*/ 4130 w 202223"/>
              <a:gd name="connsiteY24" fmla="*/ 225721 h 22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2223" h="228723">
                <a:moveTo>
                  <a:pt x="4130" y="225721"/>
                </a:moveTo>
                <a:cubicBezTo>
                  <a:pt x="-7002" y="223418"/>
                  <a:pt x="7506" y="216953"/>
                  <a:pt x="11040" y="214205"/>
                </a:cubicBezTo>
                <a:cubicBezTo>
                  <a:pt x="14873" y="211224"/>
                  <a:pt x="25243" y="218043"/>
                  <a:pt x="24859" y="209598"/>
                </a:cubicBezTo>
                <a:cubicBezTo>
                  <a:pt x="24475" y="201153"/>
                  <a:pt x="5282" y="180424"/>
                  <a:pt x="8737" y="163533"/>
                </a:cubicBezTo>
                <a:cubicBezTo>
                  <a:pt x="12192" y="146642"/>
                  <a:pt x="42134" y="121690"/>
                  <a:pt x="45589" y="108254"/>
                </a:cubicBezTo>
                <a:cubicBezTo>
                  <a:pt x="47892" y="101344"/>
                  <a:pt x="49242" y="94040"/>
                  <a:pt x="52499" y="87525"/>
                </a:cubicBezTo>
                <a:cubicBezTo>
                  <a:pt x="54802" y="82918"/>
                  <a:pt x="56908" y="78207"/>
                  <a:pt x="59409" y="73705"/>
                </a:cubicBezTo>
                <a:cubicBezTo>
                  <a:pt x="61817" y="69370"/>
                  <a:pt x="68354" y="61010"/>
                  <a:pt x="70925" y="57582"/>
                </a:cubicBezTo>
                <a:cubicBezTo>
                  <a:pt x="73228" y="50672"/>
                  <a:pt x="74783" y="43466"/>
                  <a:pt x="77835" y="36853"/>
                </a:cubicBezTo>
                <a:cubicBezTo>
                  <a:pt x="82507" y="26731"/>
                  <a:pt x="87196" y="26499"/>
                  <a:pt x="96261" y="20730"/>
                </a:cubicBezTo>
                <a:cubicBezTo>
                  <a:pt x="100932" y="17758"/>
                  <a:pt x="104740" y="12974"/>
                  <a:pt x="110081" y="11517"/>
                </a:cubicBezTo>
                <a:cubicBezTo>
                  <a:pt x="142971" y="2547"/>
                  <a:pt x="126833" y="6324"/>
                  <a:pt x="158449" y="0"/>
                </a:cubicBezTo>
                <a:cubicBezTo>
                  <a:pt x="166894" y="1536"/>
                  <a:pt x="176107" y="768"/>
                  <a:pt x="183785" y="4607"/>
                </a:cubicBezTo>
                <a:cubicBezTo>
                  <a:pt x="186616" y="6023"/>
                  <a:pt x="184552" y="11053"/>
                  <a:pt x="186089" y="13820"/>
                </a:cubicBezTo>
                <a:cubicBezTo>
                  <a:pt x="188477" y="18117"/>
                  <a:pt x="192231" y="21497"/>
                  <a:pt x="195302" y="25336"/>
                </a:cubicBezTo>
                <a:cubicBezTo>
                  <a:pt x="196070" y="33014"/>
                  <a:pt x="196183" y="40785"/>
                  <a:pt x="197605" y="48369"/>
                </a:cubicBezTo>
                <a:cubicBezTo>
                  <a:pt x="198500" y="53142"/>
                  <a:pt x="202461" y="57339"/>
                  <a:pt x="202212" y="62189"/>
                </a:cubicBezTo>
                <a:cubicBezTo>
                  <a:pt x="200905" y="87677"/>
                  <a:pt x="201234" y="114041"/>
                  <a:pt x="192999" y="138197"/>
                </a:cubicBezTo>
                <a:cubicBezTo>
                  <a:pt x="190326" y="146038"/>
                  <a:pt x="169061" y="162863"/>
                  <a:pt x="158449" y="170443"/>
                </a:cubicBezTo>
                <a:cubicBezTo>
                  <a:pt x="156197" y="172052"/>
                  <a:pt x="153843" y="173514"/>
                  <a:pt x="151540" y="175049"/>
                </a:cubicBezTo>
                <a:cubicBezTo>
                  <a:pt x="147701" y="180423"/>
                  <a:pt x="144441" y="186263"/>
                  <a:pt x="140023" y="191172"/>
                </a:cubicBezTo>
                <a:cubicBezTo>
                  <a:pt x="131618" y="200511"/>
                  <a:pt x="127631" y="197253"/>
                  <a:pt x="116990" y="204992"/>
                </a:cubicBezTo>
                <a:cubicBezTo>
                  <a:pt x="112600" y="208185"/>
                  <a:pt x="109313" y="212669"/>
                  <a:pt x="105474" y="216508"/>
                </a:cubicBezTo>
                <a:cubicBezTo>
                  <a:pt x="101356" y="232981"/>
                  <a:pt x="105676" y="228024"/>
                  <a:pt x="77835" y="228024"/>
                </a:cubicBezTo>
                <a:cubicBezTo>
                  <a:pt x="32219" y="228024"/>
                  <a:pt x="15262" y="228024"/>
                  <a:pt x="4130" y="225721"/>
                </a:cubicBezTo>
                <a:close/>
              </a:path>
            </a:pathLst>
          </a:custGeom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15B0186-95F5-22C4-5BD3-7C33CFAD6042}"/>
              </a:ext>
            </a:extLst>
          </p:cNvPr>
          <p:cNvSpPr/>
          <p:nvPr/>
        </p:nvSpPr>
        <p:spPr>
          <a:xfrm rot="10190430">
            <a:off x="6599593" y="438797"/>
            <a:ext cx="79955" cy="146974"/>
          </a:xfrm>
          <a:custGeom>
            <a:avLst/>
            <a:gdLst>
              <a:gd name="connsiteX0" fmla="*/ 4130 w 202223"/>
              <a:gd name="connsiteY0" fmla="*/ 225721 h 228723"/>
              <a:gd name="connsiteX1" fmla="*/ 11040 w 202223"/>
              <a:gd name="connsiteY1" fmla="*/ 214205 h 228723"/>
              <a:gd name="connsiteX2" fmla="*/ 24859 w 202223"/>
              <a:gd name="connsiteY2" fmla="*/ 209598 h 228723"/>
              <a:gd name="connsiteX3" fmla="*/ 45589 w 202223"/>
              <a:gd name="connsiteY3" fmla="*/ 108254 h 228723"/>
              <a:gd name="connsiteX4" fmla="*/ 52499 w 202223"/>
              <a:gd name="connsiteY4" fmla="*/ 87525 h 228723"/>
              <a:gd name="connsiteX5" fmla="*/ 59409 w 202223"/>
              <a:gd name="connsiteY5" fmla="*/ 73705 h 228723"/>
              <a:gd name="connsiteX6" fmla="*/ 70925 w 202223"/>
              <a:gd name="connsiteY6" fmla="*/ 57582 h 228723"/>
              <a:gd name="connsiteX7" fmla="*/ 77835 w 202223"/>
              <a:gd name="connsiteY7" fmla="*/ 36853 h 228723"/>
              <a:gd name="connsiteX8" fmla="*/ 96261 w 202223"/>
              <a:gd name="connsiteY8" fmla="*/ 20730 h 228723"/>
              <a:gd name="connsiteX9" fmla="*/ 110081 w 202223"/>
              <a:gd name="connsiteY9" fmla="*/ 11517 h 228723"/>
              <a:gd name="connsiteX10" fmla="*/ 158449 w 202223"/>
              <a:gd name="connsiteY10" fmla="*/ 0 h 228723"/>
              <a:gd name="connsiteX11" fmla="*/ 183785 w 202223"/>
              <a:gd name="connsiteY11" fmla="*/ 4607 h 228723"/>
              <a:gd name="connsiteX12" fmla="*/ 186089 w 202223"/>
              <a:gd name="connsiteY12" fmla="*/ 13820 h 228723"/>
              <a:gd name="connsiteX13" fmla="*/ 195302 w 202223"/>
              <a:gd name="connsiteY13" fmla="*/ 25336 h 228723"/>
              <a:gd name="connsiteX14" fmla="*/ 197605 w 202223"/>
              <a:gd name="connsiteY14" fmla="*/ 48369 h 228723"/>
              <a:gd name="connsiteX15" fmla="*/ 202212 w 202223"/>
              <a:gd name="connsiteY15" fmla="*/ 62189 h 228723"/>
              <a:gd name="connsiteX16" fmla="*/ 192999 w 202223"/>
              <a:gd name="connsiteY16" fmla="*/ 138197 h 228723"/>
              <a:gd name="connsiteX17" fmla="*/ 158449 w 202223"/>
              <a:gd name="connsiteY17" fmla="*/ 170443 h 228723"/>
              <a:gd name="connsiteX18" fmla="*/ 151540 w 202223"/>
              <a:gd name="connsiteY18" fmla="*/ 175049 h 228723"/>
              <a:gd name="connsiteX19" fmla="*/ 140023 w 202223"/>
              <a:gd name="connsiteY19" fmla="*/ 191172 h 228723"/>
              <a:gd name="connsiteX20" fmla="*/ 116990 w 202223"/>
              <a:gd name="connsiteY20" fmla="*/ 204992 h 228723"/>
              <a:gd name="connsiteX21" fmla="*/ 105474 w 202223"/>
              <a:gd name="connsiteY21" fmla="*/ 216508 h 228723"/>
              <a:gd name="connsiteX22" fmla="*/ 77835 w 202223"/>
              <a:gd name="connsiteY22" fmla="*/ 228024 h 228723"/>
              <a:gd name="connsiteX23" fmla="*/ 4130 w 202223"/>
              <a:gd name="connsiteY23" fmla="*/ 225721 h 228723"/>
              <a:gd name="connsiteX0" fmla="*/ 4130 w 202223"/>
              <a:gd name="connsiteY0" fmla="*/ 225721 h 228723"/>
              <a:gd name="connsiteX1" fmla="*/ 11040 w 202223"/>
              <a:gd name="connsiteY1" fmla="*/ 214205 h 228723"/>
              <a:gd name="connsiteX2" fmla="*/ 24859 w 202223"/>
              <a:gd name="connsiteY2" fmla="*/ 209598 h 228723"/>
              <a:gd name="connsiteX3" fmla="*/ 8737 w 202223"/>
              <a:gd name="connsiteY3" fmla="*/ 163533 h 228723"/>
              <a:gd name="connsiteX4" fmla="*/ 45589 w 202223"/>
              <a:gd name="connsiteY4" fmla="*/ 108254 h 228723"/>
              <a:gd name="connsiteX5" fmla="*/ 52499 w 202223"/>
              <a:gd name="connsiteY5" fmla="*/ 87525 h 228723"/>
              <a:gd name="connsiteX6" fmla="*/ 59409 w 202223"/>
              <a:gd name="connsiteY6" fmla="*/ 73705 h 228723"/>
              <a:gd name="connsiteX7" fmla="*/ 70925 w 202223"/>
              <a:gd name="connsiteY7" fmla="*/ 57582 h 228723"/>
              <a:gd name="connsiteX8" fmla="*/ 77835 w 202223"/>
              <a:gd name="connsiteY8" fmla="*/ 36853 h 228723"/>
              <a:gd name="connsiteX9" fmla="*/ 96261 w 202223"/>
              <a:gd name="connsiteY9" fmla="*/ 20730 h 228723"/>
              <a:gd name="connsiteX10" fmla="*/ 110081 w 202223"/>
              <a:gd name="connsiteY10" fmla="*/ 11517 h 228723"/>
              <a:gd name="connsiteX11" fmla="*/ 158449 w 202223"/>
              <a:gd name="connsiteY11" fmla="*/ 0 h 228723"/>
              <a:gd name="connsiteX12" fmla="*/ 183785 w 202223"/>
              <a:gd name="connsiteY12" fmla="*/ 4607 h 228723"/>
              <a:gd name="connsiteX13" fmla="*/ 186089 w 202223"/>
              <a:gd name="connsiteY13" fmla="*/ 13820 h 228723"/>
              <a:gd name="connsiteX14" fmla="*/ 195302 w 202223"/>
              <a:gd name="connsiteY14" fmla="*/ 25336 h 228723"/>
              <a:gd name="connsiteX15" fmla="*/ 197605 w 202223"/>
              <a:gd name="connsiteY15" fmla="*/ 48369 h 228723"/>
              <a:gd name="connsiteX16" fmla="*/ 202212 w 202223"/>
              <a:gd name="connsiteY16" fmla="*/ 62189 h 228723"/>
              <a:gd name="connsiteX17" fmla="*/ 192999 w 202223"/>
              <a:gd name="connsiteY17" fmla="*/ 138197 h 228723"/>
              <a:gd name="connsiteX18" fmla="*/ 158449 w 202223"/>
              <a:gd name="connsiteY18" fmla="*/ 170443 h 228723"/>
              <a:gd name="connsiteX19" fmla="*/ 151540 w 202223"/>
              <a:gd name="connsiteY19" fmla="*/ 175049 h 228723"/>
              <a:gd name="connsiteX20" fmla="*/ 140023 w 202223"/>
              <a:gd name="connsiteY20" fmla="*/ 191172 h 228723"/>
              <a:gd name="connsiteX21" fmla="*/ 116990 w 202223"/>
              <a:gd name="connsiteY21" fmla="*/ 204992 h 228723"/>
              <a:gd name="connsiteX22" fmla="*/ 105474 w 202223"/>
              <a:gd name="connsiteY22" fmla="*/ 216508 h 228723"/>
              <a:gd name="connsiteX23" fmla="*/ 77835 w 202223"/>
              <a:gd name="connsiteY23" fmla="*/ 228024 h 228723"/>
              <a:gd name="connsiteX24" fmla="*/ 4130 w 202223"/>
              <a:gd name="connsiteY24" fmla="*/ 225721 h 22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2223" h="228723">
                <a:moveTo>
                  <a:pt x="4130" y="225721"/>
                </a:moveTo>
                <a:cubicBezTo>
                  <a:pt x="-7002" y="223418"/>
                  <a:pt x="7506" y="216953"/>
                  <a:pt x="11040" y="214205"/>
                </a:cubicBezTo>
                <a:cubicBezTo>
                  <a:pt x="14873" y="211224"/>
                  <a:pt x="25243" y="218043"/>
                  <a:pt x="24859" y="209598"/>
                </a:cubicBezTo>
                <a:cubicBezTo>
                  <a:pt x="24475" y="201153"/>
                  <a:pt x="5282" y="180424"/>
                  <a:pt x="8737" y="163533"/>
                </a:cubicBezTo>
                <a:cubicBezTo>
                  <a:pt x="12192" y="146642"/>
                  <a:pt x="42134" y="121690"/>
                  <a:pt x="45589" y="108254"/>
                </a:cubicBezTo>
                <a:cubicBezTo>
                  <a:pt x="47892" y="101344"/>
                  <a:pt x="49242" y="94040"/>
                  <a:pt x="52499" y="87525"/>
                </a:cubicBezTo>
                <a:cubicBezTo>
                  <a:pt x="54802" y="82918"/>
                  <a:pt x="56908" y="78207"/>
                  <a:pt x="59409" y="73705"/>
                </a:cubicBezTo>
                <a:cubicBezTo>
                  <a:pt x="61817" y="69370"/>
                  <a:pt x="68354" y="61010"/>
                  <a:pt x="70925" y="57582"/>
                </a:cubicBezTo>
                <a:cubicBezTo>
                  <a:pt x="73228" y="50672"/>
                  <a:pt x="74783" y="43466"/>
                  <a:pt x="77835" y="36853"/>
                </a:cubicBezTo>
                <a:cubicBezTo>
                  <a:pt x="82507" y="26731"/>
                  <a:pt x="87196" y="26499"/>
                  <a:pt x="96261" y="20730"/>
                </a:cubicBezTo>
                <a:cubicBezTo>
                  <a:pt x="100932" y="17758"/>
                  <a:pt x="104740" y="12974"/>
                  <a:pt x="110081" y="11517"/>
                </a:cubicBezTo>
                <a:cubicBezTo>
                  <a:pt x="142971" y="2547"/>
                  <a:pt x="126833" y="6324"/>
                  <a:pt x="158449" y="0"/>
                </a:cubicBezTo>
                <a:cubicBezTo>
                  <a:pt x="166894" y="1536"/>
                  <a:pt x="176107" y="768"/>
                  <a:pt x="183785" y="4607"/>
                </a:cubicBezTo>
                <a:cubicBezTo>
                  <a:pt x="186616" y="6023"/>
                  <a:pt x="184552" y="11053"/>
                  <a:pt x="186089" y="13820"/>
                </a:cubicBezTo>
                <a:cubicBezTo>
                  <a:pt x="188477" y="18117"/>
                  <a:pt x="192231" y="21497"/>
                  <a:pt x="195302" y="25336"/>
                </a:cubicBezTo>
                <a:cubicBezTo>
                  <a:pt x="196070" y="33014"/>
                  <a:pt x="196183" y="40785"/>
                  <a:pt x="197605" y="48369"/>
                </a:cubicBezTo>
                <a:cubicBezTo>
                  <a:pt x="198500" y="53142"/>
                  <a:pt x="202461" y="57339"/>
                  <a:pt x="202212" y="62189"/>
                </a:cubicBezTo>
                <a:cubicBezTo>
                  <a:pt x="200905" y="87677"/>
                  <a:pt x="201234" y="114041"/>
                  <a:pt x="192999" y="138197"/>
                </a:cubicBezTo>
                <a:cubicBezTo>
                  <a:pt x="190326" y="146038"/>
                  <a:pt x="169061" y="162863"/>
                  <a:pt x="158449" y="170443"/>
                </a:cubicBezTo>
                <a:cubicBezTo>
                  <a:pt x="156197" y="172052"/>
                  <a:pt x="153843" y="173514"/>
                  <a:pt x="151540" y="175049"/>
                </a:cubicBezTo>
                <a:cubicBezTo>
                  <a:pt x="147701" y="180423"/>
                  <a:pt x="144441" y="186263"/>
                  <a:pt x="140023" y="191172"/>
                </a:cubicBezTo>
                <a:cubicBezTo>
                  <a:pt x="131618" y="200511"/>
                  <a:pt x="127631" y="197253"/>
                  <a:pt x="116990" y="204992"/>
                </a:cubicBezTo>
                <a:cubicBezTo>
                  <a:pt x="112600" y="208185"/>
                  <a:pt x="109313" y="212669"/>
                  <a:pt x="105474" y="216508"/>
                </a:cubicBezTo>
                <a:cubicBezTo>
                  <a:pt x="101356" y="232981"/>
                  <a:pt x="105676" y="228024"/>
                  <a:pt x="77835" y="228024"/>
                </a:cubicBezTo>
                <a:cubicBezTo>
                  <a:pt x="32219" y="228024"/>
                  <a:pt x="15262" y="228024"/>
                  <a:pt x="4130" y="225721"/>
                </a:cubicBezTo>
                <a:close/>
              </a:path>
            </a:pathLst>
          </a:custGeom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8746432D-78BF-BF65-FE55-64F4A3D9E3BB}"/>
              </a:ext>
            </a:extLst>
          </p:cNvPr>
          <p:cNvSpPr/>
          <p:nvPr/>
        </p:nvSpPr>
        <p:spPr>
          <a:xfrm rot="10190430">
            <a:off x="6625774" y="264160"/>
            <a:ext cx="79955" cy="146974"/>
          </a:xfrm>
          <a:custGeom>
            <a:avLst/>
            <a:gdLst>
              <a:gd name="connsiteX0" fmla="*/ 4130 w 202223"/>
              <a:gd name="connsiteY0" fmla="*/ 225721 h 228723"/>
              <a:gd name="connsiteX1" fmla="*/ 11040 w 202223"/>
              <a:gd name="connsiteY1" fmla="*/ 214205 h 228723"/>
              <a:gd name="connsiteX2" fmla="*/ 24859 w 202223"/>
              <a:gd name="connsiteY2" fmla="*/ 209598 h 228723"/>
              <a:gd name="connsiteX3" fmla="*/ 45589 w 202223"/>
              <a:gd name="connsiteY3" fmla="*/ 108254 h 228723"/>
              <a:gd name="connsiteX4" fmla="*/ 52499 w 202223"/>
              <a:gd name="connsiteY4" fmla="*/ 87525 h 228723"/>
              <a:gd name="connsiteX5" fmla="*/ 59409 w 202223"/>
              <a:gd name="connsiteY5" fmla="*/ 73705 h 228723"/>
              <a:gd name="connsiteX6" fmla="*/ 70925 w 202223"/>
              <a:gd name="connsiteY6" fmla="*/ 57582 h 228723"/>
              <a:gd name="connsiteX7" fmla="*/ 77835 w 202223"/>
              <a:gd name="connsiteY7" fmla="*/ 36853 h 228723"/>
              <a:gd name="connsiteX8" fmla="*/ 96261 w 202223"/>
              <a:gd name="connsiteY8" fmla="*/ 20730 h 228723"/>
              <a:gd name="connsiteX9" fmla="*/ 110081 w 202223"/>
              <a:gd name="connsiteY9" fmla="*/ 11517 h 228723"/>
              <a:gd name="connsiteX10" fmla="*/ 158449 w 202223"/>
              <a:gd name="connsiteY10" fmla="*/ 0 h 228723"/>
              <a:gd name="connsiteX11" fmla="*/ 183785 w 202223"/>
              <a:gd name="connsiteY11" fmla="*/ 4607 h 228723"/>
              <a:gd name="connsiteX12" fmla="*/ 186089 w 202223"/>
              <a:gd name="connsiteY12" fmla="*/ 13820 h 228723"/>
              <a:gd name="connsiteX13" fmla="*/ 195302 w 202223"/>
              <a:gd name="connsiteY13" fmla="*/ 25336 h 228723"/>
              <a:gd name="connsiteX14" fmla="*/ 197605 w 202223"/>
              <a:gd name="connsiteY14" fmla="*/ 48369 h 228723"/>
              <a:gd name="connsiteX15" fmla="*/ 202212 w 202223"/>
              <a:gd name="connsiteY15" fmla="*/ 62189 h 228723"/>
              <a:gd name="connsiteX16" fmla="*/ 192999 w 202223"/>
              <a:gd name="connsiteY16" fmla="*/ 138197 h 228723"/>
              <a:gd name="connsiteX17" fmla="*/ 158449 w 202223"/>
              <a:gd name="connsiteY17" fmla="*/ 170443 h 228723"/>
              <a:gd name="connsiteX18" fmla="*/ 151540 w 202223"/>
              <a:gd name="connsiteY18" fmla="*/ 175049 h 228723"/>
              <a:gd name="connsiteX19" fmla="*/ 140023 w 202223"/>
              <a:gd name="connsiteY19" fmla="*/ 191172 h 228723"/>
              <a:gd name="connsiteX20" fmla="*/ 116990 w 202223"/>
              <a:gd name="connsiteY20" fmla="*/ 204992 h 228723"/>
              <a:gd name="connsiteX21" fmla="*/ 105474 w 202223"/>
              <a:gd name="connsiteY21" fmla="*/ 216508 h 228723"/>
              <a:gd name="connsiteX22" fmla="*/ 77835 w 202223"/>
              <a:gd name="connsiteY22" fmla="*/ 228024 h 228723"/>
              <a:gd name="connsiteX23" fmla="*/ 4130 w 202223"/>
              <a:gd name="connsiteY23" fmla="*/ 225721 h 228723"/>
              <a:gd name="connsiteX0" fmla="*/ 4130 w 202223"/>
              <a:gd name="connsiteY0" fmla="*/ 225721 h 228723"/>
              <a:gd name="connsiteX1" fmla="*/ 11040 w 202223"/>
              <a:gd name="connsiteY1" fmla="*/ 214205 h 228723"/>
              <a:gd name="connsiteX2" fmla="*/ 24859 w 202223"/>
              <a:gd name="connsiteY2" fmla="*/ 209598 h 228723"/>
              <a:gd name="connsiteX3" fmla="*/ 8737 w 202223"/>
              <a:gd name="connsiteY3" fmla="*/ 163533 h 228723"/>
              <a:gd name="connsiteX4" fmla="*/ 45589 w 202223"/>
              <a:gd name="connsiteY4" fmla="*/ 108254 h 228723"/>
              <a:gd name="connsiteX5" fmla="*/ 52499 w 202223"/>
              <a:gd name="connsiteY5" fmla="*/ 87525 h 228723"/>
              <a:gd name="connsiteX6" fmla="*/ 59409 w 202223"/>
              <a:gd name="connsiteY6" fmla="*/ 73705 h 228723"/>
              <a:gd name="connsiteX7" fmla="*/ 70925 w 202223"/>
              <a:gd name="connsiteY7" fmla="*/ 57582 h 228723"/>
              <a:gd name="connsiteX8" fmla="*/ 77835 w 202223"/>
              <a:gd name="connsiteY8" fmla="*/ 36853 h 228723"/>
              <a:gd name="connsiteX9" fmla="*/ 96261 w 202223"/>
              <a:gd name="connsiteY9" fmla="*/ 20730 h 228723"/>
              <a:gd name="connsiteX10" fmla="*/ 110081 w 202223"/>
              <a:gd name="connsiteY10" fmla="*/ 11517 h 228723"/>
              <a:gd name="connsiteX11" fmla="*/ 158449 w 202223"/>
              <a:gd name="connsiteY11" fmla="*/ 0 h 228723"/>
              <a:gd name="connsiteX12" fmla="*/ 183785 w 202223"/>
              <a:gd name="connsiteY12" fmla="*/ 4607 h 228723"/>
              <a:gd name="connsiteX13" fmla="*/ 186089 w 202223"/>
              <a:gd name="connsiteY13" fmla="*/ 13820 h 228723"/>
              <a:gd name="connsiteX14" fmla="*/ 195302 w 202223"/>
              <a:gd name="connsiteY14" fmla="*/ 25336 h 228723"/>
              <a:gd name="connsiteX15" fmla="*/ 197605 w 202223"/>
              <a:gd name="connsiteY15" fmla="*/ 48369 h 228723"/>
              <a:gd name="connsiteX16" fmla="*/ 202212 w 202223"/>
              <a:gd name="connsiteY16" fmla="*/ 62189 h 228723"/>
              <a:gd name="connsiteX17" fmla="*/ 192999 w 202223"/>
              <a:gd name="connsiteY17" fmla="*/ 138197 h 228723"/>
              <a:gd name="connsiteX18" fmla="*/ 158449 w 202223"/>
              <a:gd name="connsiteY18" fmla="*/ 170443 h 228723"/>
              <a:gd name="connsiteX19" fmla="*/ 151540 w 202223"/>
              <a:gd name="connsiteY19" fmla="*/ 175049 h 228723"/>
              <a:gd name="connsiteX20" fmla="*/ 140023 w 202223"/>
              <a:gd name="connsiteY20" fmla="*/ 191172 h 228723"/>
              <a:gd name="connsiteX21" fmla="*/ 116990 w 202223"/>
              <a:gd name="connsiteY21" fmla="*/ 204992 h 228723"/>
              <a:gd name="connsiteX22" fmla="*/ 105474 w 202223"/>
              <a:gd name="connsiteY22" fmla="*/ 216508 h 228723"/>
              <a:gd name="connsiteX23" fmla="*/ 77835 w 202223"/>
              <a:gd name="connsiteY23" fmla="*/ 228024 h 228723"/>
              <a:gd name="connsiteX24" fmla="*/ 4130 w 202223"/>
              <a:gd name="connsiteY24" fmla="*/ 225721 h 22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2223" h="228723">
                <a:moveTo>
                  <a:pt x="4130" y="225721"/>
                </a:moveTo>
                <a:cubicBezTo>
                  <a:pt x="-7002" y="223418"/>
                  <a:pt x="7506" y="216953"/>
                  <a:pt x="11040" y="214205"/>
                </a:cubicBezTo>
                <a:cubicBezTo>
                  <a:pt x="14873" y="211224"/>
                  <a:pt x="25243" y="218043"/>
                  <a:pt x="24859" y="209598"/>
                </a:cubicBezTo>
                <a:cubicBezTo>
                  <a:pt x="24475" y="201153"/>
                  <a:pt x="5282" y="180424"/>
                  <a:pt x="8737" y="163533"/>
                </a:cubicBezTo>
                <a:cubicBezTo>
                  <a:pt x="12192" y="146642"/>
                  <a:pt x="42134" y="121690"/>
                  <a:pt x="45589" y="108254"/>
                </a:cubicBezTo>
                <a:cubicBezTo>
                  <a:pt x="47892" y="101344"/>
                  <a:pt x="49242" y="94040"/>
                  <a:pt x="52499" y="87525"/>
                </a:cubicBezTo>
                <a:cubicBezTo>
                  <a:pt x="54802" y="82918"/>
                  <a:pt x="56908" y="78207"/>
                  <a:pt x="59409" y="73705"/>
                </a:cubicBezTo>
                <a:cubicBezTo>
                  <a:pt x="61817" y="69370"/>
                  <a:pt x="68354" y="61010"/>
                  <a:pt x="70925" y="57582"/>
                </a:cubicBezTo>
                <a:cubicBezTo>
                  <a:pt x="73228" y="50672"/>
                  <a:pt x="74783" y="43466"/>
                  <a:pt x="77835" y="36853"/>
                </a:cubicBezTo>
                <a:cubicBezTo>
                  <a:pt x="82507" y="26731"/>
                  <a:pt x="87196" y="26499"/>
                  <a:pt x="96261" y="20730"/>
                </a:cubicBezTo>
                <a:cubicBezTo>
                  <a:pt x="100932" y="17758"/>
                  <a:pt x="104740" y="12974"/>
                  <a:pt x="110081" y="11517"/>
                </a:cubicBezTo>
                <a:cubicBezTo>
                  <a:pt x="142971" y="2547"/>
                  <a:pt x="126833" y="6324"/>
                  <a:pt x="158449" y="0"/>
                </a:cubicBezTo>
                <a:cubicBezTo>
                  <a:pt x="166894" y="1536"/>
                  <a:pt x="176107" y="768"/>
                  <a:pt x="183785" y="4607"/>
                </a:cubicBezTo>
                <a:cubicBezTo>
                  <a:pt x="186616" y="6023"/>
                  <a:pt x="184552" y="11053"/>
                  <a:pt x="186089" y="13820"/>
                </a:cubicBezTo>
                <a:cubicBezTo>
                  <a:pt x="188477" y="18117"/>
                  <a:pt x="192231" y="21497"/>
                  <a:pt x="195302" y="25336"/>
                </a:cubicBezTo>
                <a:cubicBezTo>
                  <a:pt x="196070" y="33014"/>
                  <a:pt x="196183" y="40785"/>
                  <a:pt x="197605" y="48369"/>
                </a:cubicBezTo>
                <a:cubicBezTo>
                  <a:pt x="198500" y="53142"/>
                  <a:pt x="202461" y="57339"/>
                  <a:pt x="202212" y="62189"/>
                </a:cubicBezTo>
                <a:cubicBezTo>
                  <a:pt x="200905" y="87677"/>
                  <a:pt x="201234" y="114041"/>
                  <a:pt x="192999" y="138197"/>
                </a:cubicBezTo>
                <a:cubicBezTo>
                  <a:pt x="190326" y="146038"/>
                  <a:pt x="169061" y="162863"/>
                  <a:pt x="158449" y="170443"/>
                </a:cubicBezTo>
                <a:cubicBezTo>
                  <a:pt x="156197" y="172052"/>
                  <a:pt x="153843" y="173514"/>
                  <a:pt x="151540" y="175049"/>
                </a:cubicBezTo>
                <a:cubicBezTo>
                  <a:pt x="147701" y="180423"/>
                  <a:pt x="144441" y="186263"/>
                  <a:pt x="140023" y="191172"/>
                </a:cubicBezTo>
                <a:cubicBezTo>
                  <a:pt x="131618" y="200511"/>
                  <a:pt x="127631" y="197253"/>
                  <a:pt x="116990" y="204992"/>
                </a:cubicBezTo>
                <a:cubicBezTo>
                  <a:pt x="112600" y="208185"/>
                  <a:pt x="109313" y="212669"/>
                  <a:pt x="105474" y="216508"/>
                </a:cubicBezTo>
                <a:cubicBezTo>
                  <a:pt x="101356" y="232981"/>
                  <a:pt x="105676" y="228024"/>
                  <a:pt x="77835" y="228024"/>
                </a:cubicBezTo>
                <a:cubicBezTo>
                  <a:pt x="32219" y="228024"/>
                  <a:pt x="15262" y="228024"/>
                  <a:pt x="4130" y="225721"/>
                </a:cubicBezTo>
                <a:close/>
              </a:path>
            </a:pathLst>
          </a:custGeom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FD231FD1-6874-ED4B-9DCA-555EDFFED4E5}"/>
              </a:ext>
            </a:extLst>
          </p:cNvPr>
          <p:cNvSpPr/>
          <p:nvPr/>
        </p:nvSpPr>
        <p:spPr>
          <a:xfrm>
            <a:off x="5767493" y="1534160"/>
            <a:ext cx="211056" cy="224778"/>
          </a:xfrm>
          <a:custGeom>
            <a:avLst/>
            <a:gdLst>
              <a:gd name="connsiteX0" fmla="*/ 149014 w 211056"/>
              <a:gd name="connsiteY0" fmla="*/ 223520 h 224778"/>
              <a:gd name="connsiteX1" fmla="*/ 111760 w 211056"/>
              <a:gd name="connsiteY1" fmla="*/ 213360 h 224778"/>
              <a:gd name="connsiteX2" fmla="*/ 54187 w 211056"/>
              <a:gd name="connsiteY2" fmla="*/ 128693 h 224778"/>
              <a:gd name="connsiteX3" fmla="*/ 0 w 211056"/>
              <a:gd name="connsiteY3" fmla="*/ 57573 h 224778"/>
              <a:gd name="connsiteX4" fmla="*/ 27094 w 211056"/>
              <a:gd name="connsiteY4" fmla="*/ 16933 h 224778"/>
              <a:gd name="connsiteX5" fmla="*/ 50800 w 211056"/>
              <a:gd name="connsiteY5" fmla="*/ 10160 h 224778"/>
              <a:gd name="connsiteX6" fmla="*/ 64347 w 211056"/>
              <a:gd name="connsiteY6" fmla="*/ 0 h 224778"/>
              <a:gd name="connsiteX7" fmla="*/ 108374 w 211056"/>
              <a:gd name="connsiteY7" fmla="*/ 10160 h 224778"/>
              <a:gd name="connsiteX8" fmla="*/ 118534 w 211056"/>
              <a:gd name="connsiteY8" fmla="*/ 20320 h 224778"/>
              <a:gd name="connsiteX9" fmla="*/ 165947 w 211056"/>
              <a:gd name="connsiteY9" fmla="*/ 50800 h 224778"/>
              <a:gd name="connsiteX10" fmla="*/ 182880 w 211056"/>
              <a:gd name="connsiteY10" fmla="*/ 108373 h 224778"/>
              <a:gd name="connsiteX11" fmla="*/ 196427 w 211056"/>
              <a:gd name="connsiteY11" fmla="*/ 142240 h 224778"/>
              <a:gd name="connsiteX12" fmla="*/ 199814 w 211056"/>
              <a:gd name="connsiteY12" fmla="*/ 159173 h 224778"/>
              <a:gd name="connsiteX13" fmla="*/ 209974 w 211056"/>
              <a:gd name="connsiteY13" fmla="*/ 189653 h 224778"/>
              <a:gd name="connsiteX14" fmla="*/ 206587 w 211056"/>
              <a:gd name="connsiteY14" fmla="*/ 220133 h 224778"/>
              <a:gd name="connsiteX15" fmla="*/ 162560 w 211056"/>
              <a:gd name="connsiteY15" fmla="*/ 223520 h 224778"/>
              <a:gd name="connsiteX16" fmla="*/ 149014 w 211056"/>
              <a:gd name="connsiteY16" fmla="*/ 223520 h 22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1056" h="224778">
                <a:moveTo>
                  <a:pt x="149014" y="223520"/>
                </a:moveTo>
                <a:cubicBezTo>
                  <a:pt x="140547" y="221827"/>
                  <a:pt x="121764" y="221459"/>
                  <a:pt x="111760" y="213360"/>
                </a:cubicBezTo>
                <a:cubicBezTo>
                  <a:pt x="95954" y="200565"/>
                  <a:pt x="68150" y="147019"/>
                  <a:pt x="54187" y="128693"/>
                </a:cubicBezTo>
                <a:lnTo>
                  <a:pt x="0" y="57573"/>
                </a:lnTo>
                <a:cubicBezTo>
                  <a:pt x="3789" y="50942"/>
                  <a:pt x="18460" y="22427"/>
                  <a:pt x="27094" y="16933"/>
                </a:cubicBezTo>
                <a:cubicBezTo>
                  <a:pt x="34027" y="12521"/>
                  <a:pt x="42898" y="12418"/>
                  <a:pt x="50800" y="10160"/>
                </a:cubicBezTo>
                <a:cubicBezTo>
                  <a:pt x="55316" y="6773"/>
                  <a:pt x="58702" y="0"/>
                  <a:pt x="64347" y="0"/>
                </a:cubicBezTo>
                <a:cubicBezTo>
                  <a:pt x="79408" y="0"/>
                  <a:pt x="94272" y="4872"/>
                  <a:pt x="108374" y="10160"/>
                </a:cubicBezTo>
                <a:cubicBezTo>
                  <a:pt x="112859" y="11842"/>
                  <a:pt x="114794" y="17328"/>
                  <a:pt x="118534" y="20320"/>
                </a:cubicBezTo>
                <a:cubicBezTo>
                  <a:pt x="137979" y="35876"/>
                  <a:pt x="144744" y="38684"/>
                  <a:pt x="165947" y="50800"/>
                </a:cubicBezTo>
                <a:cubicBezTo>
                  <a:pt x="171591" y="69991"/>
                  <a:pt x="175451" y="89800"/>
                  <a:pt x="182880" y="108373"/>
                </a:cubicBezTo>
                <a:cubicBezTo>
                  <a:pt x="187396" y="119662"/>
                  <a:pt x="192582" y="130705"/>
                  <a:pt x="196427" y="142240"/>
                </a:cubicBezTo>
                <a:cubicBezTo>
                  <a:pt x="198247" y="147701"/>
                  <a:pt x="198565" y="153554"/>
                  <a:pt x="199814" y="159173"/>
                </a:cubicBezTo>
                <a:cubicBezTo>
                  <a:pt x="203461" y="175585"/>
                  <a:pt x="203056" y="172359"/>
                  <a:pt x="209974" y="189653"/>
                </a:cubicBezTo>
                <a:cubicBezTo>
                  <a:pt x="208845" y="199813"/>
                  <a:pt x="214905" y="214191"/>
                  <a:pt x="206587" y="220133"/>
                </a:cubicBezTo>
                <a:cubicBezTo>
                  <a:pt x="194610" y="228688"/>
                  <a:pt x="177189" y="221894"/>
                  <a:pt x="162560" y="223520"/>
                </a:cubicBezTo>
                <a:cubicBezTo>
                  <a:pt x="147590" y="225184"/>
                  <a:pt x="157481" y="225213"/>
                  <a:pt x="149014" y="223520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DE2F1FD-CA44-E032-2C02-A956C563250F}"/>
              </a:ext>
            </a:extLst>
          </p:cNvPr>
          <p:cNvSpPr/>
          <p:nvPr/>
        </p:nvSpPr>
        <p:spPr>
          <a:xfrm>
            <a:off x="3904457" y="4649598"/>
            <a:ext cx="257408" cy="30878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21C9003-8683-9468-D453-8349F78562D6}"/>
              </a:ext>
            </a:extLst>
          </p:cNvPr>
          <p:cNvSpPr/>
          <p:nvPr/>
        </p:nvSpPr>
        <p:spPr>
          <a:xfrm>
            <a:off x="8540211" y="4486867"/>
            <a:ext cx="257408" cy="30878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P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315203D-2DBF-58A4-799F-697E9248AF6A}"/>
              </a:ext>
            </a:extLst>
          </p:cNvPr>
          <p:cNvSpPr/>
          <p:nvPr/>
        </p:nvSpPr>
        <p:spPr>
          <a:xfrm>
            <a:off x="7885993" y="5859065"/>
            <a:ext cx="257408" cy="30878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K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118A122-36FE-74C9-1FA5-1F8C9F27B70F}"/>
              </a:ext>
            </a:extLst>
          </p:cNvPr>
          <p:cNvSpPr/>
          <p:nvPr/>
        </p:nvSpPr>
        <p:spPr>
          <a:xfrm>
            <a:off x="1974029" y="1220502"/>
            <a:ext cx="257408" cy="30878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T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B5CA886-D50A-8195-636B-0E81FA018339}"/>
              </a:ext>
            </a:extLst>
          </p:cNvPr>
          <p:cNvSpPr/>
          <p:nvPr/>
        </p:nvSpPr>
        <p:spPr>
          <a:xfrm>
            <a:off x="4896771" y="803605"/>
            <a:ext cx="257408" cy="30878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D406F5B-B116-B951-76B7-0B3C6F4AA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6917" y="5417053"/>
            <a:ext cx="2780017" cy="13839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3C4F255F-6A8D-DC32-E4A8-D4AEE0B44AF7}"/>
              </a:ext>
            </a:extLst>
          </p:cNvPr>
          <p:cNvSpPr txBox="1"/>
          <p:nvPr/>
        </p:nvSpPr>
        <p:spPr>
          <a:xfrm>
            <a:off x="391863" y="383145"/>
            <a:ext cx="183255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Shape of the land</a:t>
            </a:r>
          </a:p>
        </p:txBody>
      </p:sp>
    </p:spTree>
    <p:extLst>
      <p:ext uri="{BB962C8B-B14F-4D97-AF65-F5344CB8AC3E}">
        <p14:creationId xmlns:p14="http://schemas.microsoft.com/office/powerpoint/2010/main" val="1506553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173">
            <a:extLst>
              <a:ext uri="{FF2B5EF4-FFF2-40B4-BE49-F238E27FC236}">
                <a16:creationId xmlns:a16="http://schemas.microsoft.com/office/drawing/2014/main" id="{71E37EEF-C785-F3A4-5A39-B775AAD8C9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1454" t="22222" r="10740" b="14568"/>
          <a:stretch/>
        </p:blipFill>
        <p:spPr>
          <a:xfrm>
            <a:off x="1337093" y="289754"/>
            <a:ext cx="9531043" cy="62788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2CB137ED-2427-A857-0518-E4343DDF4761}"/>
              </a:ext>
            </a:extLst>
          </p:cNvPr>
          <p:cNvGrpSpPr/>
          <p:nvPr/>
        </p:nvGrpSpPr>
        <p:grpSpPr>
          <a:xfrm>
            <a:off x="2146852" y="270933"/>
            <a:ext cx="8712697" cy="5358080"/>
            <a:chOff x="2146852" y="270933"/>
            <a:chExt cx="8712697" cy="535808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E7A3D2C-F27B-6F38-DA41-D81350D723F3}"/>
                </a:ext>
              </a:extLst>
            </p:cNvPr>
            <p:cNvSpPr/>
            <p:nvPr/>
          </p:nvSpPr>
          <p:spPr>
            <a:xfrm>
              <a:off x="2146852" y="2250831"/>
              <a:ext cx="192666" cy="1162113"/>
            </a:xfrm>
            <a:custGeom>
              <a:avLst/>
              <a:gdLst>
                <a:gd name="connsiteX0" fmla="*/ 155968 w 192666"/>
                <a:gd name="connsiteY0" fmla="*/ 1162113 h 1162113"/>
                <a:gd name="connsiteX1" fmla="*/ 155968 w 192666"/>
                <a:gd name="connsiteY1" fmla="*/ 1088717 h 1162113"/>
                <a:gd name="connsiteX2" fmla="*/ 143735 w 192666"/>
                <a:gd name="connsiteY2" fmla="*/ 1070368 h 1162113"/>
                <a:gd name="connsiteX3" fmla="*/ 103979 w 192666"/>
                <a:gd name="connsiteY3" fmla="*/ 1024495 h 1162113"/>
                <a:gd name="connsiteX4" fmla="*/ 110095 w 192666"/>
                <a:gd name="connsiteY4" fmla="*/ 987796 h 1162113"/>
                <a:gd name="connsiteX5" fmla="*/ 91746 w 192666"/>
                <a:gd name="connsiteY5" fmla="*/ 935807 h 1162113"/>
                <a:gd name="connsiteX6" fmla="*/ 36699 w 192666"/>
                <a:gd name="connsiteY6" fmla="*/ 837945 h 1162113"/>
                <a:gd name="connsiteX7" fmla="*/ 18349 w 192666"/>
                <a:gd name="connsiteY7" fmla="*/ 770665 h 1162113"/>
                <a:gd name="connsiteX8" fmla="*/ 0 w 192666"/>
                <a:gd name="connsiteY8" fmla="*/ 727850 h 1162113"/>
                <a:gd name="connsiteX9" fmla="*/ 24466 w 192666"/>
                <a:gd name="connsiteY9" fmla="*/ 657511 h 1162113"/>
                <a:gd name="connsiteX10" fmla="*/ 24466 w 192666"/>
                <a:gd name="connsiteY10" fmla="*/ 581057 h 1162113"/>
                <a:gd name="connsiteX11" fmla="*/ 30582 w 192666"/>
                <a:gd name="connsiteY11" fmla="*/ 541300 h 1162113"/>
                <a:gd name="connsiteX12" fmla="*/ 48931 w 192666"/>
                <a:gd name="connsiteY12" fmla="*/ 477078 h 1162113"/>
                <a:gd name="connsiteX13" fmla="*/ 58106 w 192666"/>
                <a:gd name="connsiteY13" fmla="*/ 437322 h 1162113"/>
                <a:gd name="connsiteX14" fmla="*/ 189608 w 192666"/>
                <a:gd name="connsiteY14" fmla="*/ 45873 h 1162113"/>
                <a:gd name="connsiteX15" fmla="*/ 192666 w 192666"/>
                <a:gd name="connsiteY15" fmla="*/ 0 h 116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2666" h="1162113">
                  <a:moveTo>
                    <a:pt x="155968" y="1162113"/>
                  </a:moveTo>
                  <a:lnTo>
                    <a:pt x="155968" y="1088717"/>
                  </a:lnTo>
                  <a:lnTo>
                    <a:pt x="143735" y="1070368"/>
                  </a:lnTo>
                  <a:lnTo>
                    <a:pt x="103979" y="1024495"/>
                  </a:lnTo>
                  <a:lnTo>
                    <a:pt x="110095" y="987796"/>
                  </a:lnTo>
                  <a:lnTo>
                    <a:pt x="91746" y="935807"/>
                  </a:lnTo>
                  <a:lnTo>
                    <a:pt x="36699" y="837945"/>
                  </a:lnTo>
                  <a:lnTo>
                    <a:pt x="18349" y="770665"/>
                  </a:lnTo>
                  <a:lnTo>
                    <a:pt x="0" y="727850"/>
                  </a:lnTo>
                  <a:lnTo>
                    <a:pt x="24466" y="657511"/>
                  </a:lnTo>
                  <a:lnTo>
                    <a:pt x="24466" y="581057"/>
                  </a:lnTo>
                  <a:lnTo>
                    <a:pt x="30582" y="541300"/>
                  </a:lnTo>
                  <a:lnTo>
                    <a:pt x="48931" y="477078"/>
                  </a:lnTo>
                  <a:lnTo>
                    <a:pt x="58106" y="437322"/>
                  </a:lnTo>
                  <a:lnTo>
                    <a:pt x="189608" y="45873"/>
                  </a:lnTo>
                  <a:lnTo>
                    <a:pt x="192666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E927EB0-CAE4-D1B3-0B59-3A2D7E5583AB}"/>
                </a:ext>
              </a:extLst>
            </p:cNvPr>
            <p:cNvSpPr/>
            <p:nvPr/>
          </p:nvSpPr>
          <p:spPr>
            <a:xfrm>
              <a:off x="2519952" y="2449613"/>
              <a:ext cx="140677" cy="388391"/>
            </a:xfrm>
            <a:custGeom>
              <a:avLst/>
              <a:gdLst>
                <a:gd name="connsiteX0" fmla="*/ 140677 w 140677"/>
                <a:gd name="connsiteY0" fmla="*/ 388391 h 388391"/>
                <a:gd name="connsiteX1" fmla="*/ 0 w 140677"/>
                <a:gd name="connsiteY1" fmla="*/ 0 h 388391"/>
                <a:gd name="connsiteX2" fmla="*/ 0 w 140677"/>
                <a:gd name="connsiteY2" fmla="*/ 0 h 38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677" h="388391">
                  <a:moveTo>
                    <a:pt x="140677" y="388391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FABCD2A-AC0A-4A20-3DF9-2535597B692D}"/>
                </a:ext>
              </a:extLst>
            </p:cNvPr>
            <p:cNvSpPr/>
            <p:nvPr/>
          </p:nvSpPr>
          <p:spPr>
            <a:xfrm>
              <a:off x="3177464" y="3131591"/>
              <a:ext cx="256888" cy="403681"/>
            </a:xfrm>
            <a:custGeom>
              <a:avLst/>
              <a:gdLst>
                <a:gd name="connsiteX0" fmla="*/ 0 w 256888"/>
                <a:gd name="connsiteY0" fmla="*/ 403681 h 403681"/>
                <a:gd name="connsiteX1" fmla="*/ 64222 w 256888"/>
                <a:gd name="connsiteY1" fmla="*/ 336401 h 403681"/>
                <a:gd name="connsiteX2" fmla="*/ 82571 w 256888"/>
                <a:gd name="connsiteY2" fmla="*/ 305819 h 403681"/>
                <a:gd name="connsiteX3" fmla="*/ 134560 w 256888"/>
                <a:gd name="connsiteY3" fmla="*/ 226306 h 403681"/>
                <a:gd name="connsiteX4" fmla="*/ 256888 w 256888"/>
                <a:gd name="connsiteY4" fmla="*/ 0 h 403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888" h="403681">
                  <a:moveTo>
                    <a:pt x="0" y="403681"/>
                  </a:moveTo>
                  <a:lnTo>
                    <a:pt x="64222" y="336401"/>
                  </a:lnTo>
                  <a:lnTo>
                    <a:pt x="82571" y="305819"/>
                  </a:lnTo>
                  <a:lnTo>
                    <a:pt x="134560" y="226306"/>
                  </a:lnTo>
                  <a:lnTo>
                    <a:pt x="256888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D3D8DA3-A3F5-B39F-B16E-E68250152685}"/>
                </a:ext>
              </a:extLst>
            </p:cNvPr>
            <p:cNvSpPr/>
            <p:nvPr/>
          </p:nvSpPr>
          <p:spPr>
            <a:xfrm>
              <a:off x="3113241" y="2308936"/>
              <a:ext cx="1256918" cy="1140707"/>
            </a:xfrm>
            <a:custGeom>
              <a:avLst/>
              <a:gdLst>
                <a:gd name="connsiteX0" fmla="*/ 0 w 1256918"/>
                <a:gd name="connsiteY0" fmla="*/ 1140707 h 1140707"/>
                <a:gd name="connsiteX1" fmla="*/ 85630 w 1256918"/>
                <a:gd name="connsiteY1" fmla="*/ 1100950 h 1140707"/>
                <a:gd name="connsiteX2" fmla="*/ 134561 w 1256918"/>
                <a:gd name="connsiteY2" fmla="*/ 1061194 h 1140707"/>
                <a:gd name="connsiteX3" fmla="*/ 177376 w 1256918"/>
                <a:gd name="connsiteY3" fmla="*/ 993913 h 1140707"/>
                <a:gd name="connsiteX4" fmla="*/ 177376 w 1256918"/>
                <a:gd name="connsiteY4" fmla="*/ 975564 h 1140707"/>
                <a:gd name="connsiteX5" fmla="*/ 192667 w 1256918"/>
                <a:gd name="connsiteY5" fmla="*/ 944982 h 1140707"/>
                <a:gd name="connsiteX6" fmla="*/ 232423 w 1256918"/>
                <a:gd name="connsiteY6" fmla="*/ 896051 h 1140707"/>
                <a:gd name="connsiteX7" fmla="*/ 290529 w 1256918"/>
                <a:gd name="connsiteY7" fmla="*/ 859353 h 1140707"/>
                <a:gd name="connsiteX8" fmla="*/ 330285 w 1256918"/>
                <a:gd name="connsiteY8" fmla="*/ 819596 h 1140707"/>
                <a:gd name="connsiteX9" fmla="*/ 397566 w 1256918"/>
                <a:gd name="connsiteY9" fmla="*/ 767607 h 1140707"/>
                <a:gd name="connsiteX10" fmla="*/ 452613 w 1256918"/>
                <a:gd name="connsiteY10" fmla="*/ 746200 h 1140707"/>
                <a:gd name="connsiteX11" fmla="*/ 510719 w 1256918"/>
                <a:gd name="connsiteY11" fmla="*/ 709501 h 1140707"/>
                <a:gd name="connsiteX12" fmla="*/ 541301 w 1256918"/>
                <a:gd name="connsiteY12" fmla="*/ 657512 h 1140707"/>
                <a:gd name="connsiteX13" fmla="*/ 574941 w 1256918"/>
                <a:gd name="connsiteY13" fmla="*/ 593290 h 1140707"/>
                <a:gd name="connsiteX14" fmla="*/ 642221 w 1256918"/>
                <a:gd name="connsiteY14" fmla="*/ 477079 h 1140707"/>
                <a:gd name="connsiteX15" fmla="*/ 685036 w 1256918"/>
                <a:gd name="connsiteY15" fmla="*/ 412857 h 1140707"/>
                <a:gd name="connsiteX16" fmla="*/ 718676 w 1256918"/>
                <a:gd name="connsiteY16" fmla="*/ 363926 h 1140707"/>
                <a:gd name="connsiteX17" fmla="*/ 767607 w 1256918"/>
                <a:gd name="connsiteY17" fmla="*/ 321111 h 1140707"/>
                <a:gd name="connsiteX18" fmla="*/ 801247 w 1256918"/>
                <a:gd name="connsiteY18" fmla="*/ 296645 h 1140707"/>
                <a:gd name="connsiteX19" fmla="*/ 856295 w 1256918"/>
                <a:gd name="connsiteY19" fmla="*/ 314994 h 1140707"/>
                <a:gd name="connsiteX20" fmla="*/ 886877 w 1256918"/>
                <a:gd name="connsiteY20" fmla="*/ 311936 h 1140707"/>
                <a:gd name="connsiteX21" fmla="*/ 969448 w 1256918"/>
                <a:gd name="connsiteY21" fmla="*/ 269122 h 1140707"/>
                <a:gd name="connsiteX22" fmla="*/ 1033670 w 1256918"/>
                <a:gd name="connsiteY22" fmla="*/ 232423 h 1140707"/>
                <a:gd name="connsiteX23" fmla="*/ 1128474 w 1256918"/>
                <a:gd name="connsiteY23" fmla="*/ 134561 h 1140707"/>
                <a:gd name="connsiteX24" fmla="*/ 1198813 w 1256918"/>
                <a:gd name="connsiteY24" fmla="*/ 64223 h 1140707"/>
                <a:gd name="connsiteX25" fmla="*/ 1256918 w 1256918"/>
                <a:gd name="connsiteY25" fmla="*/ 0 h 114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56918" h="1140707">
                  <a:moveTo>
                    <a:pt x="0" y="1140707"/>
                  </a:moveTo>
                  <a:lnTo>
                    <a:pt x="85630" y="1100950"/>
                  </a:lnTo>
                  <a:lnTo>
                    <a:pt x="134561" y="1061194"/>
                  </a:lnTo>
                  <a:lnTo>
                    <a:pt x="177376" y="993913"/>
                  </a:lnTo>
                  <a:lnTo>
                    <a:pt x="177376" y="975564"/>
                  </a:lnTo>
                  <a:lnTo>
                    <a:pt x="192667" y="944982"/>
                  </a:lnTo>
                  <a:lnTo>
                    <a:pt x="232423" y="896051"/>
                  </a:lnTo>
                  <a:lnTo>
                    <a:pt x="290529" y="859353"/>
                  </a:lnTo>
                  <a:lnTo>
                    <a:pt x="330285" y="819596"/>
                  </a:lnTo>
                  <a:lnTo>
                    <a:pt x="397566" y="767607"/>
                  </a:lnTo>
                  <a:lnTo>
                    <a:pt x="452613" y="746200"/>
                  </a:lnTo>
                  <a:lnTo>
                    <a:pt x="510719" y="709501"/>
                  </a:lnTo>
                  <a:lnTo>
                    <a:pt x="541301" y="657512"/>
                  </a:lnTo>
                  <a:lnTo>
                    <a:pt x="574941" y="593290"/>
                  </a:lnTo>
                  <a:lnTo>
                    <a:pt x="642221" y="477079"/>
                  </a:lnTo>
                  <a:lnTo>
                    <a:pt x="685036" y="412857"/>
                  </a:lnTo>
                  <a:lnTo>
                    <a:pt x="718676" y="363926"/>
                  </a:lnTo>
                  <a:lnTo>
                    <a:pt x="767607" y="321111"/>
                  </a:lnTo>
                  <a:lnTo>
                    <a:pt x="801247" y="296645"/>
                  </a:lnTo>
                  <a:lnTo>
                    <a:pt x="856295" y="314994"/>
                  </a:lnTo>
                  <a:lnTo>
                    <a:pt x="886877" y="311936"/>
                  </a:lnTo>
                  <a:lnTo>
                    <a:pt x="969448" y="269122"/>
                  </a:lnTo>
                  <a:lnTo>
                    <a:pt x="1033670" y="232423"/>
                  </a:lnTo>
                  <a:lnTo>
                    <a:pt x="1128474" y="134561"/>
                  </a:lnTo>
                  <a:lnTo>
                    <a:pt x="1198813" y="64223"/>
                  </a:lnTo>
                  <a:lnTo>
                    <a:pt x="1256918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3FB4EC3-E5B7-CA91-5075-50A6B991882F}"/>
                </a:ext>
              </a:extLst>
            </p:cNvPr>
            <p:cNvSpPr/>
            <p:nvPr/>
          </p:nvSpPr>
          <p:spPr>
            <a:xfrm>
              <a:off x="4104096" y="3195813"/>
              <a:ext cx="571883" cy="886876"/>
            </a:xfrm>
            <a:custGeom>
              <a:avLst/>
              <a:gdLst>
                <a:gd name="connsiteX0" fmla="*/ 67281 w 571883"/>
                <a:gd name="connsiteY0" fmla="*/ 886876 h 886876"/>
                <a:gd name="connsiteX1" fmla="*/ 0 w 571883"/>
                <a:gd name="connsiteY1" fmla="*/ 853236 h 886876"/>
                <a:gd name="connsiteX2" fmla="*/ 24466 w 571883"/>
                <a:gd name="connsiteY2" fmla="*/ 785956 h 886876"/>
                <a:gd name="connsiteX3" fmla="*/ 51990 w 571883"/>
                <a:gd name="connsiteY3" fmla="*/ 743141 h 886876"/>
                <a:gd name="connsiteX4" fmla="*/ 85630 w 571883"/>
                <a:gd name="connsiteY4" fmla="*/ 691152 h 886876"/>
                <a:gd name="connsiteX5" fmla="*/ 119270 w 571883"/>
                <a:gd name="connsiteY5" fmla="*/ 639162 h 886876"/>
                <a:gd name="connsiteX6" fmla="*/ 146794 w 571883"/>
                <a:gd name="connsiteY6" fmla="*/ 581057 h 886876"/>
                <a:gd name="connsiteX7" fmla="*/ 171259 w 571883"/>
                <a:gd name="connsiteY7" fmla="*/ 489311 h 886876"/>
                <a:gd name="connsiteX8" fmla="*/ 195725 w 571883"/>
                <a:gd name="connsiteY8" fmla="*/ 440380 h 886876"/>
                <a:gd name="connsiteX9" fmla="*/ 220190 w 571883"/>
                <a:gd name="connsiteY9" fmla="*/ 397565 h 886876"/>
                <a:gd name="connsiteX10" fmla="*/ 250772 w 571883"/>
                <a:gd name="connsiteY10" fmla="*/ 370041 h 886876"/>
                <a:gd name="connsiteX11" fmla="*/ 290529 w 571883"/>
                <a:gd name="connsiteY11" fmla="*/ 342517 h 886876"/>
                <a:gd name="connsiteX12" fmla="*/ 330285 w 571883"/>
                <a:gd name="connsiteY12" fmla="*/ 311935 h 886876"/>
                <a:gd name="connsiteX13" fmla="*/ 388391 w 571883"/>
                <a:gd name="connsiteY13" fmla="*/ 278295 h 886876"/>
                <a:gd name="connsiteX14" fmla="*/ 394507 w 571883"/>
                <a:gd name="connsiteY14" fmla="*/ 244655 h 886876"/>
                <a:gd name="connsiteX15" fmla="*/ 431206 w 571883"/>
                <a:gd name="connsiteY15" fmla="*/ 180433 h 886876"/>
                <a:gd name="connsiteX16" fmla="*/ 480137 w 571883"/>
                <a:gd name="connsiteY16" fmla="*/ 103978 h 886876"/>
                <a:gd name="connsiteX17" fmla="*/ 495428 w 571883"/>
                <a:gd name="connsiteY17" fmla="*/ 70338 h 886876"/>
                <a:gd name="connsiteX18" fmla="*/ 535184 w 571883"/>
                <a:gd name="connsiteY18" fmla="*/ 45873 h 886876"/>
                <a:gd name="connsiteX19" fmla="*/ 571883 w 571883"/>
                <a:gd name="connsiteY19" fmla="*/ 0 h 88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1883" h="886876">
                  <a:moveTo>
                    <a:pt x="67281" y="886876"/>
                  </a:moveTo>
                  <a:lnTo>
                    <a:pt x="0" y="853236"/>
                  </a:lnTo>
                  <a:lnTo>
                    <a:pt x="24466" y="785956"/>
                  </a:lnTo>
                  <a:lnTo>
                    <a:pt x="51990" y="743141"/>
                  </a:lnTo>
                  <a:lnTo>
                    <a:pt x="85630" y="691152"/>
                  </a:lnTo>
                  <a:lnTo>
                    <a:pt x="119270" y="639162"/>
                  </a:lnTo>
                  <a:lnTo>
                    <a:pt x="146794" y="581057"/>
                  </a:lnTo>
                  <a:lnTo>
                    <a:pt x="171259" y="489311"/>
                  </a:lnTo>
                  <a:lnTo>
                    <a:pt x="195725" y="440380"/>
                  </a:lnTo>
                  <a:lnTo>
                    <a:pt x="220190" y="397565"/>
                  </a:lnTo>
                  <a:lnTo>
                    <a:pt x="250772" y="370041"/>
                  </a:lnTo>
                  <a:lnTo>
                    <a:pt x="290529" y="342517"/>
                  </a:lnTo>
                  <a:lnTo>
                    <a:pt x="330285" y="311935"/>
                  </a:lnTo>
                  <a:lnTo>
                    <a:pt x="388391" y="278295"/>
                  </a:lnTo>
                  <a:lnTo>
                    <a:pt x="394507" y="244655"/>
                  </a:lnTo>
                  <a:lnTo>
                    <a:pt x="431206" y="180433"/>
                  </a:lnTo>
                  <a:lnTo>
                    <a:pt x="480137" y="103978"/>
                  </a:lnTo>
                  <a:lnTo>
                    <a:pt x="495428" y="70338"/>
                  </a:lnTo>
                  <a:lnTo>
                    <a:pt x="535184" y="45873"/>
                  </a:lnTo>
                  <a:lnTo>
                    <a:pt x="571883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0A3F29A-3457-B9AC-D83E-A54A052B1B4F}"/>
                </a:ext>
              </a:extLst>
            </p:cNvPr>
            <p:cNvSpPr/>
            <p:nvPr/>
          </p:nvSpPr>
          <p:spPr>
            <a:xfrm>
              <a:off x="4672920" y="3186638"/>
              <a:ext cx="1214103" cy="1342547"/>
            </a:xfrm>
            <a:custGeom>
              <a:avLst/>
              <a:gdLst>
                <a:gd name="connsiteX0" fmla="*/ 1214103 w 1214103"/>
                <a:gd name="connsiteY0" fmla="*/ 1247743 h 1342547"/>
                <a:gd name="connsiteX1" fmla="*/ 1159056 w 1214103"/>
                <a:gd name="connsiteY1" fmla="*/ 1253860 h 1342547"/>
                <a:gd name="connsiteX2" fmla="*/ 1104008 w 1214103"/>
                <a:gd name="connsiteY2" fmla="*/ 1256918 h 1342547"/>
                <a:gd name="connsiteX3" fmla="*/ 1104008 w 1214103"/>
                <a:gd name="connsiteY3" fmla="*/ 1256918 h 1342547"/>
                <a:gd name="connsiteX4" fmla="*/ 1055077 w 1214103"/>
                <a:gd name="connsiteY4" fmla="*/ 1299733 h 1342547"/>
                <a:gd name="connsiteX5" fmla="*/ 1003088 w 1214103"/>
                <a:gd name="connsiteY5" fmla="*/ 1327256 h 1342547"/>
                <a:gd name="connsiteX6" fmla="*/ 996972 w 1214103"/>
                <a:gd name="connsiteY6" fmla="*/ 1342547 h 1342547"/>
                <a:gd name="connsiteX7" fmla="*/ 960273 w 1214103"/>
                <a:gd name="connsiteY7" fmla="*/ 1342547 h 1342547"/>
                <a:gd name="connsiteX8" fmla="*/ 911342 w 1214103"/>
                <a:gd name="connsiteY8" fmla="*/ 1342547 h 1342547"/>
                <a:gd name="connsiteX9" fmla="*/ 868527 w 1214103"/>
                <a:gd name="connsiteY9" fmla="*/ 1318082 h 1342547"/>
                <a:gd name="connsiteX10" fmla="*/ 828771 w 1214103"/>
                <a:gd name="connsiteY10" fmla="*/ 1302791 h 1342547"/>
                <a:gd name="connsiteX11" fmla="*/ 730909 w 1214103"/>
                <a:gd name="connsiteY11" fmla="*/ 1275267 h 1342547"/>
                <a:gd name="connsiteX12" fmla="*/ 672803 w 1214103"/>
                <a:gd name="connsiteY12" fmla="*/ 1241627 h 1342547"/>
                <a:gd name="connsiteX13" fmla="*/ 636105 w 1214103"/>
                <a:gd name="connsiteY13" fmla="*/ 1217161 h 1342547"/>
                <a:gd name="connsiteX14" fmla="*/ 636105 w 1214103"/>
                <a:gd name="connsiteY14" fmla="*/ 1211045 h 1342547"/>
                <a:gd name="connsiteX15" fmla="*/ 626930 w 1214103"/>
                <a:gd name="connsiteY15" fmla="*/ 1195754 h 1342547"/>
                <a:gd name="connsiteX16" fmla="*/ 620814 w 1214103"/>
                <a:gd name="connsiteY16" fmla="*/ 1171288 h 1342547"/>
                <a:gd name="connsiteX17" fmla="*/ 599406 w 1214103"/>
                <a:gd name="connsiteY17" fmla="*/ 1140706 h 1342547"/>
                <a:gd name="connsiteX18" fmla="*/ 562708 w 1214103"/>
                <a:gd name="connsiteY18" fmla="*/ 1113183 h 1342547"/>
                <a:gd name="connsiteX19" fmla="*/ 535184 w 1214103"/>
                <a:gd name="connsiteY19" fmla="*/ 1085659 h 1342547"/>
                <a:gd name="connsiteX20" fmla="*/ 526010 w 1214103"/>
                <a:gd name="connsiteY20" fmla="*/ 1052019 h 1342547"/>
                <a:gd name="connsiteX21" fmla="*/ 522952 w 1214103"/>
                <a:gd name="connsiteY21" fmla="*/ 996971 h 1342547"/>
                <a:gd name="connsiteX22" fmla="*/ 489311 w 1214103"/>
                <a:gd name="connsiteY22" fmla="*/ 929691 h 1342547"/>
                <a:gd name="connsiteX23" fmla="*/ 446497 w 1214103"/>
                <a:gd name="connsiteY23" fmla="*/ 908284 h 1342547"/>
                <a:gd name="connsiteX24" fmla="*/ 443439 w 1214103"/>
                <a:gd name="connsiteY24" fmla="*/ 819596 h 1342547"/>
                <a:gd name="connsiteX25" fmla="*/ 428148 w 1214103"/>
                <a:gd name="connsiteY25" fmla="*/ 752316 h 1342547"/>
                <a:gd name="connsiteX26" fmla="*/ 394507 w 1214103"/>
                <a:gd name="connsiteY26" fmla="*/ 730908 h 1342547"/>
                <a:gd name="connsiteX27" fmla="*/ 409798 w 1214103"/>
                <a:gd name="connsiteY27" fmla="*/ 685036 h 1342547"/>
                <a:gd name="connsiteX28" fmla="*/ 409798 w 1214103"/>
                <a:gd name="connsiteY28" fmla="*/ 651395 h 1342547"/>
                <a:gd name="connsiteX29" fmla="*/ 376158 w 1214103"/>
                <a:gd name="connsiteY29" fmla="*/ 581057 h 1342547"/>
                <a:gd name="connsiteX30" fmla="*/ 363925 w 1214103"/>
                <a:gd name="connsiteY30" fmla="*/ 544359 h 1342547"/>
                <a:gd name="connsiteX31" fmla="*/ 357809 w 1214103"/>
                <a:gd name="connsiteY31" fmla="*/ 492369 h 1342547"/>
                <a:gd name="connsiteX32" fmla="*/ 348635 w 1214103"/>
                <a:gd name="connsiteY32" fmla="*/ 467904 h 1342547"/>
                <a:gd name="connsiteX33" fmla="*/ 324169 w 1214103"/>
                <a:gd name="connsiteY33" fmla="*/ 428147 h 1342547"/>
                <a:gd name="connsiteX34" fmla="*/ 348635 w 1214103"/>
                <a:gd name="connsiteY34" fmla="*/ 382274 h 1342547"/>
                <a:gd name="connsiteX35" fmla="*/ 269121 w 1214103"/>
                <a:gd name="connsiteY35" fmla="*/ 321110 h 1342547"/>
                <a:gd name="connsiteX36" fmla="*/ 238540 w 1214103"/>
                <a:gd name="connsiteY36" fmla="*/ 287470 h 1342547"/>
                <a:gd name="connsiteX37" fmla="*/ 171259 w 1214103"/>
                <a:gd name="connsiteY37" fmla="*/ 220190 h 1342547"/>
                <a:gd name="connsiteX38" fmla="*/ 113154 w 1214103"/>
                <a:gd name="connsiteY38" fmla="*/ 171259 h 1342547"/>
                <a:gd name="connsiteX39" fmla="*/ 70339 w 1214103"/>
                <a:gd name="connsiteY39" fmla="*/ 122328 h 1342547"/>
                <a:gd name="connsiteX40" fmla="*/ 48932 w 1214103"/>
                <a:gd name="connsiteY40" fmla="*/ 67280 h 1342547"/>
                <a:gd name="connsiteX41" fmla="*/ 0 w 1214103"/>
                <a:gd name="connsiteY41" fmla="*/ 0 h 1342547"/>
                <a:gd name="connsiteX0" fmla="*/ 1214103 w 1214103"/>
                <a:gd name="connsiteY0" fmla="*/ 1247743 h 1342547"/>
                <a:gd name="connsiteX1" fmla="*/ 1159056 w 1214103"/>
                <a:gd name="connsiteY1" fmla="*/ 1253860 h 1342547"/>
                <a:gd name="connsiteX2" fmla="*/ 1104008 w 1214103"/>
                <a:gd name="connsiteY2" fmla="*/ 1256918 h 1342547"/>
                <a:gd name="connsiteX3" fmla="*/ 1104008 w 1214103"/>
                <a:gd name="connsiteY3" fmla="*/ 1256918 h 1342547"/>
                <a:gd name="connsiteX4" fmla="*/ 1055077 w 1214103"/>
                <a:gd name="connsiteY4" fmla="*/ 1299733 h 1342547"/>
                <a:gd name="connsiteX5" fmla="*/ 1003088 w 1214103"/>
                <a:gd name="connsiteY5" fmla="*/ 1327256 h 1342547"/>
                <a:gd name="connsiteX6" fmla="*/ 996972 w 1214103"/>
                <a:gd name="connsiteY6" fmla="*/ 1342547 h 1342547"/>
                <a:gd name="connsiteX7" fmla="*/ 960273 w 1214103"/>
                <a:gd name="connsiteY7" fmla="*/ 1342547 h 1342547"/>
                <a:gd name="connsiteX8" fmla="*/ 911342 w 1214103"/>
                <a:gd name="connsiteY8" fmla="*/ 1342547 h 1342547"/>
                <a:gd name="connsiteX9" fmla="*/ 868527 w 1214103"/>
                <a:gd name="connsiteY9" fmla="*/ 1318082 h 1342547"/>
                <a:gd name="connsiteX10" fmla="*/ 828771 w 1214103"/>
                <a:gd name="connsiteY10" fmla="*/ 1302791 h 1342547"/>
                <a:gd name="connsiteX11" fmla="*/ 730909 w 1214103"/>
                <a:gd name="connsiteY11" fmla="*/ 1275267 h 1342547"/>
                <a:gd name="connsiteX12" fmla="*/ 672803 w 1214103"/>
                <a:gd name="connsiteY12" fmla="*/ 1241627 h 1342547"/>
                <a:gd name="connsiteX13" fmla="*/ 636105 w 1214103"/>
                <a:gd name="connsiteY13" fmla="*/ 1217161 h 1342547"/>
                <a:gd name="connsiteX14" fmla="*/ 636105 w 1214103"/>
                <a:gd name="connsiteY14" fmla="*/ 1211045 h 1342547"/>
                <a:gd name="connsiteX15" fmla="*/ 626930 w 1214103"/>
                <a:gd name="connsiteY15" fmla="*/ 1195754 h 1342547"/>
                <a:gd name="connsiteX16" fmla="*/ 620814 w 1214103"/>
                <a:gd name="connsiteY16" fmla="*/ 1171288 h 1342547"/>
                <a:gd name="connsiteX17" fmla="*/ 599406 w 1214103"/>
                <a:gd name="connsiteY17" fmla="*/ 1140706 h 1342547"/>
                <a:gd name="connsiteX18" fmla="*/ 562708 w 1214103"/>
                <a:gd name="connsiteY18" fmla="*/ 1113183 h 1342547"/>
                <a:gd name="connsiteX19" fmla="*/ 535184 w 1214103"/>
                <a:gd name="connsiteY19" fmla="*/ 1085659 h 1342547"/>
                <a:gd name="connsiteX20" fmla="*/ 526010 w 1214103"/>
                <a:gd name="connsiteY20" fmla="*/ 1052019 h 1342547"/>
                <a:gd name="connsiteX21" fmla="*/ 522952 w 1214103"/>
                <a:gd name="connsiteY21" fmla="*/ 996971 h 1342547"/>
                <a:gd name="connsiteX22" fmla="*/ 489311 w 1214103"/>
                <a:gd name="connsiteY22" fmla="*/ 929691 h 1342547"/>
                <a:gd name="connsiteX23" fmla="*/ 446497 w 1214103"/>
                <a:gd name="connsiteY23" fmla="*/ 908284 h 1342547"/>
                <a:gd name="connsiteX24" fmla="*/ 443439 w 1214103"/>
                <a:gd name="connsiteY24" fmla="*/ 819596 h 1342547"/>
                <a:gd name="connsiteX25" fmla="*/ 428148 w 1214103"/>
                <a:gd name="connsiteY25" fmla="*/ 752316 h 1342547"/>
                <a:gd name="connsiteX26" fmla="*/ 394507 w 1214103"/>
                <a:gd name="connsiteY26" fmla="*/ 730908 h 1342547"/>
                <a:gd name="connsiteX27" fmla="*/ 409798 w 1214103"/>
                <a:gd name="connsiteY27" fmla="*/ 685036 h 1342547"/>
                <a:gd name="connsiteX28" fmla="*/ 409798 w 1214103"/>
                <a:gd name="connsiteY28" fmla="*/ 651395 h 1342547"/>
                <a:gd name="connsiteX29" fmla="*/ 376158 w 1214103"/>
                <a:gd name="connsiteY29" fmla="*/ 581057 h 1342547"/>
                <a:gd name="connsiteX30" fmla="*/ 363925 w 1214103"/>
                <a:gd name="connsiteY30" fmla="*/ 544359 h 1342547"/>
                <a:gd name="connsiteX31" fmla="*/ 357809 w 1214103"/>
                <a:gd name="connsiteY31" fmla="*/ 492369 h 1342547"/>
                <a:gd name="connsiteX32" fmla="*/ 348635 w 1214103"/>
                <a:gd name="connsiteY32" fmla="*/ 467904 h 1342547"/>
                <a:gd name="connsiteX33" fmla="*/ 324169 w 1214103"/>
                <a:gd name="connsiteY33" fmla="*/ 428147 h 1342547"/>
                <a:gd name="connsiteX34" fmla="*/ 315978 w 1214103"/>
                <a:gd name="connsiteY34" fmla="*/ 383993 h 1342547"/>
                <a:gd name="connsiteX35" fmla="*/ 269121 w 1214103"/>
                <a:gd name="connsiteY35" fmla="*/ 321110 h 1342547"/>
                <a:gd name="connsiteX36" fmla="*/ 238540 w 1214103"/>
                <a:gd name="connsiteY36" fmla="*/ 287470 h 1342547"/>
                <a:gd name="connsiteX37" fmla="*/ 171259 w 1214103"/>
                <a:gd name="connsiteY37" fmla="*/ 220190 h 1342547"/>
                <a:gd name="connsiteX38" fmla="*/ 113154 w 1214103"/>
                <a:gd name="connsiteY38" fmla="*/ 171259 h 1342547"/>
                <a:gd name="connsiteX39" fmla="*/ 70339 w 1214103"/>
                <a:gd name="connsiteY39" fmla="*/ 122328 h 1342547"/>
                <a:gd name="connsiteX40" fmla="*/ 48932 w 1214103"/>
                <a:gd name="connsiteY40" fmla="*/ 67280 h 1342547"/>
                <a:gd name="connsiteX41" fmla="*/ 0 w 1214103"/>
                <a:gd name="connsiteY41" fmla="*/ 0 h 1342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14103" h="1342547">
                  <a:moveTo>
                    <a:pt x="1214103" y="1247743"/>
                  </a:moveTo>
                  <a:lnTo>
                    <a:pt x="1159056" y="1253860"/>
                  </a:lnTo>
                  <a:lnTo>
                    <a:pt x="1104008" y="1256918"/>
                  </a:lnTo>
                  <a:lnTo>
                    <a:pt x="1104008" y="1256918"/>
                  </a:lnTo>
                  <a:lnTo>
                    <a:pt x="1055077" y="1299733"/>
                  </a:lnTo>
                  <a:lnTo>
                    <a:pt x="1003088" y="1327256"/>
                  </a:lnTo>
                  <a:lnTo>
                    <a:pt x="996972" y="1342547"/>
                  </a:lnTo>
                  <a:lnTo>
                    <a:pt x="960273" y="1342547"/>
                  </a:lnTo>
                  <a:lnTo>
                    <a:pt x="911342" y="1342547"/>
                  </a:lnTo>
                  <a:lnTo>
                    <a:pt x="868527" y="1318082"/>
                  </a:lnTo>
                  <a:lnTo>
                    <a:pt x="828771" y="1302791"/>
                  </a:lnTo>
                  <a:lnTo>
                    <a:pt x="730909" y="1275267"/>
                  </a:lnTo>
                  <a:lnTo>
                    <a:pt x="672803" y="1241627"/>
                  </a:lnTo>
                  <a:lnTo>
                    <a:pt x="636105" y="1217161"/>
                  </a:lnTo>
                  <a:lnTo>
                    <a:pt x="636105" y="1211045"/>
                  </a:lnTo>
                  <a:lnTo>
                    <a:pt x="626930" y="1195754"/>
                  </a:lnTo>
                  <a:lnTo>
                    <a:pt x="620814" y="1171288"/>
                  </a:lnTo>
                  <a:lnTo>
                    <a:pt x="599406" y="1140706"/>
                  </a:lnTo>
                  <a:lnTo>
                    <a:pt x="562708" y="1113183"/>
                  </a:lnTo>
                  <a:lnTo>
                    <a:pt x="535184" y="1085659"/>
                  </a:lnTo>
                  <a:lnTo>
                    <a:pt x="526010" y="1052019"/>
                  </a:lnTo>
                  <a:lnTo>
                    <a:pt x="522952" y="996971"/>
                  </a:lnTo>
                  <a:lnTo>
                    <a:pt x="489311" y="929691"/>
                  </a:lnTo>
                  <a:lnTo>
                    <a:pt x="446497" y="908284"/>
                  </a:lnTo>
                  <a:lnTo>
                    <a:pt x="443439" y="819596"/>
                  </a:lnTo>
                  <a:lnTo>
                    <a:pt x="428148" y="752316"/>
                  </a:lnTo>
                  <a:lnTo>
                    <a:pt x="394507" y="730908"/>
                  </a:lnTo>
                  <a:lnTo>
                    <a:pt x="409798" y="685036"/>
                  </a:lnTo>
                  <a:lnTo>
                    <a:pt x="409798" y="651395"/>
                  </a:lnTo>
                  <a:lnTo>
                    <a:pt x="376158" y="581057"/>
                  </a:lnTo>
                  <a:lnTo>
                    <a:pt x="363925" y="544359"/>
                  </a:lnTo>
                  <a:lnTo>
                    <a:pt x="357809" y="492369"/>
                  </a:lnTo>
                  <a:lnTo>
                    <a:pt x="348635" y="467904"/>
                  </a:lnTo>
                  <a:lnTo>
                    <a:pt x="324169" y="428147"/>
                  </a:lnTo>
                  <a:lnTo>
                    <a:pt x="315978" y="383993"/>
                  </a:lnTo>
                  <a:lnTo>
                    <a:pt x="269121" y="321110"/>
                  </a:lnTo>
                  <a:lnTo>
                    <a:pt x="238540" y="287470"/>
                  </a:lnTo>
                  <a:lnTo>
                    <a:pt x="171259" y="220190"/>
                  </a:lnTo>
                  <a:lnTo>
                    <a:pt x="113154" y="171259"/>
                  </a:lnTo>
                  <a:lnTo>
                    <a:pt x="70339" y="122328"/>
                  </a:lnTo>
                  <a:lnTo>
                    <a:pt x="48932" y="6728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9ACAE0C-1C26-3175-C47A-AC0F5586FE71}"/>
                </a:ext>
              </a:extLst>
            </p:cNvPr>
            <p:cNvSpPr/>
            <p:nvPr/>
          </p:nvSpPr>
          <p:spPr>
            <a:xfrm>
              <a:off x="4353636" y="2320119"/>
              <a:ext cx="336645" cy="891654"/>
            </a:xfrm>
            <a:custGeom>
              <a:avLst/>
              <a:gdLst>
                <a:gd name="connsiteX0" fmla="*/ 313898 w 336645"/>
                <a:gd name="connsiteY0" fmla="*/ 891654 h 891654"/>
                <a:gd name="connsiteX1" fmla="*/ 282054 w 336645"/>
                <a:gd name="connsiteY1" fmla="*/ 850711 h 891654"/>
                <a:gd name="connsiteX2" fmla="*/ 309349 w 336645"/>
                <a:gd name="connsiteY2" fmla="*/ 800669 h 891654"/>
                <a:gd name="connsiteX3" fmla="*/ 336645 w 336645"/>
                <a:gd name="connsiteY3" fmla="*/ 714233 h 891654"/>
                <a:gd name="connsiteX4" fmla="*/ 327546 w 336645"/>
                <a:gd name="connsiteY4" fmla="*/ 682388 h 891654"/>
                <a:gd name="connsiteX5" fmla="*/ 268406 w 336645"/>
                <a:gd name="connsiteY5" fmla="*/ 650544 h 891654"/>
                <a:gd name="connsiteX6" fmla="*/ 236561 w 336645"/>
                <a:gd name="connsiteY6" fmla="*/ 609600 h 891654"/>
                <a:gd name="connsiteX7" fmla="*/ 236561 w 336645"/>
                <a:gd name="connsiteY7" fmla="*/ 568657 h 891654"/>
                <a:gd name="connsiteX8" fmla="*/ 268406 w 336645"/>
                <a:gd name="connsiteY8" fmla="*/ 541362 h 891654"/>
                <a:gd name="connsiteX9" fmla="*/ 291152 w 336645"/>
                <a:gd name="connsiteY9" fmla="*/ 518615 h 891654"/>
                <a:gd name="connsiteX10" fmla="*/ 304800 w 336645"/>
                <a:gd name="connsiteY10" fmla="*/ 491320 h 891654"/>
                <a:gd name="connsiteX11" fmla="*/ 304800 w 336645"/>
                <a:gd name="connsiteY11" fmla="*/ 445827 h 891654"/>
                <a:gd name="connsiteX12" fmla="*/ 272955 w 336645"/>
                <a:gd name="connsiteY12" fmla="*/ 350293 h 891654"/>
                <a:gd name="connsiteX13" fmla="*/ 204716 w 336645"/>
                <a:gd name="connsiteY13" fmla="*/ 272956 h 891654"/>
                <a:gd name="connsiteX14" fmla="*/ 118280 w 336645"/>
                <a:gd name="connsiteY14" fmla="*/ 141027 h 891654"/>
                <a:gd name="connsiteX15" fmla="*/ 27295 w 336645"/>
                <a:gd name="connsiteY15" fmla="*/ 77338 h 891654"/>
                <a:gd name="connsiteX16" fmla="*/ 0 w 336645"/>
                <a:gd name="connsiteY16" fmla="*/ 0 h 89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6645" h="891654">
                  <a:moveTo>
                    <a:pt x="313898" y="891654"/>
                  </a:moveTo>
                  <a:lnTo>
                    <a:pt x="282054" y="850711"/>
                  </a:lnTo>
                  <a:lnTo>
                    <a:pt x="309349" y="800669"/>
                  </a:lnTo>
                  <a:lnTo>
                    <a:pt x="336645" y="714233"/>
                  </a:lnTo>
                  <a:lnTo>
                    <a:pt x="327546" y="682388"/>
                  </a:lnTo>
                  <a:lnTo>
                    <a:pt x="268406" y="650544"/>
                  </a:lnTo>
                  <a:lnTo>
                    <a:pt x="236561" y="609600"/>
                  </a:lnTo>
                  <a:lnTo>
                    <a:pt x="236561" y="568657"/>
                  </a:lnTo>
                  <a:lnTo>
                    <a:pt x="268406" y="541362"/>
                  </a:lnTo>
                  <a:lnTo>
                    <a:pt x="291152" y="518615"/>
                  </a:lnTo>
                  <a:lnTo>
                    <a:pt x="304800" y="491320"/>
                  </a:lnTo>
                  <a:lnTo>
                    <a:pt x="304800" y="445827"/>
                  </a:lnTo>
                  <a:lnTo>
                    <a:pt x="272955" y="350293"/>
                  </a:lnTo>
                  <a:lnTo>
                    <a:pt x="204716" y="272956"/>
                  </a:lnTo>
                  <a:lnTo>
                    <a:pt x="118280" y="141027"/>
                  </a:lnTo>
                  <a:lnTo>
                    <a:pt x="27295" y="77338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96FCF68-5F35-46D6-B78A-4E5A4680F9A3}"/>
                </a:ext>
              </a:extLst>
            </p:cNvPr>
            <p:cNvSpPr/>
            <p:nvPr/>
          </p:nvSpPr>
          <p:spPr>
            <a:xfrm>
              <a:off x="2338316" y="837063"/>
              <a:ext cx="495869" cy="1473958"/>
            </a:xfrm>
            <a:custGeom>
              <a:avLst/>
              <a:gdLst>
                <a:gd name="connsiteX0" fmla="*/ 0 w 495869"/>
                <a:gd name="connsiteY0" fmla="*/ 1473958 h 1473958"/>
                <a:gd name="connsiteX1" fmla="*/ 95535 w 495869"/>
                <a:gd name="connsiteY1" fmla="*/ 1219200 h 1473958"/>
                <a:gd name="connsiteX2" fmla="*/ 145577 w 495869"/>
                <a:gd name="connsiteY2" fmla="*/ 1073624 h 1473958"/>
                <a:gd name="connsiteX3" fmla="*/ 213815 w 495869"/>
                <a:gd name="connsiteY3" fmla="*/ 1005385 h 1473958"/>
                <a:gd name="connsiteX4" fmla="*/ 218365 w 495869"/>
                <a:gd name="connsiteY4" fmla="*/ 928047 h 1473958"/>
                <a:gd name="connsiteX5" fmla="*/ 268406 w 495869"/>
                <a:gd name="connsiteY5" fmla="*/ 837062 h 1473958"/>
                <a:gd name="connsiteX6" fmla="*/ 300251 w 495869"/>
                <a:gd name="connsiteY6" fmla="*/ 768824 h 1473958"/>
                <a:gd name="connsiteX7" fmla="*/ 295702 w 495869"/>
                <a:gd name="connsiteY7" fmla="*/ 691486 h 1473958"/>
                <a:gd name="connsiteX8" fmla="*/ 295702 w 495869"/>
                <a:gd name="connsiteY8" fmla="*/ 614149 h 1473958"/>
                <a:gd name="connsiteX9" fmla="*/ 409433 w 495869"/>
                <a:gd name="connsiteY9" fmla="*/ 532262 h 1473958"/>
                <a:gd name="connsiteX10" fmla="*/ 436729 w 495869"/>
                <a:gd name="connsiteY10" fmla="*/ 450376 h 1473958"/>
                <a:gd name="connsiteX11" fmla="*/ 441278 w 495869"/>
                <a:gd name="connsiteY11" fmla="*/ 350292 h 1473958"/>
                <a:gd name="connsiteX12" fmla="*/ 441278 w 495869"/>
                <a:gd name="connsiteY12" fmla="*/ 245659 h 1473958"/>
                <a:gd name="connsiteX13" fmla="*/ 441278 w 495869"/>
                <a:gd name="connsiteY13" fmla="*/ 163773 h 1473958"/>
                <a:gd name="connsiteX14" fmla="*/ 473123 w 495869"/>
                <a:gd name="connsiteY14" fmla="*/ 95534 h 1473958"/>
                <a:gd name="connsiteX15" fmla="*/ 495869 w 495869"/>
                <a:gd name="connsiteY15" fmla="*/ 0 h 1473958"/>
                <a:gd name="connsiteX16" fmla="*/ 495869 w 495869"/>
                <a:gd name="connsiteY16" fmla="*/ 0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5869" h="1473958">
                  <a:moveTo>
                    <a:pt x="0" y="1473958"/>
                  </a:moveTo>
                  <a:lnTo>
                    <a:pt x="95535" y="1219200"/>
                  </a:lnTo>
                  <a:lnTo>
                    <a:pt x="145577" y="1073624"/>
                  </a:lnTo>
                  <a:lnTo>
                    <a:pt x="213815" y="1005385"/>
                  </a:lnTo>
                  <a:lnTo>
                    <a:pt x="218365" y="928047"/>
                  </a:lnTo>
                  <a:lnTo>
                    <a:pt x="268406" y="837062"/>
                  </a:lnTo>
                  <a:lnTo>
                    <a:pt x="300251" y="768824"/>
                  </a:lnTo>
                  <a:lnTo>
                    <a:pt x="295702" y="691486"/>
                  </a:lnTo>
                  <a:lnTo>
                    <a:pt x="295702" y="614149"/>
                  </a:lnTo>
                  <a:lnTo>
                    <a:pt x="409433" y="532262"/>
                  </a:lnTo>
                  <a:lnTo>
                    <a:pt x="436729" y="450376"/>
                  </a:lnTo>
                  <a:lnTo>
                    <a:pt x="441278" y="350292"/>
                  </a:lnTo>
                  <a:lnTo>
                    <a:pt x="441278" y="245659"/>
                  </a:lnTo>
                  <a:lnTo>
                    <a:pt x="441278" y="163773"/>
                  </a:lnTo>
                  <a:lnTo>
                    <a:pt x="473123" y="95534"/>
                  </a:lnTo>
                  <a:lnTo>
                    <a:pt x="495869" y="0"/>
                  </a:lnTo>
                  <a:lnTo>
                    <a:pt x="495869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97899B0-93D2-3912-C7A6-82D894D200BB}"/>
                </a:ext>
              </a:extLst>
            </p:cNvPr>
            <p:cNvSpPr/>
            <p:nvPr/>
          </p:nvSpPr>
          <p:spPr>
            <a:xfrm>
              <a:off x="4057934" y="1524000"/>
              <a:ext cx="304800" cy="796119"/>
            </a:xfrm>
            <a:custGeom>
              <a:avLst/>
              <a:gdLst>
                <a:gd name="connsiteX0" fmla="*/ 304800 w 304800"/>
                <a:gd name="connsiteY0" fmla="*/ 796119 h 796119"/>
                <a:gd name="connsiteX1" fmla="*/ 268406 w 304800"/>
                <a:gd name="connsiteY1" fmla="*/ 741528 h 796119"/>
                <a:gd name="connsiteX2" fmla="*/ 268406 w 304800"/>
                <a:gd name="connsiteY2" fmla="*/ 723331 h 796119"/>
                <a:gd name="connsiteX3" fmla="*/ 268406 w 304800"/>
                <a:gd name="connsiteY3" fmla="*/ 714233 h 796119"/>
                <a:gd name="connsiteX4" fmla="*/ 277505 w 304800"/>
                <a:gd name="connsiteY4" fmla="*/ 673290 h 796119"/>
                <a:gd name="connsiteX5" fmla="*/ 263857 w 304800"/>
                <a:gd name="connsiteY5" fmla="*/ 655093 h 796119"/>
                <a:gd name="connsiteX6" fmla="*/ 222914 w 304800"/>
                <a:gd name="connsiteY6" fmla="*/ 573206 h 796119"/>
                <a:gd name="connsiteX7" fmla="*/ 195618 w 304800"/>
                <a:gd name="connsiteY7" fmla="*/ 532263 h 796119"/>
                <a:gd name="connsiteX8" fmla="*/ 195618 w 304800"/>
                <a:gd name="connsiteY8" fmla="*/ 486770 h 796119"/>
                <a:gd name="connsiteX9" fmla="*/ 172872 w 304800"/>
                <a:gd name="connsiteY9" fmla="*/ 436728 h 796119"/>
                <a:gd name="connsiteX10" fmla="*/ 141027 w 304800"/>
                <a:gd name="connsiteY10" fmla="*/ 322997 h 796119"/>
                <a:gd name="connsiteX11" fmla="*/ 90985 w 304800"/>
                <a:gd name="connsiteY11" fmla="*/ 232012 h 796119"/>
                <a:gd name="connsiteX12" fmla="*/ 72788 w 304800"/>
                <a:gd name="connsiteY12" fmla="*/ 195618 h 796119"/>
                <a:gd name="connsiteX13" fmla="*/ 72788 w 304800"/>
                <a:gd name="connsiteY13" fmla="*/ 109182 h 796119"/>
                <a:gd name="connsiteX14" fmla="*/ 45493 w 304800"/>
                <a:gd name="connsiteY14" fmla="*/ 68239 h 796119"/>
                <a:gd name="connsiteX15" fmla="*/ 0 w 304800"/>
                <a:gd name="connsiteY15" fmla="*/ 0 h 796119"/>
                <a:gd name="connsiteX16" fmla="*/ 0 w 304800"/>
                <a:gd name="connsiteY16" fmla="*/ 0 h 79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4800" h="796119">
                  <a:moveTo>
                    <a:pt x="304800" y="796119"/>
                  </a:moveTo>
                  <a:lnTo>
                    <a:pt x="268406" y="741528"/>
                  </a:lnTo>
                  <a:lnTo>
                    <a:pt x="268406" y="723331"/>
                  </a:lnTo>
                  <a:lnTo>
                    <a:pt x="268406" y="714233"/>
                  </a:lnTo>
                  <a:lnTo>
                    <a:pt x="277505" y="673290"/>
                  </a:lnTo>
                  <a:lnTo>
                    <a:pt x="263857" y="655093"/>
                  </a:lnTo>
                  <a:lnTo>
                    <a:pt x="222914" y="573206"/>
                  </a:lnTo>
                  <a:lnTo>
                    <a:pt x="195618" y="532263"/>
                  </a:lnTo>
                  <a:lnTo>
                    <a:pt x="195618" y="486770"/>
                  </a:lnTo>
                  <a:lnTo>
                    <a:pt x="172872" y="436728"/>
                  </a:lnTo>
                  <a:lnTo>
                    <a:pt x="141027" y="322997"/>
                  </a:lnTo>
                  <a:lnTo>
                    <a:pt x="90985" y="232012"/>
                  </a:lnTo>
                  <a:lnTo>
                    <a:pt x="72788" y="195618"/>
                  </a:lnTo>
                  <a:lnTo>
                    <a:pt x="72788" y="109182"/>
                  </a:lnTo>
                  <a:lnTo>
                    <a:pt x="45493" y="68239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59662F-0127-A983-692B-207DD77AE393}"/>
                </a:ext>
              </a:extLst>
            </p:cNvPr>
            <p:cNvSpPr/>
            <p:nvPr/>
          </p:nvSpPr>
          <p:spPr>
            <a:xfrm>
              <a:off x="3239069" y="277504"/>
              <a:ext cx="764274" cy="1114568"/>
            </a:xfrm>
            <a:custGeom>
              <a:avLst/>
              <a:gdLst>
                <a:gd name="connsiteX0" fmla="*/ 764274 w 764274"/>
                <a:gd name="connsiteY0" fmla="*/ 1114568 h 1114568"/>
                <a:gd name="connsiteX1" fmla="*/ 709683 w 764274"/>
                <a:gd name="connsiteY1" fmla="*/ 1082723 h 1114568"/>
                <a:gd name="connsiteX2" fmla="*/ 696035 w 764274"/>
                <a:gd name="connsiteY2" fmla="*/ 1037230 h 1114568"/>
                <a:gd name="connsiteX3" fmla="*/ 605050 w 764274"/>
                <a:gd name="connsiteY3" fmla="*/ 905302 h 1114568"/>
                <a:gd name="connsiteX4" fmla="*/ 605050 w 764274"/>
                <a:gd name="connsiteY4" fmla="*/ 859809 h 1114568"/>
                <a:gd name="connsiteX5" fmla="*/ 591403 w 764274"/>
                <a:gd name="connsiteY5" fmla="*/ 800669 h 1114568"/>
                <a:gd name="connsiteX6" fmla="*/ 573206 w 764274"/>
                <a:gd name="connsiteY6" fmla="*/ 750627 h 1114568"/>
                <a:gd name="connsiteX7" fmla="*/ 500418 w 764274"/>
                <a:gd name="connsiteY7" fmla="*/ 700586 h 1114568"/>
                <a:gd name="connsiteX8" fmla="*/ 423080 w 764274"/>
                <a:gd name="connsiteY8" fmla="*/ 650544 h 1114568"/>
                <a:gd name="connsiteX9" fmla="*/ 359391 w 764274"/>
                <a:gd name="connsiteY9" fmla="*/ 573206 h 1114568"/>
                <a:gd name="connsiteX10" fmla="*/ 327546 w 764274"/>
                <a:gd name="connsiteY10" fmla="*/ 550460 h 1114568"/>
                <a:gd name="connsiteX11" fmla="*/ 263856 w 764274"/>
                <a:gd name="connsiteY11" fmla="*/ 536812 h 1114568"/>
                <a:gd name="connsiteX12" fmla="*/ 131928 w 764274"/>
                <a:gd name="connsiteY12" fmla="*/ 436729 h 1114568"/>
                <a:gd name="connsiteX13" fmla="*/ 40943 w 764274"/>
                <a:gd name="connsiteY13" fmla="*/ 304800 h 1114568"/>
                <a:gd name="connsiteX14" fmla="*/ 22746 w 764274"/>
                <a:gd name="connsiteY14" fmla="*/ 209266 h 1114568"/>
                <a:gd name="connsiteX15" fmla="*/ 0 w 764274"/>
                <a:gd name="connsiteY15" fmla="*/ 95535 h 1114568"/>
                <a:gd name="connsiteX16" fmla="*/ 9098 w 764274"/>
                <a:gd name="connsiteY16" fmla="*/ 0 h 111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4274" h="1114568">
                  <a:moveTo>
                    <a:pt x="764274" y="1114568"/>
                  </a:moveTo>
                  <a:lnTo>
                    <a:pt x="709683" y="1082723"/>
                  </a:lnTo>
                  <a:lnTo>
                    <a:pt x="696035" y="1037230"/>
                  </a:lnTo>
                  <a:lnTo>
                    <a:pt x="605050" y="905302"/>
                  </a:lnTo>
                  <a:lnTo>
                    <a:pt x="605050" y="859809"/>
                  </a:lnTo>
                  <a:lnTo>
                    <a:pt x="591403" y="800669"/>
                  </a:lnTo>
                  <a:lnTo>
                    <a:pt x="573206" y="750627"/>
                  </a:lnTo>
                  <a:lnTo>
                    <a:pt x="500418" y="700586"/>
                  </a:lnTo>
                  <a:lnTo>
                    <a:pt x="423080" y="650544"/>
                  </a:lnTo>
                  <a:lnTo>
                    <a:pt x="359391" y="573206"/>
                  </a:lnTo>
                  <a:lnTo>
                    <a:pt x="327546" y="550460"/>
                  </a:lnTo>
                  <a:lnTo>
                    <a:pt x="263856" y="536812"/>
                  </a:lnTo>
                  <a:lnTo>
                    <a:pt x="131928" y="436729"/>
                  </a:lnTo>
                  <a:lnTo>
                    <a:pt x="40943" y="304800"/>
                  </a:lnTo>
                  <a:lnTo>
                    <a:pt x="22746" y="209266"/>
                  </a:lnTo>
                  <a:lnTo>
                    <a:pt x="0" y="95535"/>
                  </a:lnTo>
                  <a:lnTo>
                    <a:pt x="9098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64BF0BC-B5C8-DAED-9193-E3D662A1F0D2}"/>
                </a:ext>
              </a:extLst>
            </p:cNvPr>
            <p:cNvSpPr/>
            <p:nvPr/>
          </p:nvSpPr>
          <p:spPr>
            <a:xfrm>
              <a:off x="4531057" y="1510352"/>
              <a:ext cx="996286" cy="154675"/>
            </a:xfrm>
            <a:custGeom>
              <a:avLst/>
              <a:gdLst>
                <a:gd name="connsiteX0" fmla="*/ 996286 w 996286"/>
                <a:gd name="connsiteY0" fmla="*/ 154675 h 154675"/>
                <a:gd name="connsiteX1" fmla="*/ 855259 w 996286"/>
                <a:gd name="connsiteY1" fmla="*/ 150126 h 154675"/>
                <a:gd name="connsiteX2" fmla="*/ 800668 w 996286"/>
                <a:gd name="connsiteY2" fmla="*/ 113732 h 154675"/>
                <a:gd name="connsiteX3" fmla="*/ 759725 w 996286"/>
                <a:gd name="connsiteY3" fmla="*/ 113732 h 154675"/>
                <a:gd name="connsiteX4" fmla="*/ 686937 w 996286"/>
                <a:gd name="connsiteY4" fmla="*/ 113732 h 154675"/>
                <a:gd name="connsiteX5" fmla="*/ 623247 w 996286"/>
                <a:gd name="connsiteY5" fmla="*/ 122830 h 154675"/>
                <a:gd name="connsiteX6" fmla="*/ 332095 w 996286"/>
                <a:gd name="connsiteY6" fmla="*/ 81887 h 154675"/>
                <a:gd name="connsiteX7" fmla="*/ 263856 w 996286"/>
                <a:gd name="connsiteY7" fmla="*/ 86436 h 154675"/>
                <a:gd name="connsiteX8" fmla="*/ 191068 w 996286"/>
                <a:gd name="connsiteY8" fmla="*/ 59141 h 154675"/>
                <a:gd name="connsiteX9" fmla="*/ 122830 w 996286"/>
                <a:gd name="connsiteY9" fmla="*/ 45493 h 154675"/>
                <a:gd name="connsiteX10" fmla="*/ 0 w 996286"/>
                <a:gd name="connsiteY10" fmla="*/ 9099 h 154675"/>
                <a:gd name="connsiteX11" fmla="*/ 4549 w 996286"/>
                <a:gd name="connsiteY11" fmla="*/ 0 h 15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6286" h="154675">
                  <a:moveTo>
                    <a:pt x="996286" y="154675"/>
                  </a:moveTo>
                  <a:lnTo>
                    <a:pt x="855259" y="150126"/>
                  </a:lnTo>
                  <a:lnTo>
                    <a:pt x="800668" y="113732"/>
                  </a:lnTo>
                  <a:lnTo>
                    <a:pt x="759725" y="113732"/>
                  </a:lnTo>
                  <a:lnTo>
                    <a:pt x="686937" y="113732"/>
                  </a:lnTo>
                  <a:lnTo>
                    <a:pt x="623247" y="122830"/>
                  </a:lnTo>
                  <a:lnTo>
                    <a:pt x="332095" y="81887"/>
                  </a:lnTo>
                  <a:lnTo>
                    <a:pt x="263856" y="86436"/>
                  </a:lnTo>
                  <a:lnTo>
                    <a:pt x="191068" y="59141"/>
                  </a:lnTo>
                  <a:lnTo>
                    <a:pt x="122830" y="45493"/>
                  </a:lnTo>
                  <a:lnTo>
                    <a:pt x="0" y="9099"/>
                  </a:lnTo>
                  <a:lnTo>
                    <a:pt x="4549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6653E60-B359-D7FE-946C-6065E970E545}"/>
                </a:ext>
              </a:extLst>
            </p:cNvPr>
            <p:cNvSpPr/>
            <p:nvPr/>
          </p:nvSpPr>
          <p:spPr>
            <a:xfrm>
              <a:off x="4135272" y="1501254"/>
              <a:ext cx="186519" cy="0"/>
            </a:xfrm>
            <a:custGeom>
              <a:avLst/>
              <a:gdLst>
                <a:gd name="connsiteX0" fmla="*/ 186519 w 186519"/>
                <a:gd name="connsiteY0" fmla="*/ 0 h 0"/>
                <a:gd name="connsiteX1" fmla="*/ 90985 w 186519"/>
                <a:gd name="connsiteY1" fmla="*/ 0 h 0"/>
                <a:gd name="connsiteX2" fmla="*/ 0 w 186519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519">
                  <a:moveTo>
                    <a:pt x="186519" y="0"/>
                  </a:moveTo>
                  <a:lnTo>
                    <a:pt x="90985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2471D72-34A5-8719-78E6-4D55D8615AA0}"/>
                </a:ext>
              </a:extLst>
            </p:cNvPr>
            <p:cNvSpPr/>
            <p:nvPr/>
          </p:nvSpPr>
          <p:spPr>
            <a:xfrm>
              <a:off x="6275967" y="3429780"/>
              <a:ext cx="661614" cy="237182"/>
            </a:xfrm>
            <a:custGeom>
              <a:avLst/>
              <a:gdLst>
                <a:gd name="connsiteX0" fmla="*/ 661614 w 661614"/>
                <a:gd name="connsiteY0" fmla="*/ 146679 h 237182"/>
                <a:gd name="connsiteX1" fmla="*/ 661614 w 661614"/>
                <a:gd name="connsiteY1" fmla="*/ 199733 h 237182"/>
                <a:gd name="connsiteX2" fmla="*/ 630406 w 661614"/>
                <a:gd name="connsiteY2" fmla="*/ 221578 h 237182"/>
                <a:gd name="connsiteX3" fmla="*/ 605439 w 661614"/>
                <a:gd name="connsiteY3" fmla="*/ 234062 h 237182"/>
                <a:gd name="connsiteX4" fmla="*/ 546144 w 661614"/>
                <a:gd name="connsiteY4" fmla="*/ 237182 h 237182"/>
                <a:gd name="connsiteX5" fmla="*/ 496210 w 661614"/>
                <a:gd name="connsiteY5" fmla="*/ 209095 h 237182"/>
                <a:gd name="connsiteX6" fmla="*/ 458761 w 661614"/>
                <a:gd name="connsiteY6" fmla="*/ 174766 h 237182"/>
                <a:gd name="connsiteX7" fmla="*/ 446277 w 661614"/>
                <a:gd name="connsiteY7" fmla="*/ 131075 h 237182"/>
                <a:gd name="connsiteX8" fmla="*/ 340170 w 661614"/>
                <a:gd name="connsiteY8" fmla="*/ 121712 h 237182"/>
                <a:gd name="connsiteX9" fmla="*/ 290236 w 661614"/>
                <a:gd name="connsiteY9" fmla="*/ 96746 h 237182"/>
                <a:gd name="connsiteX10" fmla="*/ 212216 w 661614"/>
                <a:gd name="connsiteY10" fmla="*/ 78021 h 237182"/>
                <a:gd name="connsiteX11" fmla="*/ 212216 w 661614"/>
                <a:gd name="connsiteY11" fmla="*/ 46812 h 237182"/>
                <a:gd name="connsiteX12" fmla="*/ 184129 w 661614"/>
                <a:gd name="connsiteY12" fmla="*/ 24967 h 237182"/>
                <a:gd name="connsiteX13" fmla="*/ 99866 w 661614"/>
                <a:gd name="connsiteY13" fmla="*/ 9363 h 237182"/>
                <a:gd name="connsiteX14" fmla="*/ 34329 w 661614"/>
                <a:gd name="connsiteY14" fmla="*/ 0 h 237182"/>
                <a:gd name="connsiteX15" fmla="*/ 0 w 661614"/>
                <a:gd name="connsiteY15" fmla="*/ 0 h 237182"/>
                <a:gd name="connsiteX0" fmla="*/ 661614 w 661614"/>
                <a:gd name="connsiteY0" fmla="*/ 146679 h 237182"/>
                <a:gd name="connsiteX1" fmla="*/ 661614 w 661614"/>
                <a:gd name="connsiteY1" fmla="*/ 199733 h 237182"/>
                <a:gd name="connsiteX2" fmla="*/ 630406 w 661614"/>
                <a:gd name="connsiteY2" fmla="*/ 221578 h 237182"/>
                <a:gd name="connsiteX3" fmla="*/ 605439 w 661614"/>
                <a:gd name="connsiteY3" fmla="*/ 234062 h 237182"/>
                <a:gd name="connsiteX4" fmla="*/ 546144 w 661614"/>
                <a:gd name="connsiteY4" fmla="*/ 237182 h 237182"/>
                <a:gd name="connsiteX5" fmla="*/ 496210 w 661614"/>
                <a:gd name="connsiteY5" fmla="*/ 209095 h 237182"/>
                <a:gd name="connsiteX6" fmla="*/ 458761 w 661614"/>
                <a:gd name="connsiteY6" fmla="*/ 174766 h 237182"/>
                <a:gd name="connsiteX7" fmla="*/ 446277 w 661614"/>
                <a:gd name="connsiteY7" fmla="*/ 131075 h 237182"/>
                <a:gd name="connsiteX8" fmla="*/ 340170 w 661614"/>
                <a:gd name="connsiteY8" fmla="*/ 121712 h 237182"/>
                <a:gd name="connsiteX9" fmla="*/ 290236 w 661614"/>
                <a:gd name="connsiteY9" fmla="*/ 96746 h 237182"/>
                <a:gd name="connsiteX10" fmla="*/ 221579 w 661614"/>
                <a:gd name="connsiteY10" fmla="*/ 71779 h 237182"/>
                <a:gd name="connsiteX11" fmla="*/ 212216 w 661614"/>
                <a:gd name="connsiteY11" fmla="*/ 46812 h 237182"/>
                <a:gd name="connsiteX12" fmla="*/ 184129 w 661614"/>
                <a:gd name="connsiteY12" fmla="*/ 24967 h 237182"/>
                <a:gd name="connsiteX13" fmla="*/ 99866 w 661614"/>
                <a:gd name="connsiteY13" fmla="*/ 9363 h 237182"/>
                <a:gd name="connsiteX14" fmla="*/ 34329 w 661614"/>
                <a:gd name="connsiteY14" fmla="*/ 0 h 237182"/>
                <a:gd name="connsiteX15" fmla="*/ 0 w 661614"/>
                <a:gd name="connsiteY15" fmla="*/ 0 h 23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61614" h="237182">
                  <a:moveTo>
                    <a:pt x="661614" y="146679"/>
                  </a:moveTo>
                  <a:lnTo>
                    <a:pt x="661614" y="199733"/>
                  </a:lnTo>
                  <a:lnTo>
                    <a:pt x="630406" y="221578"/>
                  </a:lnTo>
                  <a:lnTo>
                    <a:pt x="605439" y="234062"/>
                  </a:lnTo>
                  <a:lnTo>
                    <a:pt x="546144" y="237182"/>
                  </a:lnTo>
                  <a:lnTo>
                    <a:pt x="496210" y="209095"/>
                  </a:lnTo>
                  <a:lnTo>
                    <a:pt x="458761" y="174766"/>
                  </a:lnTo>
                  <a:lnTo>
                    <a:pt x="446277" y="131075"/>
                  </a:lnTo>
                  <a:lnTo>
                    <a:pt x="340170" y="121712"/>
                  </a:lnTo>
                  <a:lnTo>
                    <a:pt x="290236" y="96746"/>
                  </a:lnTo>
                  <a:lnTo>
                    <a:pt x="221579" y="71779"/>
                  </a:lnTo>
                  <a:lnTo>
                    <a:pt x="212216" y="46812"/>
                  </a:lnTo>
                  <a:lnTo>
                    <a:pt x="184129" y="24967"/>
                  </a:lnTo>
                  <a:lnTo>
                    <a:pt x="99866" y="9363"/>
                  </a:lnTo>
                  <a:lnTo>
                    <a:pt x="34329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D69E1A0-67A2-E2F1-95FA-FB0D9DEB645D}"/>
                </a:ext>
              </a:extLst>
            </p:cNvPr>
            <p:cNvSpPr/>
            <p:nvPr/>
          </p:nvSpPr>
          <p:spPr>
            <a:xfrm>
              <a:off x="6729046" y="3532554"/>
              <a:ext cx="75549" cy="36472"/>
            </a:xfrm>
            <a:custGeom>
              <a:avLst/>
              <a:gdLst>
                <a:gd name="connsiteX0" fmla="*/ 75549 w 75549"/>
                <a:gd name="connsiteY0" fmla="*/ 0 h 36472"/>
                <a:gd name="connsiteX1" fmla="*/ 31262 w 75549"/>
                <a:gd name="connsiteY1" fmla="*/ 31261 h 36472"/>
                <a:gd name="connsiteX2" fmla="*/ 0 w 75549"/>
                <a:gd name="connsiteY2" fmla="*/ 36472 h 3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549" h="36472">
                  <a:moveTo>
                    <a:pt x="75549" y="0"/>
                  </a:moveTo>
                  <a:lnTo>
                    <a:pt x="31262" y="31261"/>
                  </a:lnTo>
                  <a:lnTo>
                    <a:pt x="0" y="36472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9391595-F748-BAA4-D6D7-F663535E97EB}"/>
                </a:ext>
              </a:extLst>
            </p:cNvPr>
            <p:cNvSpPr/>
            <p:nvPr/>
          </p:nvSpPr>
          <p:spPr>
            <a:xfrm>
              <a:off x="4928903" y="3050605"/>
              <a:ext cx="1510974" cy="627836"/>
            </a:xfrm>
            <a:custGeom>
              <a:avLst/>
              <a:gdLst>
                <a:gd name="connsiteX0" fmla="*/ 1503159 w 1510974"/>
                <a:gd name="connsiteY0" fmla="*/ 627836 h 627836"/>
                <a:gd name="connsiteX1" fmla="*/ 1510974 w 1510974"/>
                <a:gd name="connsiteY1" fmla="*/ 562708 h 627836"/>
                <a:gd name="connsiteX2" fmla="*/ 1451056 w 1510974"/>
                <a:gd name="connsiteY2" fmla="*/ 515816 h 627836"/>
                <a:gd name="connsiteX3" fmla="*/ 1404164 w 1510974"/>
                <a:gd name="connsiteY3" fmla="*/ 476739 h 627836"/>
                <a:gd name="connsiteX4" fmla="*/ 1404164 w 1510974"/>
                <a:gd name="connsiteY4" fmla="*/ 450687 h 627836"/>
                <a:gd name="connsiteX5" fmla="*/ 1365087 w 1510974"/>
                <a:gd name="connsiteY5" fmla="*/ 390769 h 627836"/>
                <a:gd name="connsiteX6" fmla="*/ 1323405 w 1510974"/>
                <a:gd name="connsiteY6" fmla="*/ 382954 h 627836"/>
                <a:gd name="connsiteX7" fmla="*/ 1276512 w 1510974"/>
                <a:gd name="connsiteY7" fmla="*/ 359508 h 627836"/>
                <a:gd name="connsiteX8" fmla="*/ 1232225 w 1510974"/>
                <a:gd name="connsiteY8" fmla="*/ 336062 h 627836"/>
                <a:gd name="connsiteX9" fmla="*/ 1187938 w 1510974"/>
                <a:gd name="connsiteY9" fmla="*/ 328246 h 627836"/>
                <a:gd name="connsiteX10" fmla="*/ 1161887 w 1510974"/>
                <a:gd name="connsiteY10" fmla="*/ 333457 h 627836"/>
                <a:gd name="connsiteX11" fmla="*/ 1104574 w 1510974"/>
                <a:gd name="connsiteY11" fmla="*/ 315221 h 627836"/>
                <a:gd name="connsiteX12" fmla="*/ 1062892 w 1510974"/>
                <a:gd name="connsiteY12" fmla="*/ 304800 h 627836"/>
                <a:gd name="connsiteX13" fmla="*/ 976923 w 1510974"/>
                <a:gd name="connsiteY13" fmla="*/ 304800 h 627836"/>
                <a:gd name="connsiteX14" fmla="*/ 924820 w 1510974"/>
                <a:gd name="connsiteY14" fmla="*/ 304800 h 627836"/>
                <a:gd name="connsiteX15" fmla="*/ 872718 w 1510974"/>
                <a:gd name="connsiteY15" fmla="*/ 320431 h 627836"/>
                <a:gd name="connsiteX16" fmla="*/ 823220 w 1510974"/>
                <a:gd name="connsiteY16" fmla="*/ 336062 h 627836"/>
                <a:gd name="connsiteX17" fmla="*/ 726830 w 1510974"/>
                <a:gd name="connsiteY17" fmla="*/ 330851 h 627836"/>
                <a:gd name="connsiteX18" fmla="*/ 651282 w 1510974"/>
                <a:gd name="connsiteY18" fmla="*/ 268328 h 627836"/>
                <a:gd name="connsiteX19" fmla="*/ 567918 w 1510974"/>
                <a:gd name="connsiteY19" fmla="*/ 192780 h 627836"/>
                <a:gd name="connsiteX20" fmla="*/ 526235 w 1510974"/>
                <a:gd name="connsiteY20" fmla="*/ 106810 h 627836"/>
                <a:gd name="connsiteX21" fmla="*/ 411610 w 1510974"/>
                <a:gd name="connsiteY21" fmla="*/ 15631 h 627836"/>
                <a:gd name="connsiteX22" fmla="*/ 268328 w 1510974"/>
                <a:gd name="connsiteY22" fmla="*/ 15631 h 627836"/>
                <a:gd name="connsiteX23" fmla="*/ 171938 w 1510974"/>
                <a:gd name="connsiteY23" fmla="*/ 5210 h 627836"/>
                <a:gd name="connsiteX24" fmla="*/ 109415 w 1510974"/>
                <a:gd name="connsiteY24" fmla="*/ 2605 h 627836"/>
                <a:gd name="connsiteX25" fmla="*/ 46892 w 1510974"/>
                <a:gd name="connsiteY25" fmla="*/ 2605 h 627836"/>
                <a:gd name="connsiteX26" fmla="*/ 0 w 1510974"/>
                <a:gd name="connsiteY26" fmla="*/ 0 h 627836"/>
                <a:gd name="connsiteX27" fmla="*/ 0 w 1510974"/>
                <a:gd name="connsiteY27" fmla="*/ 0 h 62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510974" h="627836">
                  <a:moveTo>
                    <a:pt x="1503159" y="627836"/>
                  </a:moveTo>
                  <a:lnTo>
                    <a:pt x="1510974" y="562708"/>
                  </a:lnTo>
                  <a:lnTo>
                    <a:pt x="1451056" y="515816"/>
                  </a:lnTo>
                  <a:lnTo>
                    <a:pt x="1404164" y="476739"/>
                  </a:lnTo>
                  <a:lnTo>
                    <a:pt x="1404164" y="450687"/>
                  </a:lnTo>
                  <a:lnTo>
                    <a:pt x="1365087" y="390769"/>
                  </a:lnTo>
                  <a:lnTo>
                    <a:pt x="1323405" y="382954"/>
                  </a:lnTo>
                  <a:lnTo>
                    <a:pt x="1276512" y="359508"/>
                  </a:lnTo>
                  <a:lnTo>
                    <a:pt x="1232225" y="336062"/>
                  </a:lnTo>
                  <a:lnTo>
                    <a:pt x="1187938" y="328246"/>
                  </a:lnTo>
                  <a:lnTo>
                    <a:pt x="1161887" y="333457"/>
                  </a:lnTo>
                  <a:lnTo>
                    <a:pt x="1104574" y="315221"/>
                  </a:lnTo>
                  <a:lnTo>
                    <a:pt x="1062892" y="304800"/>
                  </a:lnTo>
                  <a:lnTo>
                    <a:pt x="976923" y="304800"/>
                  </a:lnTo>
                  <a:lnTo>
                    <a:pt x="924820" y="304800"/>
                  </a:lnTo>
                  <a:lnTo>
                    <a:pt x="872718" y="320431"/>
                  </a:lnTo>
                  <a:lnTo>
                    <a:pt x="823220" y="336062"/>
                  </a:lnTo>
                  <a:lnTo>
                    <a:pt x="726830" y="330851"/>
                  </a:lnTo>
                  <a:lnTo>
                    <a:pt x="651282" y="268328"/>
                  </a:lnTo>
                  <a:lnTo>
                    <a:pt x="567918" y="192780"/>
                  </a:lnTo>
                  <a:lnTo>
                    <a:pt x="526235" y="106810"/>
                  </a:lnTo>
                  <a:lnTo>
                    <a:pt x="411610" y="15631"/>
                  </a:lnTo>
                  <a:lnTo>
                    <a:pt x="268328" y="15631"/>
                  </a:lnTo>
                  <a:lnTo>
                    <a:pt x="171938" y="5210"/>
                  </a:lnTo>
                  <a:lnTo>
                    <a:pt x="109415" y="2605"/>
                  </a:lnTo>
                  <a:lnTo>
                    <a:pt x="46892" y="260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81A9457-B610-F12A-ABC7-BD6E05F9E630}"/>
                </a:ext>
              </a:extLst>
            </p:cNvPr>
            <p:cNvSpPr/>
            <p:nvPr/>
          </p:nvSpPr>
          <p:spPr>
            <a:xfrm>
              <a:off x="4676205" y="2678072"/>
              <a:ext cx="2216964" cy="372533"/>
            </a:xfrm>
            <a:custGeom>
              <a:avLst/>
              <a:gdLst>
                <a:gd name="connsiteX0" fmla="*/ 2216964 w 2216964"/>
                <a:gd name="connsiteY0" fmla="*/ 0 h 372533"/>
                <a:gd name="connsiteX1" fmla="*/ 2144021 w 2216964"/>
                <a:gd name="connsiteY1" fmla="*/ 28656 h 372533"/>
                <a:gd name="connsiteX2" fmla="*/ 2050236 w 2216964"/>
                <a:gd name="connsiteY2" fmla="*/ 80759 h 372533"/>
                <a:gd name="connsiteX3" fmla="*/ 1951241 w 2216964"/>
                <a:gd name="connsiteY3" fmla="*/ 174543 h 372533"/>
                <a:gd name="connsiteX4" fmla="*/ 1914769 w 2216964"/>
                <a:gd name="connsiteY4" fmla="*/ 203200 h 372533"/>
                <a:gd name="connsiteX5" fmla="*/ 1909559 w 2216964"/>
                <a:gd name="connsiteY5" fmla="*/ 203200 h 372533"/>
                <a:gd name="connsiteX6" fmla="*/ 1807959 w 2216964"/>
                <a:gd name="connsiteY6" fmla="*/ 244882 h 372533"/>
                <a:gd name="connsiteX7" fmla="*/ 1753251 w 2216964"/>
                <a:gd name="connsiteY7" fmla="*/ 270933 h 372533"/>
                <a:gd name="connsiteX8" fmla="*/ 1667282 w 2216964"/>
                <a:gd name="connsiteY8" fmla="*/ 289169 h 372533"/>
                <a:gd name="connsiteX9" fmla="*/ 1602154 w 2216964"/>
                <a:gd name="connsiteY9" fmla="*/ 278749 h 372533"/>
                <a:gd name="connsiteX10" fmla="*/ 1547446 w 2216964"/>
                <a:gd name="connsiteY10" fmla="*/ 237066 h 372533"/>
                <a:gd name="connsiteX11" fmla="*/ 1495344 w 2216964"/>
                <a:gd name="connsiteY11" fmla="*/ 221436 h 372533"/>
                <a:gd name="connsiteX12" fmla="*/ 1357272 w 2216964"/>
                <a:gd name="connsiteY12" fmla="*/ 164123 h 372533"/>
                <a:gd name="connsiteX13" fmla="*/ 1305169 w 2216964"/>
                <a:gd name="connsiteY13" fmla="*/ 148492 h 372533"/>
                <a:gd name="connsiteX14" fmla="*/ 1211385 w 2216964"/>
                <a:gd name="connsiteY14" fmla="*/ 122441 h 372533"/>
                <a:gd name="connsiteX15" fmla="*/ 1117600 w 2216964"/>
                <a:gd name="connsiteY15" fmla="*/ 109415 h 372533"/>
                <a:gd name="connsiteX16" fmla="*/ 1008185 w 2216964"/>
                <a:gd name="connsiteY16" fmla="*/ 59918 h 372533"/>
                <a:gd name="connsiteX17" fmla="*/ 948267 w 2216964"/>
                <a:gd name="connsiteY17" fmla="*/ 41682 h 372533"/>
                <a:gd name="connsiteX18" fmla="*/ 903980 w 2216964"/>
                <a:gd name="connsiteY18" fmla="*/ 26051 h 372533"/>
                <a:gd name="connsiteX19" fmla="*/ 859692 w 2216964"/>
                <a:gd name="connsiteY19" fmla="*/ 10420 h 372533"/>
                <a:gd name="connsiteX20" fmla="*/ 804985 w 2216964"/>
                <a:gd name="connsiteY20" fmla="*/ 36472 h 372533"/>
                <a:gd name="connsiteX21" fmla="*/ 752882 w 2216964"/>
                <a:gd name="connsiteY21" fmla="*/ 54707 h 372533"/>
                <a:gd name="connsiteX22" fmla="*/ 674728 w 2216964"/>
                <a:gd name="connsiteY22" fmla="*/ 112020 h 372533"/>
                <a:gd name="connsiteX23" fmla="*/ 599180 w 2216964"/>
                <a:gd name="connsiteY23" fmla="*/ 151097 h 372533"/>
                <a:gd name="connsiteX24" fmla="*/ 541867 w 2216964"/>
                <a:gd name="connsiteY24" fmla="*/ 171938 h 372533"/>
                <a:gd name="connsiteX25" fmla="*/ 476739 w 2216964"/>
                <a:gd name="connsiteY25" fmla="*/ 200595 h 372533"/>
                <a:gd name="connsiteX26" fmla="*/ 432451 w 2216964"/>
                <a:gd name="connsiteY26" fmla="*/ 250092 h 372533"/>
                <a:gd name="connsiteX27" fmla="*/ 346482 w 2216964"/>
                <a:gd name="connsiteY27" fmla="*/ 310010 h 372533"/>
                <a:gd name="connsiteX28" fmla="*/ 265723 w 2216964"/>
                <a:gd name="connsiteY28" fmla="*/ 372533 h 372533"/>
                <a:gd name="connsiteX29" fmla="*/ 192780 w 2216964"/>
                <a:gd name="connsiteY29" fmla="*/ 349087 h 372533"/>
                <a:gd name="connsiteX30" fmla="*/ 91180 w 2216964"/>
                <a:gd name="connsiteY30" fmla="*/ 362113 h 372533"/>
                <a:gd name="connsiteX31" fmla="*/ 0 w 2216964"/>
                <a:gd name="connsiteY31" fmla="*/ 362113 h 37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16964" h="372533">
                  <a:moveTo>
                    <a:pt x="2216964" y="0"/>
                  </a:moveTo>
                  <a:lnTo>
                    <a:pt x="2144021" y="28656"/>
                  </a:lnTo>
                  <a:lnTo>
                    <a:pt x="2050236" y="80759"/>
                  </a:lnTo>
                  <a:lnTo>
                    <a:pt x="1951241" y="174543"/>
                  </a:lnTo>
                  <a:lnTo>
                    <a:pt x="1914769" y="203200"/>
                  </a:lnTo>
                  <a:lnTo>
                    <a:pt x="1909559" y="203200"/>
                  </a:lnTo>
                  <a:lnTo>
                    <a:pt x="1807959" y="244882"/>
                  </a:lnTo>
                  <a:lnTo>
                    <a:pt x="1753251" y="270933"/>
                  </a:lnTo>
                  <a:lnTo>
                    <a:pt x="1667282" y="289169"/>
                  </a:lnTo>
                  <a:lnTo>
                    <a:pt x="1602154" y="278749"/>
                  </a:lnTo>
                  <a:lnTo>
                    <a:pt x="1547446" y="237066"/>
                  </a:lnTo>
                  <a:lnTo>
                    <a:pt x="1495344" y="221436"/>
                  </a:lnTo>
                  <a:lnTo>
                    <a:pt x="1357272" y="164123"/>
                  </a:lnTo>
                  <a:lnTo>
                    <a:pt x="1305169" y="148492"/>
                  </a:lnTo>
                  <a:lnTo>
                    <a:pt x="1211385" y="122441"/>
                  </a:lnTo>
                  <a:lnTo>
                    <a:pt x="1117600" y="109415"/>
                  </a:lnTo>
                  <a:lnTo>
                    <a:pt x="1008185" y="59918"/>
                  </a:lnTo>
                  <a:lnTo>
                    <a:pt x="948267" y="41682"/>
                  </a:lnTo>
                  <a:lnTo>
                    <a:pt x="903980" y="26051"/>
                  </a:lnTo>
                  <a:lnTo>
                    <a:pt x="859692" y="10420"/>
                  </a:lnTo>
                  <a:lnTo>
                    <a:pt x="804985" y="36472"/>
                  </a:lnTo>
                  <a:lnTo>
                    <a:pt x="752882" y="54707"/>
                  </a:lnTo>
                  <a:lnTo>
                    <a:pt x="674728" y="112020"/>
                  </a:lnTo>
                  <a:lnTo>
                    <a:pt x="599180" y="151097"/>
                  </a:lnTo>
                  <a:lnTo>
                    <a:pt x="541867" y="171938"/>
                  </a:lnTo>
                  <a:lnTo>
                    <a:pt x="476739" y="200595"/>
                  </a:lnTo>
                  <a:lnTo>
                    <a:pt x="432451" y="250092"/>
                  </a:lnTo>
                  <a:lnTo>
                    <a:pt x="346482" y="310010"/>
                  </a:lnTo>
                  <a:lnTo>
                    <a:pt x="265723" y="372533"/>
                  </a:lnTo>
                  <a:lnTo>
                    <a:pt x="192780" y="349087"/>
                  </a:lnTo>
                  <a:lnTo>
                    <a:pt x="91180" y="362113"/>
                  </a:lnTo>
                  <a:lnTo>
                    <a:pt x="0" y="362113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B4F3899-DAFF-1344-54AF-501B87D81AEC}"/>
                </a:ext>
              </a:extLst>
            </p:cNvPr>
            <p:cNvSpPr/>
            <p:nvPr/>
          </p:nvSpPr>
          <p:spPr>
            <a:xfrm>
              <a:off x="5520267" y="2068472"/>
              <a:ext cx="463712" cy="612205"/>
            </a:xfrm>
            <a:custGeom>
              <a:avLst/>
              <a:gdLst>
                <a:gd name="connsiteX0" fmla="*/ 463712 w 463712"/>
                <a:gd name="connsiteY0" fmla="*/ 0 h 612205"/>
                <a:gd name="connsiteX1" fmla="*/ 398584 w 463712"/>
                <a:gd name="connsiteY1" fmla="*/ 39077 h 612205"/>
                <a:gd name="connsiteX2" fmla="*/ 351692 w 463712"/>
                <a:gd name="connsiteY2" fmla="*/ 93784 h 612205"/>
                <a:gd name="connsiteX3" fmla="*/ 310010 w 463712"/>
                <a:gd name="connsiteY3" fmla="*/ 166728 h 612205"/>
                <a:gd name="connsiteX4" fmla="*/ 294379 w 463712"/>
                <a:gd name="connsiteY4" fmla="*/ 242277 h 612205"/>
                <a:gd name="connsiteX5" fmla="*/ 278748 w 463712"/>
                <a:gd name="connsiteY5" fmla="*/ 283959 h 612205"/>
                <a:gd name="connsiteX6" fmla="*/ 255302 w 463712"/>
                <a:gd name="connsiteY6" fmla="*/ 338666 h 612205"/>
                <a:gd name="connsiteX7" fmla="*/ 187569 w 463712"/>
                <a:gd name="connsiteY7" fmla="*/ 385559 h 612205"/>
                <a:gd name="connsiteX8" fmla="*/ 130256 w 463712"/>
                <a:gd name="connsiteY8" fmla="*/ 440266 h 612205"/>
                <a:gd name="connsiteX9" fmla="*/ 70338 w 463712"/>
                <a:gd name="connsiteY9" fmla="*/ 479343 h 612205"/>
                <a:gd name="connsiteX10" fmla="*/ 41682 w 463712"/>
                <a:gd name="connsiteY10" fmla="*/ 560102 h 612205"/>
                <a:gd name="connsiteX11" fmla="*/ 0 w 463712"/>
                <a:gd name="connsiteY11" fmla="*/ 612205 h 612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3712" h="612205">
                  <a:moveTo>
                    <a:pt x="463712" y="0"/>
                  </a:moveTo>
                  <a:lnTo>
                    <a:pt x="398584" y="39077"/>
                  </a:lnTo>
                  <a:lnTo>
                    <a:pt x="351692" y="93784"/>
                  </a:lnTo>
                  <a:lnTo>
                    <a:pt x="310010" y="166728"/>
                  </a:lnTo>
                  <a:lnTo>
                    <a:pt x="294379" y="242277"/>
                  </a:lnTo>
                  <a:lnTo>
                    <a:pt x="278748" y="283959"/>
                  </a:lnTo>
                  <a:lnTo>
                    <a:pt x="255302" y="338666"/>
                  </a:lnTo>
                  <a:lnTo>
                    <a:pt x="187569" y="385559"/>
                  </a:lnTo>
                  <a:lnTo>
                    <a:pt x="130256" y="440266"/>
                  </a:lnTo>
                  <a:lnTo>
                    <a:pt x="70338" y="479343"/>
                  </a:lnTo>
                  <a:lnTo>
                    <a:pt x="41682" y="560102"/>
                  </a:lnTo>
                  <a:lnTo>
                    <a:pt x="0" y="612205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13E7D98-BCEE-FE74-923C-3C485F2B06AE}"/>
                </a:ext>
              </a:extLst>
            </p:cNvPr>
            <p:cNvSpPr/>
            <p:nvPr/>
          </p:nvSpPr>
          <p:spPr>
            <a:xfrm>
              <a:off x="5989190" y="278749"/>
              <a:ext cx="265723" cy="833641"/>
            </a:xfrm>
            <a:custGeom>
              <a:avLst/>
              <a:gdLst>
                <a:gd name="connsiteX0" fmla="*/ 0 w 265723"/>
                <a:gd name="connsiteY0" fmla="*/ 833641 h 833641"/>
                <a:gd name="connsiteX1" fmla="*/ 7815 w 265723"/>
                <a:gd name="connsiteY1" fmla="*/ 630441 h 833641"/>
                <a:gd name="connsiteX2" fmla="*/ 20841 w 265723"/>
                <a:gd name="connsiteY2" fmla="*/ 586154 h 833641"/>
                <a:gd name="connsiteX3" fmla="*/ 20841 w 265723"/>
                <a:gd name="connsiteY3" fmla="*/ 502789 h 833641"/>
                <a:gd name="connsiteX4" fmla="*/ 20841 w 265723"/>
                <a:gd name="connsiteY4" fmla="*/ 395979 h 833641"/>
                <a:gd name="connsiteX5" fmla="*/ 41682 w 265723"/>
                <a:gd name="connsiteY5" fmla="*/ 312615 h 833641"/>
                <a:gd name="connsiteX6" fmla="*/ 70338 w 265723"/>
                <a:gd name="connsiteY6" fmla="*/ 255302 h 833641"/>
                <a:gd name="connsiteX7" fmla="*/ 106810 w 265723"/>
                <a:gd name="connsiteY7" fmla="*/ 203200 h 833641"/>
                <a:gd name="connsiteX8" fmla="*/ 122441 w 265723"/>
                <a:gd name="connsiteY8" fmla="*/ 182359 h 833641"/>
                <a:gd name="connsiteX9" fmla="*/ 122441 w 265723"/>
                <a:gd name="connsiteY9" fmla="*/ 158913 h 833641"/>
                <a:gd name="connsiteX10" fmla="*/ 104205 w 265723"/>
                <a:gd name="connsiteY10" fmla="*/ 148492 h 833641"/>
                <a:gd name="connsiteX11" fmla="*/ 122441 w 265723"/>
                <a:gd name="connsiteY11" fmla="*/ 114625 h 833641"/>
                <a:gd name="connsiteX12" fmla="*/ 182359 w 265723"/>
                <a:gd name="connsiteY12" fmla="*/ 59918 h 833641"/>
                <a:gd name="connsiteX13" fmla="*/ 237066 w 265723"/>
                <a:gd name="connsiteY13" fmla="*/ 36472 h 833641"/>
                <a:gd name="connsiteX14" fmla="*/ 265723 w 265723"/>
                <a:gd name="connsiteY14" fmla="*/ 0 h 833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5723" h="833641">
                  <a:moveTo>
                    <a:pt x="0" y="833641"/>
                  </a:moveTo>
                  <a:lnTo>
                    <a:pt x="7815" y="630441"/>
                  </a:lnTo>
                  <a:lnTo>
                    <a:pt x="20841" y="586154"/>
                  </a:lnTo>
                  <a:lnTo>
                    <a:pt x="20841" y="502789"/>
                  </a:lnTo>
                  <a:lnTo>
                    <a:pt x="20841" y="395979"/>
                  </a:lnTo>
                  <a:lnTo>
                    <a:pt x="41682" y="312615"/>
                  </a:lnTo>
                  <a:lnTo>
                    <a:pt x="70338" y="255302"/>
                  </a:lnTo>
                  <a:lnTo>
                    <a:pt x="106810" y="203200"/>
                  </a:lnTo>
                  <a:lnTo>
                    <a:pt x="122441" y="182359"/>
                  </a:lnTo>
                  <a:lnTo>
                    <a:pt x="122441" y="158913"/>
                  </a:lnTo>
                  <a:lnTo>
                    <a:pt x="104205" y="148492"/>
                  </a:lnTo>
                  <a:lnTo>
                    <a:pt x="122441" y="114625"/>
                  </a:lnTo>
                  <a:lnTo>
                    <a:pt x="182359" y="59918"/>
                  </a:lnTo>
                  <a:lnTo>
                    <a:pt x="237066" y="36472"/>
                  </a:lnTo>
                  <a:lnTo>
                    <a:pt x="265723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7E5F170-62B5-E2A3-F496-A01A87DA4292}"/>
                </a:ext>
              </a:extLst>
            </p:cNvPr>
            <p:cNvSpPr/>
            <p:nvPr/>
          </p:nvSpPr>
          <p:spPr>
            <a:xfrm>
              <a:off x="6387774" y="277504"/>
              <a:ext cx="341272" cy="1427611"/>
            </a:xfrm>
            <a:custGeom>
              <a:avLst/>
              <a:gdLst>
                <a:gd name="connsiteX0" fmla="*/ 0 w 341272"/>
                <a:gd name="connsiteY0" fmla="*/ 1427611 h 1427611"/>
                <a:gd name="connsiteX1" fmla="*/ 36472 w 341272"/>
                <a:gd name="connsiteY1" fmla="*/ 1367693 h 1427611"/>
                <a:gd name="connsiteX2" fmla="*/ 88575 w 341272"/>
                <a:gd name="connsiteY2" fmla="*/ 1331221 h 1427611"/>
                <a:gd name="connsiteX3" fmla="*/ 104205 w 341272"/>
                <a:gd name="connsiteY3" fmla="*/ 1260883 h 1427611"/>
                <a:gd name="connsiteX4" fmla="*/ 161518 w 341272"/>
                <a:gd name="connsiteY4" fmla="*/ 1159283 h 1427611"/>
                <a:gd name="connsiteX5" fmla="*/ 224041 w 341272"/>
                <a:gd name="connsiteY5" fmla="*/ 1104575 h 1427611"/>
                <a:gd name="connsiteX6" fmla="*/ 239672 w 341272"/>
                <a:gd name="connsiteY6" fmla="*/ 1060288 h 1427611"/>
                <a:gd name="connsiteX7" fmla="*/ 263118 w 341272"/>
                <a:gd name="connsiteY7" fmla="*/ 966503 h 1427611"/>
                <a:gd name="connsiteX8" fmla="*/ 263118 w 341272"/>
                <a:gd name="connsiteY8" fmla="*/ 906585 h 1427611"/>
                <a:gd name="connsiteX9" fmla="*/ 276144 w 341272"/>
                <a:gd name="connsiteY9" fmla="*/ 862298 h 1427611"/>
                <a:gd name="connsiteX10" fmla="*/ 296985 w 341272"/>
                <a:gd name="connsiteY10" fmla="*/ 810195 h 1427611"/>
                <a:gd name="connsiteX11" fmla="*/ 310010 w 341272"/>
                <a:gd name="connsiteY11" fmla="*/ 760698 h 1427611"/>
                <a:gd name="connsiteX12" fmla="*/ 296985 w 341272"/>
                <a:gd name="connsiteY12" fmla="*/ 713806 h 1427611"/>
                <a:gd name="connsiteX13" fmla="*/ 268328 w 341272"/>
                <a:gd name="connsiteY13" fmla="*/ 648677 h 1427611"/>
                <a:gd name="connsiteX14" fmla="*/ 268328 w 341272"/>
                <a:gd name="connsiteY14" fmla="*/ 601785 h 1427611"/>
                <a:gd name="connsiteX15" fmla="*/ 302195 w 341272"/>
                <a:gd name="connsiteY15" fmla="*/ 557498 h 1427611"/>
                <a:gd name="connsiteX16" fmla="*/ 310010 w 341272"/>
                <a:gd name="connsiteY16" fmla="*/ 463713 h 1427611"/>
                <a:gd name="connsiteX17" fmla="*/ 315221 w 341272"/>
                <a:gd name="connsiteY17" fmla="*/ 349088 h 1427611"/>
                <a:gd name="connsiteX18" fmla="*/ 317826 w 341272"/>
                <a:gd name="connsiteY18" fmla="*/ 268329 h 1427611"/>
                <a:gd name="connsiteX19" fmla="*/ 325641 w 341272"/>
                <a:gd name="connsiteY19" fmla="*/ 138072 h 1427611"/>
                <a:gd name="connsiteX20" fmla="*/ 341272 w 341272"/>
                <a:gd name="connsiteY20" fmla="*/ 39077 h 1427611"/>
                <a:gd name="connsiteX21" fmla="*/ 341272 w 341272"/>
                <a:gd name="connsiteY21" fmla="*/ 0 h 142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1272" h="1427611">
                  <a:moveTo>
                    <a:pt x="0" y="1427611"/>
                  </a:moveTo>
                  <a:lnTo>
                    <a:pt x="36472" y="1367693"/>
                  </a:lnTo>
                  <a:lnTo>
                    <a:pt x="88575" y="1331221"/>
                  </a:lnTo>
                  <a:lnTo>
                    <a:pt x="104205" y="1260883"/>
                  </a:lnTo>
                  <a:lnTo>
                    <a:pt x="161518" y="1159283"/>
                  </a:lnTo>
                  <a:lnTo>
                    <a:pt x="224041" y="1104575"/>
                  </a:lnTo>
                  <a:lnTo>
                    <a:pt x="239672" y="1060288"/>
                  </a:lnTo>
                  <a:lnTo>
                    <a:pt x="263118" y="966503"/>
                  </a:lnTo>
                  <a:lnTo>
                    <a:pt x="263118" y="906585"/>
                  </a:lnTo>
                  <a:lnTo>
                    <a:pt x="276144" y="862298"/>
                  </a:lnTo>
                  <a:lnTo>
                    <a:pt x="296985" y="810195"/>
                  </a:lnTo>
                  <a:lnTo>
                    <a:pt x="310010" y="760698"/>
                  </a:lnTo>
                  <a:lnTo>
                    <a:pt x="296985" y="713806"/>
                  </a:lnTo>
                  <a:lnTo>
                    <a:pt x="268328" y="648677"/>
                  </a:lnTo>
                  <a:lnTo>
                    <a:pt x="268328" y="601785"/>
                  </a:lnTo>
                  <a:lnTo>
                    <a:pt x="302195" y="557498"/>
                  </a:lnTo>
                  <a:lnTo>
                    <a:pt x="310010" y="463713"/>
                  </a:lnTo>
                  <a:lnTo>
                    <a:pt x="315221" y="349088"/>
                  </a:lnTo>
                  <a:cubicBezTo>
                    <a:pt x="316089" y="322168"/>
                    <a:pt x="316958" y="295249"/>
                    <a:pt x="317826" y="268329"/>
                  </a:cubicBezTo>
                  <a:lnTo>
                    <a:pt x="325641" y="138072"/>
                  </a:lnTo>
                  <a:lnTo>
                    <a:pt x="341272" y="39077"/>
                  </a:lnTo>
                  <a:lnTo>
                    <a:pt x="341272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2FDAB84-0E89-B7C1-9433-C4350924C5F8}"/>
                </a:ext>
              </a:extLst>
            </p:cNvPr>
            <p:cNvSpPr/>
            <p:nvPr/>
          </p:nvSpPr>
          <p:spPr>
            <a:xfrm>
              <a:off x="6973928" y="270933"/>
              <a:ext cx="442872" cy="877929"/>
            </a:xfrm>
            <a:custGeom>
              <a:avLst/>
              <a:gdLst>
                <a:gd name="connsiteX0" fmla="*/ 0 w 442872"/>
                <a:gd name="connsiteY0" fmla="*/ 877929 h 877929"/>
                <a:gd name="connsiteX1" fmla="*/ 41682 w 442872"/>
                <a:gd name="connsiteY1" fmla="*/ 867508 h 877929"/>
                <a:gd name="connsiteX2" fmla="*/ 80759 w 442872"/>
                <a:gd name="connsiteY2" fmla="*/ 846667 h 877929"/>
                <a:gd name="connsiteX3" fmla="*/ 153703 w 442872"/>
                <a:gd name="connsiteY3" fmla="*/ 812800 h 877929"/>
                <a:gd name="connsiteX4" fmla="*/ 250093 w 442872"/>
                <a:gd name="connsiteY4" fmla="*/ 726831 h 877929"/>
                <a:gd name="connsiteX5" fmla="*/ 263118 w 442872"/>
                <a:gd name="connsiteY5" fmla="*/ 664308 h 877929"/>
                <a:gd name="connsiteX6" fmla="*/ 299590 w 442872"/>
                <a:gd name="connsiteY6" fmla="*/ 606995 h 877929"/>
                <a:gd name="connsiteX7" fmla="*/ 315221 w 442872"/>
                <a:gd name="connsiteY7" fmla="*/ 575734 h 877929"/>
                <a:gd name="connsiteX8" fmla="*/ 328246 w 442872"/>
                <a:gd name="connsiteY8" fmla="*/ 544472 h 877929"/>
                <a:gd name="connsiteX9" fmla="*/ 328246 w 442872"/>
                <a:gd name="connsiteY9" fmla="*/ 484554 h 877929"/>
                <a:gd name="connsiteX10" fmla="*/ 354298 w 442872"/>
                <a:gd name="connsiteY10" fmla="*/ 403795 h 877929"/>
                <a:gd name="connsiteX11" fmla="*/ 364718 w 442872"/>
                <a:gd name="connsiteY11" fmla="*/ 354298 h 877929"/>
                <a:gd name="connsiteX12" fmla="*/ 372534 w 442872"/>
                <a:gd name="connsiteY12" fmla="*/ 310011 h 877929"/>
                <a:gd name="connsiteX13" fmla="*/ 377744 w 442872"/>
                <a:gd name="connsiteY13" fmla="*/ 273539 h 877929"/>
                <a:gd name="connsiteX14" fmla="*/ 427241 w 442872"/>
                <a:gd name="connsiteY14" fmla="*/ 242277 h 877929"/>
                <a:gd name="connsiteX15" fmla="*/ 440267 w 442872"/>
                <a:gd name="connsiteY15" fmla="*/ 200595 h 877929"/>
                <a:gd name="connsiteX16" fmla="*/ 442872 w 442872"/>
                <a:gd name="connsiteY16" fmla="*/ 174544 h 877929"/>
                <a:gd name="connsiteX17" fmla="*/ 427241 w 442872"/>
                <a:gd name="connsiteY17" fmla="*/ 138072 h 877929"/>
                <a:gd name="connsiteX18" fmla="*/ 406400 w 442872"/>
                <a:gd name="connsiteY18" fmla="*/ 96390 h 877929"/>
                <a:gd name="connsiteX19" fmla="*/ 364718 w 442872"/>
                <a:gd name="connsiteY19" fmla="*/ 0 h 877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42872" h="877929">
                  <a:moveTo>
                    <a:pt x="0" y="877929"/>
                  </a:moveTo>
                  <a:lnTo>
                    <a:pt x="41682" y="867508"/>
                  </a:lnTo>
                  <a:lnTo>
                    <a:pt x="80759" y="846667"/>
                  </a:lnTo>
                  <a:lnTo>
                    <a:pt x="153703" y="812800"/>
                  </a:lnTo>
                  <a:lnTo>
                    <a:pt x="250093" y="726831"/>
                  </a:lnTo>
                  <a:lnTo>
                    <a:pt x="263118" y="664308"/>
                  </a:lnTo>
                  <a:lnTo>
                    <a:pt x="299590" y="606995"/>
                  </a:lnTo>
                  <a:lnTo>
                    <a:pt x="315221" y="575734"/>
                  </a:lnTo>
                  <a:lnTo>
                    <a:pt x="328246" y="544472"/>
                  </a:lnTo>
                  <a:lnTo>
                    <a:pt x="328246" y="484554"/>
                  </a:lnTo>
                  <a:lnTo>
                    <a:pt x="354298" y="403795"/>
                  </a:lnTo>
                  <a:lnTo>
                    <a:pt x="364718" y="354298"/>
                  </a:lnTo>
                  <a:lnTo>
                    <a:pt x="372534" y="310011"/>
                  </a:lnTo>
                  <a:lnTo>
                    <a:pt x="377744" y="273539"/>
                  </a:lnTo>
                  <a:lnTo>
                    <a:pt x="427241" y="242277"/>
                  </a:lnTo>
                  <a:lnTo>
                    <a:pt x="440267" y="200595"/>
                  </a:lnTo>
                  <a:lnTo>
                    <a:pt x="442872" y="174544"/>
                  </a:lnTo>
                  <a:lnTo>
                    <a:pt x="427241" y="138072"/>
                  </a:lnTo>
                  <a:lnTo>
                    <a:pt x="406400" y="96390"/>
                  </a:lnTo>
                  <a:lnTo>
                    <a:pt x="364718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62DAA57-714D-A946-36D1-FBA8CB4D9944}"/>
                </a:ext>
              </a:extLst>
            </p:cNvPr>
            <p:cNvSpPr/>
            <p:nvPr/>
          </p:nvSpPr>
          <p:spPr>
            <a:xfrm>
              <a:off x="7255282" y="898769"/>
              <a:ext cx="96390" cy="643467"/>
            </a:xfrm>
            <a:custGeom>
              <a:avLst/>
              <a:gdLst>
                <a:gd name="connsiteX0" fmla="*/ 0 w 96390"/>
                <a:gd name="connsiteY0" fmla="*/ 643467 h 643467"/>
                <a:gd name="connsiteX1" fmla="*/ 15631 w 96390"/>
                <a:gd name="connsiteY1" fmla="*/ 554893 h 643467"/>
                <a:gd name="connsiteX2" fmla="*/ 49497 w 96390"/>
                <a:gd name="connsiteY2" fmla="*/ 494975 h 643467"/>
                <a:gd name="connsiteX3" fmla="*/ 65128 w 96390"/>
                <a:gd name="connsiteY3" fmla="*/ 422031 h 643467"/>
                <a:gd name="connsiteX4" fmla="*/ 80759 w 96390"/>
                <a:gd name="connsiteY4" fmla="*/ 323036 h 643467"/>
                <a:gd name="connsiteX5" fmla="*/ 91180 w 96390"/>
                <a:gd name="connsiteY5" fmla="*/ 224041 h 643467"/>
                <a:gd name="connsiteX6" fmla="*/ 96390 w 96390"/>
                <a:gd name="connsiteY6" fmla="*/ 187569 h 643467"/>
                <a:gd name="connsiteX7" fmla="*/ 83364 w 96390"/>
                <a:gd name="connsiteY7" fmla="*/ 101600 h 643467"/>
                <a:gd name="connsiteX8" fmla="*/ 39077 w 96390"/>
                <a:gd name="connsiteY8" fmla="*/ 62523 h 643467"/>
                <a:gd name="connsiteX9" fmla="*/ 41682 w 96390"/>
                <a:gd name="connsiteY9" fmla="*/ 41682 h 643467"/>
                <a:gd name="connsiteX10" fmla="*/ 23446 w 96390"/>
                <a:gd name="connsiteY10" fmla="*/ 0 h 64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390" h="643467">
                  <a:moveTo>
                    <a:pt x="0" y="643467"/>
                  </a:moveTo>
                  <a:lnTo>
                    <a:pt x="15631" y="554893"/>
                  </a:lnTo>
                  <a:lnTo>
                    <a:pt x="49497" y="494975"/>
                  </a:lnTo>
                  <a:lnTo>
                    <a:pt x="65128" y="422031"/>
                  </a:lnTo>
                  <a:lnTo>
                    <a:pt x="80759" y="323036"/>
                  </a:lnTo>
                  <a:lnTo>
                    <a:pt x="91180" y="224041"/>
                  </a:lnTo>
                  <a:lnTo>
                    <a:pt x="96390" y="187569"/>
                  </a:lnTo>
                  <a:lnTo>
                    <a:pt x="83364" y="101600"/>
                  </a:lnTo>
                  <a:lnTo>
                    <a:pt x="39077" y="62523"/>
                  </a:lnTo>
                  <a:lnTo>
                    <a:pt x="41682" y="41682"/>
                  </a:lnTo>
                  <a:lnTo>
                    <a:pt x="23446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06C9582-AC23-C3B5-CCE8-342C6F27584B}"/>
                </a:ext>
              </a:extLst>
            </p:cNvPr>
            <p:cNvSpPr/>
            <p:nvPr/>
          </p:nvSpPr>
          <p:spPr>
            <a:xfrm>
              <a:off x="7242256" y="1237436"/>
              <a:ext cx="703385" cy="1047261"/>
            </a:xfrm>
            <a:custGeom>
              <a:avLst/>
              <a:gdLst>
                <a:gd name="connsiteX0" fmla="*/ 0 w 703385"/>
                <a:gd name="connsiteY0" fmla="*/ 1047261 h 1047261"/>
                <a:gd name="connsiteX1" fmla="*/ 26052 w 703385"/>
                <a:gd name="connsiteY1" fmla="*/ 982133 h 1047261"/>
                <a:gd name="connsiteX2" fmla="*/ 41682 w 703385"/>
                <a:gd name="connsiteY2" fmla="*/ 917005 h 1047261"/>
                <a:gd name="connsiteX3" fmla="*/ 28657 w 703385"/>
                <a:gd name="connsiteY3" fmla="*/ 890954 h 1047261"/>
                <a:gd name="connsiteX4" fmla="*/ 44288 w 703385"/>
                <a:gd name="connsiteY4" fmla="*/ 831036 h 1047261"/>
                <a:gd name="connsiteX5" fmla="*/ 49498 w 703385"/>
                <a:gd name="connsiteY5" fmla="*/ 804985 h 1047261"/>
                <a:gd name="connsiteX6" fmla="*/ 59918 w 703385"/>
                <a:gd name="connsiteY6" fmla="*/ 786749 h 1047261"/>
                <a:gd name="connsiteX7" fmla="*/ 85970 w 703385"/>
                <a:gd name="connsiteY7" fmla="*/ 758092 h 1047261"/>
                <a:gd name="connsiteX8" fmla="*/ 101600 w 703385"/>
                <a:gd name="connsiteY8" fmla="*/ 721620 h 1047261"/>
                <a:gd name="connsiteX9" fmla="*/ 125047 w 703385"/>
                <a:gd name="connsiteY9" fmla="*/ 692964 h 1047261"/>
                <a:gd name="connsiteX10" fmla="*/ 145888 w 703385"/>
                <a:gd name="connsiteY10" fmla="*/ 669518 h 1047261"/>
                <a:gd name="connsiteX11" fmla="*/ 164123 w 703385"/>
                <a:gd name="connsiteY11" fmla="*/ 651282 h 1047261"/>
                <a:gd name="connsiteX12" fmla="*/ 182359 w 703385"/>
                <a:gd name="connsiteY12" fmla="*/ 635651 h 1047261"/>
                <a:gd name="connsiteX13" fmla="*/ 187570 w 703385"/>
                <a:gd name="connsiteY13" fmla="*/ 604390 h 1047261"/>
                <a:gd name="connsiteX14" fmla="*/ 216226 w 703385"/>
                <a:gd name="connsiteY14" fmla="*/ 565313 h 1047261"/>
                <a:gd name="connsiteX15" fmla="*/ 213621 w 703385"/>
                <a:gd name="connsiteY15" fmla="*/ 554892 h 1047261"/>
                <a:gd name="connsiteX16" fmla="*/ 250093 w 703385"/>
                <a:gd name="connsiteY16" fmla="*/ 513210 h 1047261"/>
                <a:gd name="connsiteX17" fmla="*/ 312616 w 703385"/>
                <a:gd name="connsiteY17" fmla="*/ 432451 h 1047261"/>
                <a:gd name="connsiteX18" fmla="*/ 351693 w 703385"/>
                <a:gd name="connsiteY18" fmla="*/ 380349 h 1047261"/>
                <a:gd name="connsiteX19" fmla="*/ 398585 w 703385"/>
                <a:gd name="connsiteY19" fmla="*/ 341272 h 1047261"/>
                <a:gd name="connsiteX20" fmla="*/ 445477 w 703385"/>
                <a:gd name="connsiteY20" fmla="*/ 291774 h 1047261"/>
                <a:gd name="connsiteX21" fmla="*/ 468923 w 703385"/>
                <a:gd name="connsiteY21" fmla="*/ 265723 h 1047261"/>
                <a:gd name="connsiteX22" fmla="*/ 526236 w 703385"/>
                <a:gd name="connsiteY22" fmla="*/ 177149 h 1047261"/>
                <a:gd name="connsiteX23" fmla="*/ 575734 w 703385"/>
                <a:gd name="connsiteY23" fmla="*/ 109415 h 1047261"/>
                <a:gd name="connsiteX24" fmla="*/ 614811 w 703385"/>
                <a:gd name="connsiteY24" fmla="*/ 83364 h 1047261"/>
                <a:gd name="connsiteX25" fmla="*/ 661703 w 703385"/>
                <a:gd name="connsiteY25" fmla="*/ 31261 h 1047261"/>
                <a:gd name="connsiteX26" fmla="*/ 703385 w 703385"/>
                <a:gd name="connsiteY26" fmla="*/ 0 h 1047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03385" h="1047261">
                  <a:moveTo>
                    <a:pt x="0" y="1047261"/>
                  </a:moveTo>
                  <a:lnTo>
                    <a:pt x="26052" y="982133"/>
                  </a:lnTo>
                  <a:lnTo>
                    <a:pt x="41682" y="917005"/>
                  </a:lnTo>
                  <a:lnTo>
                    <a:pt x="28657" y="890954"/>
                  </a:lnTo>
                  <a:lnTo>
                    <a:pt x="44288" y="831036"/>
                  </a:lnTo>
                  <a:lnTo>
                    <a:pt x="49498" y="804985"/>
                  </a:lnTo>
                  <a:lnTo>
                    <a:pt x="59918" y="786749"/>
                  </a:lnTo>
                  <a:lnTo>
                    <a:pt x="85970" y="758092"/>
                  </a:lnTo>
                  <a:lnTo>
                    <a:pt x="101600" y="721620"/>
                  </a:lnTo>
                  <a:lnTo>
                    <a:pt x="125047" y="692964"/>
                  </a:lnTo>
                  <a:lnTo>
                    <a:pt x="145888" y="669518"/>
                  </a:lnTo>
                  <a:lnTo>
                    <a:pt x="164123" y="651282"/>
                  </a:lnTo>
                  <a:lnTo>
                    <a:pt x="182359" y="635651"/>
                  </a:lnTo>
                  <a:lnTo>
                    <a:pt x="187570" y="604390"/>
                  </a:lnTo>
                  <a:lnTo>
                    <a:pt x="216226" y="565313"/>
                  </a:lnTo>
                  <a:lnTo>
                    <a:pt x="213621" y="554892"/>
                  </a:lnTo>
                  <a:lnTo>
                    <a:pt x="250093" y="513210"/>
                  </a:lnTo>
                  <a:lnTo>
                    <a:pt x="312616" y="432451"/>
                  </a:lnTo>
                  <a:lnTo>
                    <a:pt x="351693" y="380349"/>
                  </a:lnTo>
                  <a:lnTo>
                    <a:pt x="398585" y="341272"/>
                  </a:lnTo>
                  <a:lnTo>
                    <a:pt x="445477" y="291774"/>
                  </a:lnTo>
                  <a:lnTo>
                    <a:pt x="468923" y="265723"/>
                  </a:lnTo>
                  <a:lnTo>
                    <a:pt x="526236" y="177149"/>
                  </a:lnTo>
                  <a:lnTo>
                    <a:pt x="575734" y="109415"/>
                  </a:lnTo>
                  <a:lnTo>
                    <a:pt x="614811" y="83364"/>
                  </a:lnTo>
                  <a:lnTo>
                    <a:pt x="661703" y="31261"/>
                  </a:lnTo>
                  <a:lnTo>
                    <a:pt x="703385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9D62507-3E2F-00FC-F902-8BEE625EBC1B}"/>
                </a:ext>
              </a:extLst>
            </p:cNvPr>
            <p:cNvSpPr/>
            <p:nvPr/>
          </p:nvSpPr>
          <p:spPr>
            <a:xfrm>
              <a:off x="8246378" y="406866"/>
              <a:ext cx="1338044" cy="1786855"/>
            </a:xfrm>
            <a:custGeom>
              <a:avLst/>
              <a:gdLst>
                <a:gd name="connsiteX0" fmla="*/ 0 w 1338044"/>
                <a:gd name="connsiteY0" fmla="*/ 1786855 h 1786855"/>
                <a:gd name="connsiteX1" fmla="*/ 0 w 1338044"/>
                <a:gd name="connsiteY1" fmla="*/ 1786855 h 1786855"/>
                <a:gd name="connsiteX2" fmla="*/ 75501 w 1338044"/>
                <a:gd name="connsiteY2" fmla="*/ 1644242 h 1786855"/>
                <a:gd name="connsiteX3" fmla="*/ 151002 w 1338044"/>
                <a:gd name="connsiteY3" fmla="*/ 1463879 h 1786855"/>
                <a:gd name="connsiteX4" fmla="*/ 180363 w 1338044"/>
                <a:gd name="connsiteY4" fmla="*/ 1375795 h 1786855"/>
                <a:gd name="connsiteX5" fmla="*/ 213919 w 1338044"/>
                <a:gd name="connsiteY5" fmla="*/ 1308683 h 1786855"/>
                <a:gd name="connsiteX6" fmla="*/ 243281 w 1338044"/>
                <a:gd name="connsiteY6" fmla="*/ 1258349 h 1786855"/>
                <a:gd name="connsiteX7" fmla="*/ 243281 w 1338044"/>
                <a:gd name="connsiteY7" fmla="*/ 1145097 h 1786855"/>
                <a:gd name="connsiteX8" fmla="*/ 289420 w 1338044"/>
                <a:gd name="connsiteY8" fmla="*/ 1065402 h 1786855"/>
                <a:gd name="connsiteX9" fmla="*/ 331365 w 1338044"/>
                <a:gd name="connsiteY9" fmla="*/ 977317 h 1786855"/>
                <a:gd name="connsiteX10" fmla="*/ 356532 w 1338044"/>
                <a:gd name="connsiteY10" fmla="*/ 914400 h 1786855"/>
                <a:gd name="connsiteX11" fmla="*/ 364921 w 1338044"/>
                <a:gd name="connsiteY11" fmla="*/ 834705 h 1786855"/>
                <a:gd name="connsiteX12" fmla="*/ 390088 w 1338044"/>
                <a:gd name="connsiteY12" fmla="*/ 817927 h 1786855"/>
                <a:gd name="connsiteX13" fmla="*/ 390088 w 1338044"/>
                <a:gd name="connsiteY13" fmla="*/ 817927 h 1786855"/>
                <a:gd name="connsiteX14" fmla="*/ 415255 w 1338044"/>
                <a:gd name="connsiteY14" fmla="*/ 755009 h 1786855"/>
                <a:gd name="connsiteX15" fmla="*/ 415255 w 1338044"/>
                <a:gd name="connsiteY15" fmla="*/ 729842 h 1786855"/>
                <a:gd name="connsiteX16" fmla="*/ 423644 w 1338044"/>
                <a:gd name="connsiteY16" fmla="*/ 683703 h 1786855"/>
                <a:gd name="connsiteX17" fmla="*/ 457200 w 1338044"/>
                <a:gd name="connsiteY17" fmla="*/ 654341 h 1786855"/>
                <a:gd name="connsiteX18" fmla="*/ 503339 w 1338044"/>
                <a:gd name="connsiteY18" fmla="*/ 553673 h 1786855"/>
                <a:gd name="connsiteX19" fmla="*/ 557868 w 1338044"/>
                <a:gd name="connsiteY19" fmla="*/ 494951 h 1786855"/>
                <a:gd name="connsiteX20" fmla="*/ 591424 w 1338044"/>
                <a:gd name="connsiteY20" fmla="*/ 406866 h 1786855"/>
                <a:gd name="connsiteX21" fmla="*/ 595618 w 1338044"/>
                <a:gd name="connsiteY21" fmla="*/ 390088 h 1786855"/>
                <a:gd name="connsiteX22" fmla="*/ 620785 w 1338044"/>
                <a:gd name="connsiteY22" fmla="*/ 356532 h 1786855"/>
                <a:gd name="connsiteX23" fmla="*/ 725648 w 1338044"/>
                <a:gd name="connsiteY23" fmla="*/ 322976 h 1786855"/>
                <a:gd name="connsiteX24" fmla="*/ 780176 w 1338044"/>
                <a:gd name="connsiteY24" fmla="*/ 289420 h 1786855"/>
                <a:gd name="connsiteX25" fmla="*/ 838899 w 1338044"/>
                <a:gd name="connsiteY25" fmla="*/ 255864 h 1786855"/>
                <a:gd name="connsiteX26" fmla="*/ 843094 w 1338044"/>
                <a:gd name="connsiteY26" fmla="*/ 209725 h 1786855"/>
                <a:gd name="connsiteX27" fmla="*/ 918594 w 1338044"/>
                <a:gd name="connsiteY27" fmla="*/ 142613 h 1786855"/>
                <a:gd name="connsiteX28" fmla="*/ 998290 w 1338044"/>
                <a:gd name="connsiteY28" fmla="*/ 134224 h 1786855"/>
                <a:gd name="connsiteX29" fmla="*/ 1023457 w 1338044"/>
                <a:gd name="connsiteY29" fmla="*/ 100668 h 1786855"/>
                <a:gd name="connsiteX30" fmla="*/ 1178653 w 1338044"/>
                <a:gd name="connsiteY30" fmla="*/ 92279 h 1786855"/>
                <a:gd name="connsiteX31" fmla="*/ 1338044 w 1338044"/>
                <a:gd name="connsiteY31" fmla="*/ 0 h 1786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38044" h="1786855">
                  <a:moveTo>
                    <a:pt x="0" y="1786855"/>
                  </a:moveTo>
                  <a:lnTo>
                    <a:pt x="0" y="1786855"/>
                  </a:lnTo>
                  <a:lnTo>
                    <a:pt x="75501" y="1644242"/>
                  </a:lnTo>
                  <a:lnTo>
                    <a:pt x="151002" y="1463879"/>
                  </a:lnTo>
                  <a:lnTo>
                    <a:pt x="180363" y="1375795"/>
                  </a:lnTo>
                  <a:lnTo>
                    <a:pt x="213919" y="1308683"/>
                  </a:lnTo>
                  <a:lnTo>
                    <a:pt x="243281" y="1258349"/>
                  </a:lnTo>
                  <a:lnTo>
                    <a:pt x="243281" y="1145097"/>
                  </a:lnTo>
                  <a:lnTo>
                    <a:pt x="289420" y="1065402"/>
                  </a:lnTo>
                  <a:lnTo>
                    <a:pt x="331365" y="977317"/>
                  </a:lnTo>
                  <a:lnTo>
                    <a:pt x="356532" y="914400"/>
                  </a:lnTo>
                  <a:lnTo>
                    <a:pt x="364921" y="834705"/>
                  </a:lnTo>
                  <a:lnTo>
                    <a:pt x="390088" y="817927"/>
                  </a:lnTo>
                  <a:lnTo>
                    <a:pt x="390088" y="817927"/>
                  </a:lnTo>
                  <a:lnTo>
                    <a:pt x="415255" y="755009"/>
                  </a:lnTo>
                  <a:lnTo>
                    <a:pt x="415255" y="729842"/>
                  </a:lnTo>
                  <a:lnTo>
                    <a:pt x="423644" y="683703"/>
                  </a:lnTo>
                  <a:lnTo>
                    <a:pt x="457200" y="654341"/>
                  </a:lnTo>
                  <a:lnTo>
                    <a:pt x="503339" y="553673"/>
                  </a:lnTo>
                  <a:lnTo>
                    <a:pt x="557868" y="494951"/>
                  </a:lnTo>
                  <a:lnTo>
                    <a:pt x="591424" y="406866"/>
                  </a:lnTo>
                  <a:lnTo>
                    <a:pt x="595618" y="390088"/>
                  </a:lnTo>
                  <a:lnTo>
                    <a:pt x="620785" y="356532"/>
                  </a:lnTo>
                  <a:lnTo>
                    <a:pt x="725648" y="322976"/>
                  </a:lnTo>
                  <a:lnTo>
                    <a:pt x="780176" y="289420"/>
                  </a:lnTo>
                  <a:lnTo>
                    <a:pt x="838899" y="255864"/>
                  </a:lnTo>
                  <a:lnTo>
                    <a:pt x="843094" y="209725"/>
                  </a:lnTo>
                  <a:lnTo>
                    <a:pt x="918594" y="142613"/>
                  </a:lnTo>
                  <a:lnTo>
                    <a:pt x="998290" y="134224"/>
                  </a:lnTo>
                  <a:lnTo>
                    <a:pt x="1023457" y="100668"/>
                  </a:lnTo>
                  <a:lnTo>
                    <a:pt x="1178653" y="92279"/>
                  </a:lnTo>
                  <a:lnTo>
                    <a:pt x="1338044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2E1676D-5873-82D9-CB5F-74532AF7E55F}"/>
                </a:ext>
              </a:extLst>
            </p:cNvPr>
            <p:cNvSpPr/>
            <p:nvPr/>
          </p:nvSpPr>
          <p:spPr>
            <a:xfrm>
              <a:off x="9139806" y="692092"/>
              <a:ext cx="67111" cy="520117"/>
            </a:xfrm>
            <a:custGeom>
              <a:avLst/>
              <a:gdLst>
                <a:gd name="connsiteX0" fmla="*/ 0 w 67111"/>
                <a:gd name="connsiteY0" fmla="*/ 520117 h 520117"/>
                <a:gd name="connsiteX1" fmla="*/ 67111 w 67111"/>
                <a:gd name="connsiteY1" fmla="*/ 306198 h 520117"/>
                <a:gd name="connsiteX2" fmla="*/ 41944 w 67111"/>
                <a:gd name="connsiteY2" fmla="*/ 184558 h 520117"/>
                <a:gd name="connsiteX3" fmla="*/ 41944 w 67111"/>
                <a:gd name="connsiteY3" fmla="*/ 113251 h 520117"/>
                <a:gd name="connsiteX4" fmla="*/ 41944 w 67111"/>
                <a:gd name="connsiteY4" fmla="*/ 29361 h 520117"/>
                <a:gd name="connsiteX5" fmla="*/ 46139 w 67111"/>
                <a:gd name="connsiteY5" fmla="*/ 0 h 52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111" h="520117">
                  <a:moveTo>
                    <a:pt x="0" y="520117"/>
                  </a:moveTo>
                  <a:lnTo>
                    <a:pt x="67111" y="306198"/>
                  </a:lnTo>
                  <a:lnTo>
                    <a:pt x="41944" y="184558"/>
                  </a:lnTo>
                  <a:lnTo>
                    <a:pt x="41944" y="113251"/>
                  </a:lnTo>
                  <a:lnTo>
                    <a:pt x="41944" y="29361"/>
                  </a:lnTo>
                  <a:lnTo>
                    <a:pt x="46139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4613EC2-8501-D514-7058-24F388D5A2BB}"/>
                </a:ext>
              </a:extLst>
            </p:cNvPr>
            <p:cNvSpPr/>
            <p:nvPr/>
          </p:nvSpPr>
          <p:spPr>
            <a:xfrm>
              <a:off x="8049237" y="750815"/>
              <a:ext cx="826315" cy="134224"/>
            </a:xfrm>
            <a:custGeom>
              <a:avLst/>
              <a:gdLst>
                <a:gd name="connsiteX0" fmla="*/ 0 w 826315"/>
                <a:gd name="connsiteY0" fmla="*/ 29361 h 134224"/>
                <a:gd name="connsiteX1" fmla="*/ 159391 w 826315"/>
                <a:gd name="connsiteY1" fmla="*/ 71306 h 134224"/>
                <a:gd name="connsiteX2" fmla="*/ 197141 w 826315"/>
                <a:gd name="connsiteY2" fmla="*/ 100668 h 134224"/>
                <a:gd name="connsiteX3" fmla="*/ 272642 w 826315"/>
                <a:gd name="connsiteY3" fmla="*/ 121640 h 134224"/>
                <a:gd name="connsiteX4" fmla="*/ 381699 w 826315"/>
                <a:gd name="connsiteY4" fmla="*/ 134224 h 134224"/>
                <a:gd name="connsiteX5" fmla="*/ 532701 w 826315"/>
                <a:gd name="connsiteY5" fmla="*/ 71306 h 134224"/>
                <a:gd name="connsiteX6" fmla="*/ 608202 w 826315"/>
                <a:gd name="connsiteY6" fmla="*/ 50334 h 134224"/>
                <a:gd name="connsiteX7" fmla="*/ 658535 w 826315"/>
                <a:gd name="connsiteY7" fmla="*/ 46139 h 134224"/>
                <a:gd name="connsiteX8" fmla="*/ 725647 w 826315"/>
                <a:gd name="connsiteY8" fmla="*/ 20972 h 134224"/>
                <a:gd name="connsiteX9" fmla="*/ 775981 w 826315"/>
                <a:gd name="connsiteY9" fmla="*/ 0 h 134224"/>
                <a:gd name="connsiteX10" fmla="*/ 826315 w 826315"/>
                <a:gd name="connsiteY10" fmla="*/ 8389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6315" h="134224">
                  <a:moveTo>
                    <a:pt x="0" y="29361"/>
                  </a:moveTo>
                  <a:lnTo>
                    <a:pt x="159391" y="71306"/>
                  </a:lnTo>
                  <a:lnTo>
                    <a:pt x="197141" y="100668"/>
                  </a:lnTo>
                  <a:lnTo>
                    <a:pt x="272642" y="121640"/>
                  </a:lnTo>
                  <a:lnTo>
                    <a:pt x="381699" y="134224"/>
                  </a:lnTo>
                  <a:lnTo>
                    <a:pt x="532701" y="71306"/>
                  </a:lnTo>
                  <a:lnTo>
                    <a:pt x="608202" y="50334"/>
                  </a:lnTo>
                  <a:lnTo>
                    <a:pt x="658535" y="46139"/>
                  </a:lnTo>
                  <a:lnTo>
                    <a:pt x="725647" y="20972"/>
                  </a:lnTo>
                  <a:lnTo>
                    <a:pt x="775981" y="0"/>
                  </a:lnTo>
                  <a:lnTo>
                    <a:pt x="826315" y="8389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5718384-0B99-44A8-8D03-E3E4B27CFB39}"/>
                </a:ext>
              </a:extLst>
            </p:cNvPr>
            <p:cNvSpPr/>
            <p:nvPr/>
          </p:nvSpPr>
          <p:spPr>
            <a:xfrm>
              <a:off x="9567644" y="427839"/>
              <a:ext cx="272642" cy="956344"/>
            </a:xfrm>
            <a:custGeom>
              <a:avLst/>
              <a:gdLst>
                <a:gd name="connsiteX0" fmla="*/ 272642 w 272642"/>
                <a:gd name="connsiteY0" fmla="*/ 956344 h 956344"/>
                <a:gd name="connsiteX1" fmla="*/ 255864 w 272642"/>
                <a:gd name="connsiteY1" fmla="*/ 872455 h 956344"/>
                <a:gd name="connsiteX2" fmla="*/ 243281 w 272642"/>
                <a:gd name="connsiteY2" fmla="*/ 775981 h 956344"/>
                <a:gd name="connsiteX3" fmla="*/ 247475 w 272642"/>
                <a:gd name="connsiteY3" fmla="*/ 687897 h 956344"/>
                <a:gd name="connsiteX4" fmla="*/ 222308 w 272642"/>
                <a:gd name="connsiteY4" fmla="*/ 570451 h 956344"/>
                <a:gd name="connsiteX5" fmla="*/ 142613 w 272642"/>
                <a:gd name="connsiteY5" fmla="*/ 461394 h 956344"/>
                <a:gd name="connsiteX6" fmla="*/ 71306 w 272642"/>
                <a:gd name="connsiteY6" fmla="*/ 331365 h 956344"/>
                <a:gd name="connsiteX7" fmla="*/ 75501 w 272642"/>
                <a:gd name="connsiteY7" fmla="*/ 201335 h 956344"/>
                <a:gd name="connsiteX8" fmla="*/ 58723 w 272642"/>
                <a:gd name="connsiteY8" fmla="*/ 134223 h 956344"/>
                <a:gd name="connsiteX9" fmla="*/ 46139 w 272642"/>
                <a:gd name="connsiteY9" fmla="*/ 96473 h 956344"/>
                <a:gd name="connsiteX10" fmla="*/ 0 w 272642"/>
                <a:gd name="connsiteY10" fmla="*/ 0 h 95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2642" h="956344">
                  <a:moveTo>
                    <a:pt x="272642" y="956344"/>
                  </a:moveTo>
                  <a:lnTo>
                    <a:pt x="255864" y="872455"/>
                  </a:lnTo>
                  <a:lnTo>
                    <a:pt x="243281" y="775981"/>
                  </a:lnTo>
                  <a:lnTo>
                    <a:pt x="247475" y="687897"/>
                  </a:lnTo>
                  <a:lnTo>
                    <a:pt x="222308" y="570451"/>
                  </a:lnTo>
                  <a:lnTo>
                    <a:pt x="142613" y="461394"/>
                  </a:lnTo>
                  <a:lnTo>
                    <a:pt x="71306" y="331365"/>
                  </a:lnTo>
                  <a:lnTo>
                    <a:pt x="75501" y="201335"/>
                  </a:lnTo>
                  <a:lnTo>
                    <a:pt x="58723" y="134223"/>
                  </a:lnTo>
                  <a:lnTo>
                    <a:pt x="46139" y="96473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C195861-89D5-D312-FB42-CB25E23AFAF5}"/>
                </a:ext>
              </a:extLst>
            </p:cNvPr>
            <p:cNvSpPr/>
            <p:nvPr/>
          </p:nvSpPr>
          <p:spPr>
            <a:xfrm>
              <a:off x="9819314" y="1157681"/>
              <a:ext cx="411060" cy="104862"/>
            </a:xfrm>
            <a:custGeom>
              <a:avLst/>
              <a:gdLst>
                <a:gd name="connsiteX0" fmla="*/ 411060 w 411060"/>
                <a:gd name="connsiteY0" fmla="*/ 104862 h 104862"/>
                <a:gd name="connsiteX1" fmla="*/ 318781 w 411060"/>
                <a:gd name="connsiteY1" fmla="*/ 79695 h 104862"/>
                <a:gd name="connsiteX2" fmla="*/ 297809 w 411060"/>
                <a:gd name="connsiteY2" fmla="*/ 75501 h 104862"/>
                <a:gd name="connsiteX3" fmla="*/ 251669 w 411060"/>
                <a:gd name="connsiteY3" fmla="*/ 54528 h 104862"/>
                <a:gd name="connsiteX4" fmla="*/ 134224 w 411060"/>
                <a:gd name="connsiteY4" fmla="*/ 54528 h 104862"/>
                <a:gd name="connsiteX5" fmla="*/ 96473 w 411060"/>
                <a:gd name="connsiteY5" fmla="*/ 29361 h 104862"/>
                <a:gd name="connsiteX6" fmla="*/ 33556 w 411060"/>
                <a:gd name="connsiteY6" fmla="*/ 4194 h 104862"/>
                <a:gd name="connsiteX7" fmla="*/ 0 w 411060"/>
                <a:gd name="connsiteY7" fmla="*/ 0 h 10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1060" h="104862">
                  <a:moveTo>
                    <a:pt x="411060" y="104862"/>
                  </a:moveTo>
                  <a:lnTo>
                    <a:pt x="318781" y="79695"/>
                  </a:lnTo>
                  <a:lnTo>
                    <a:pt x="297809" y="75501"/>
                  </a:lnTo>
                  <a:lnTo>
                    <a:pt x="251669" y="54528"/>
                  </a:lnTo>
                  <a:lnTo>
                    <a:pt x="134224" y="54528"/>
                  </a:lnTo>
                  <a:lnTo>
                    <a:pt x="96473" y="29361"/>
                  </a:lnTo>
                  <a:lnTo>
                    <a:pt x="33556" y="4194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B6E7B48-D9FC-F3A2-A09F-8F704A4E1587}"/>
                </a:ext>
              </a:extLst>
            </p:cNvPr>
            <p:cNvSpPr/>
            <p:nvPr/>
          </p:nvSpPr>
          <p:spPr>
            <a:xfrm>
              <a:off x="7600426" y="2772561"/>
              <a:ext cx="1338044" cy="637564"/>
            </a:xfrm>
            <a:custGeom>
              <a:avLst/>
              <a:gdLst>
                <a:gd name="connsiteX0" fmla="*/ 0 w 1338044"/>
                <a:gd name="connsiteY0" fmla="*/ 608202 h 637564"/>
                <a:gd name="connsiteX1" fmla="*/ 88084 w 1338044"/>
                <a:gd name="connsiteY1" fmla="*/ 637564 h 637564"/>
                <a:gd name="connsiteX2" fmla="*/ 155196 w 1338044"/>
                <a:gd name="connsiteY2" fmla="*/ 633369 h 637564"/>
                <a:gd name="connsiteX3" fmla="*/ 297809 w 1338044"/>
                <a:gd name="connsiteY3" fmla="*/ 591424 h 637564"/>
                <a:gd name="connsiteX4" fmla="*/ 427838 w 1338044"/>
                <a:gd name="connsiteY4" fmla="*/ 549479 h 637564"/>
                <a:gd name="connsiteX5" fmla="*/ 541090 w 1338044"/>
                <a:gd name="connsiteY5" fmla="*/ 486562 h 637564"/>
                <a:gd name="connsiteX6" fmla="*/ 637563 w 1338044"/>
                <a:gd name="connsiteY6" fmla="*/ 402672 h 637564"/>
                <a:gd name="connsiteX7" fmla="*/ 763398 w 1338044"/>
                <a:gd name="connsiteY7" fmla="*/ 343949 h 637564"/>
                <a:gd name="connsiteX8" fmla="*/ 893427 w 1338044"/>
                <a:gd name="connsiteY8" fmla="*/ 272643 h 637564"/>
                <a:gd name="connsiteX9" fmla="*/ 1010873 w 1338044"/>
                <a:gd name="connsiteY9" fmla="*/ 239087 h 637564"/>
                <a:gd name="connsiteX10" fmla="*/ 1136708 w 1338044"/>
                <a:gd name="connsiteY10" fmla="*/ 176169 h 637564"/>
                <a:gd name="connsiteX11" fmla="*/ 1220598 w 1338044"/>
                <a:gd name="connsiteY11" fmla="*/ 151002 h 637564"/>
                <a:gd name="connsiteX12" fmla="*/ 1291904 w 1338044"/>
                <a:gd name="connsiteY12" fmla="*/ 67112 h 637564"/>
                <a:gd name="connsiteX13" fmla="*/ 1338044 w 1338044"/>
                <a:gd name="connsiteY13" fmla="*/ 0 h 63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38044" h="637564">
                  <a:moveTo>
                    <a:pt x="0" y="608202"/>
                  </a:moveTo>
                  <a:lnTo>
                    <a:pt x="88084" y="637564"/>
                  </a:lnTo>
                  <a:lnTo>
                    <a:pt x="155196" y="633369"/>
                  </a:lnTo>
                  <a:lnTo>
                    <a:pt x="297809" y="591424"/>
                  </a:lnTo>
                  <a:lnTo>
                    <a:pt x="427838" y="549479"/>
                  </a:lnTo>
                  <a:lnTo>
                    <a:pt x="541090" y="486562"/>
                  </a:lnTo>
                  <a:lnTo>
                    <a:pt x="637563" y="402672"/>
                  </a:lnTo>
                  <a:lnTo>
                    <a:pt x="763398" y="343949"/>
                  </a:lnTo>
                  <a:lnTo>
                    <a:pt x="893427" y="272643"/>
                  </a:lnTo>
                  <a:lnTo>
                    <a:pt x="1010873" y="239087"/>
                  </a:lnTo>
                  <a:lnTo>
                    <a:pt x="1136708" y="176169"/>
                  </a:lnTo>
                  <a:lnTo>
                    <a:pt x="1220598" y="151002"/>
                  </a:lnTo>
                  <a:lnTo>
                    <a:pt x="1291904" y="67112"/>
                  </a:lnTo>
                  <a:lnTo>
                    <a:pt x="1338044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68E45E4-E591-5C22-E7F2-5790EA8BB8C1}"/>
                </a:ext>
              </a:extLst>
            </p:cNvPr>
            <p:cNvSpPr/>
            <p:nvPr/>
          </p:nvSpPr>
          <p:spPr>
            <a:xfrm>
              <a:off x="7759817" y="2944536"/>
              <a:ext cx="1031845" cy="1891717"/>
            </a:xfrm>
            <a:custGeom>
              <a:avLst/>
              <a:gdLst>
                <a:gd name="connsiteX0" fmla="*/ 0 w 1031845"/>
                <a:gd name="connsiteY0" fmla="*/ 1891717 h 1891717"/>
                <a:gd name="connsiteX1" fmla="*/ 176168 w 1031845"/>
                <a:gd name="connsiteY1" fmla="*/ 1757493 h 1891717"/>
                <a:gd name="connsiteX2" fmla="*/ 314587 w 1031845"/>
                <a:gd name="connsiteY2" fmla="*/ 1589714 h 1891717"/>
                <a:gd name="connsiteX3" fmla="*/ 390088 w 1031845"/>
                <a:gd name="connsiteY3" fmla="*/ 1405156 h 1891717"/>
                <a:gd name="connsiteX4" fmla="*/ 461394 w 1031845"/>
                <a:gd name="connsiteY4" fmla="*/ 1195431 h 1891717"/>
                <a:gd name="connsiteX5" fmla="*/ 528506 w 1031845"/>
                <a:gd name="connsiteY5" fmla="*/ 1023457 h 1891717"/>
                <a:gd name="connsiteX6" fmla="*/ 624979 w 1031845"/>
                <a:gd name="connsiteY6" fmla="*/ 843093 h 1891717"/>
                <a:gd name="connsiteX7" fmla="*/ 734036 w 1031845"/>
                <a:gd name="connsiteY7" fmla="*/ 687897 h 1891717"/>
                <a:gd name="connsiteX8" fmla="*/ 847288 w 1031845"/>
                <a:gd name="connsiteY8" fmla="*/ 503339 h 1891717"/>
                <a:gd name="connsiteX9" fmla="*/ 939566 w 1031845"/>
                <a:gd name="connsiteY9" fmla="*/ 356532 h 1891717"/>
                <a:gd name="connsiteX10" fmla="*/ 985706 w 1031845"/>
                <a:gd name="connsiteY10" fmla="*/ 192947 h 1891717"/>
                <a:gd name="connsiteX11" fmla="*/ 1031845 w 1031845"/>
                <a:gd name="connsiteY11" fmla="*/ 62917 h 1891717"/>
                <a:gd name="connsiteX12" fmla="*/ 1027651 w 1031845"/>
                <a:gd name="connsiteY12" fmla="*/ 0 h 1891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1845" h="1891717">
                  <a:moveTo>
                    <a:pt x="0" y="1891717"/>
                  </a:moveTo>
                  <a:lnTo>
                    <a:pt x="176168" y="1757493"/>
                  </a:lnTo>
                  <a:lnTo>
                    <a:pt x="314587" y="1589714"/>
                  </a:lnTo>
                  <a:lnTo>
                    <a:pt x="390088" y="1405156"/>
                  </a:lnTo>
                  <a:lnTo>
                    <a:pt x="461394" y="1195431"/>
                  </a:lnTo>
                  <a:lnTo>
                    <a:pt x="528506" y="1023457"/>
                  </a:lnTo>
                  <a:lnTo>
                    <a:pt x="624979" y="843093"/>
                  </a:lnTo>
                  <a:lnTo>
                    <a:pt x="734036" y="687897"/>
                  </a:lnTo>
                  <a:lnTo>
                    <a:pt x="847288" y="503339"/>
                  </a:lnTo>
                  <a:lnTo>
                    <a:pt x="939566" y="356532"/>
                  </a:lnTo>
                  <a:lnTo>
                    <a:pt x="985706" y="192947"/>
                  </a:lnTo>
                  <a:lnTo>
                    <a:pt x="1031845" y="62917"/>
                  </a:lnTo>
                  <a:lnTo>
                    <a:pt x="1027651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59310BA-5170-0BF0-E781-79447EB48788}"/>
                </a:ext>
              </a:extLst>
            </p:cNvPr>
            <p:cNvSpPr/>
            <p:nvPr/>
          </p:nvSpPr>
          <p:spPr>
            <a:xfrm>
              <a:off x="8460297" y="3670183"/>
              <a:ext cx="2399252" cy="1958830"/>
            </a:xfrm>
            <a:custGeom>
              <a:avLst/>
              <a:gdLst>
                <a:gd name="connsiteX0" fmla="*/ 0 w 2399252"/>
                <a:gd name="connsiteY0" fmla="*/ 1958830 h 1958830"/>
                <a:gd name="connsiteX1" fmla="*/ 0 w 2399252"/>
                <a:gd name="connsiteY1" fmla="*/ 1958830 h 1958830"/>
                <a:gd name="connsiteX2" fmla="*/ 247475 w 2399252"/>
                <a:gd name="connsiteY2" fmla="*/ 1849773 h 1958830"/>
                <a:gd name="connsiteX3" fmla="*/ 457200 w 2399252"/>
                <a:gd name="connsiteY3" fmla="*/ 1778467 h 1958830"/>
                <a:gd name="connsiteX4" fmla="*/ 637564 w 2399252"/>
                <a:gd name="connsiteY4" fmla="*/ 1677799 h 1958830"/>
                <a:gd name="connsiteX5" fmla="*/ 771787 w 2399252"/>
                <a:gd name="connsiteY5" fmla="*/ 1589714 h 1958830"/>
                <a:gd name="connsiteX6" fmla="*/ 935373 w 2399252"/>
                <a:gd name="connsiteY6" fmla="*/ 1463879 h 1958830"/>
                <a:gd name="connsiteX7" fmla="*/ 1111542 w 2399252"/>
                <a:gd name="connsiteY7" fmla="*/ 1333850 h 1958830"/>
                <a:gd name="connsiteX8" fmla="*/ 1417740 w 2399252"/>
                <a:gd name="connsiteY8" fmla="*/ 1086375 h 1958830"/>
                <a:gd name="connsiteX9" fmla="*/ 1568742 w 2399252"/>
                <a:gd name="connsiteY9" fmla="*/ 952151 h 1958830"/>
                <a:gd name="connsiteX10" fmla="*/ 1753299 w 2399252"/>
                <a:gd name="connsiteY10" fmla="*/ 830511 h 1958830"/>
                <a:gd name="connsiteX11" fmla="*/ 1803633 w 2399252"/>
                <a:gd name="connsiteY11" fmla="*/ 767593 h 1958830"/>
                <a:gd name="connsiteX12" fmla="*/ 1983997 w 2399252"/>
                <a:gd name="connsiteY12" fmla="*/ 549479 h 1958830"/>
                <a:gd name="connsiteX13" fmla="*/ 2088859 w 2399252"/>
                <a:gd name="connsiteY13" fmla="*/ 432034 h 1958830"/>
                <a:gd name="connsiteX14" fmla="*/ 2202110 w 2399252"/>
                <a:gd name="connsiteY14" fmla="*/ 360727 h 1958830"/>
                <a:gd name="connsiteX15" fmla="*/ 2273417 w 2399252"/>
                <a:gd name="connsiteY15" fmla="*/ 184558 h 1958830"/>
                <a:gd name="connsiteX16" fmla="*/ 2302778 w 2399252"/>
                <a:gd name="connsiteY16" fmla="*/ 100668 h 1958830"/>
                <a:gd name="connsiteX17" fmla="*/ 2399252 w 2399252"/>
                <a:gd name="connsiteY17" fmla="*/ 0 h 195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99252" h="1958830">
                  <a:moveTo>
                    <a:pt x="0" y="1958830"/>
                  </a:moveTo>
                  <a:lnTo>
                    <a:pt x="0" y="1958830"/>
                  </a:lnTo>
                  <a:lnTo>
                    <a:pt x="247475" y="1849773"/>
                  </a:lnTo>
                  <a:lnTo>
                    <a:pt x="457200" y="1778467"/>
                  </a:lnTo>
                  <a:lnTo>
                    <a:pt x="637564" y="1677799"/>
                  </a:lnTo>
                  <a:lnTo>
                    <a:pt x="771787" y="1589714"/>
                  </a:lnTo>
                  <a:lnTo>
                    <a:pt x="935373" y="1463879"/>
                  </a:lnTo>
                  <a:lnTo>
                    <a:pt x="1111542" y="1333850"/>
                  </a:lnTo>
                  <a:lnTo>
                    <a:pt x="1417740" y="1086375"/>
                  </a:lnTo>
                  <a:lnTo>
                    <a:pt x="1568742" y="952151"/>
                  </a:lnTo>
                  <a:lnTo>
                    <a:pt x="1753299" y="830511"/>
                  </a:lnTo>
                  <a:lnTo>
                    <a:pt x="1803633" y="767593"/>
                  </a:lnTo>
                  <a:lnTo>
                    <a:pt x="1983997" y="549479"/>
                  </a:lnTo>
                  <a:lnTo>
                    <a:pt x="2088859" y="432034"/>
                  </a:lnTo>
                  <a:lnTo>
                    <a:pt x="2202110" y="360727"/>
                  </a:lnTo>
                  <a:lnTo>
                    <a:pt x="2273417" y="184558"/>
                  </a:lnTo>
                  <a:lnTo>
                    <a:pt x="2302778" y="100668"/>
                  </a:lnTo>
                  <a:lnTo>
                    <a:pt x="2399252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E0F7E29-846D-1209-15E7-1586A1223BE5}"/>
              </a:ext>
            </a:extLst>
          </p:cNvPr>
          <p:cNvSpPr/>
          <p:nvPr/>
        </p:nvSpPr>
        <p:spPr>
          <a:xfrm>
            <a:off x="4161865" y="1714500"/>
            <a:ext cx="6710082" cy="3711388"/>
          </a:xfrm>
          <a:custGeom>
            <a:avLst/>
            <a:gdLst>
              <a:gd name="connsiteX0" fmla="*/ 363070 w 6710082"/>
              <a:gd name="connsiteY0" fmla="*/ 3711388 h 3711388"/>
              <a:gd name="connsiteX1" fmla="*/ 174811 w 6710082"/>
              <a:gd name="connsiteY1" fmla="*/ 3543300 h 3711388"/>
              <a:gd name="connsiteX2" fmla="*/ 33617 w 6710082"/>
              <a:gd name="connsiteY2" fmla="*/ 3415553 h 3711388"/>
              <a:gd name="connsiteX3" fmla="*/ 13447 w 6710082"/>
              <a:gd name="connsiteY3" fmla="*/ 3334871 h 3711388"/>
              <a:gd name="connsiteX4" fmla="*/ 0 w 6710082"/>
              <a:gd name="connsiteY4" fmla="*/ 3294529 h 3711388"/>
              <a:gd name="connsiteX5" fmla="*/ 53788 w 6710082"/>
              <a:gd name="connsiteY5" fmla="*/ 3227294 h 3711388"/>
              <a:gd name="connsiteX6" fmla="*/ 87406 w 6710082"/>
              <a:gd name="connsiteY6" fmla="*/ 3213847 h 3711388"/>
              <a:gd name="connsiteX7" fmla="*/ 201706 w 6710082"/>
              <a:gd name="connsiteY7" fmla="*/ 3200400 h 3711388"/>
              <a:gd name="connsiteX8" fmla="*/ 363070 w 6710082"/>
              <a:gd name="connsiteY8" fmla="*/ 3166782 h 3711388"/>
              <a:gd name="connsiteX9" fmla="*/ 457200 w 6710082"/>
              <a:gd name="connsiteY9" fmla="*/ 3106271 h 3711388"/>
              <a:gd name="connsiteX10" fmla="*/ 551329 w 6710082"/>
              <a:gd name="connsiteY10" fmla="*/ 3018865 h 3711388"/>
              <a:gd name="connsiteX11" fmla="*/ 551329 w 6710082"/>
              <a:gd name="connsiteY11" fmla="*/ 2951629 h 3711388"/>
              <a:gd name="connsiteX12" fmla="*/ 564776 w 6710082"/>
              <a:gd name="connsiteY12" fmla="*/ 2904565 h 3711388"/>
              <a:gd name="connsiteX13" fmla="*/ 611841 w 6710082"/>
              <a:gd name="connsiteY13" fmla="*/ 2870947 h 3711388"/>
              <a:gd name="connsiteX14" fmla="*/ 719417 w 6710082"/>
              <a:gd name="connsiteY14" fmla="*/ 2938182 h 3711388"/>
              <a:gd name="connsiteX15" fmla="*/ 732864 w 6710082"/>
              <a:gd name="connsiteY15" fmla="*/ 2985247 h 3711388"/>
              <a:gd name="connsiteX16" fmla="*/ 753035 w 6710082"/>
              <a:gd name="connsiteY16" fmla="*/ 3039035 h 3711388"/>
              <a:gd name="connsiteX17" fmla="*/ 753035 w 6710082"/>
              <a:gd name="connsiteY17" fmla="*/ 3092824 h 3711388"/>
              <a:gd name="connsiteX18" fmla="*/ 927847 w 6710082"/>
              <a:gd name="connsiteY18" fmla="*/ 3065929 h 3711388"/>
              <a:gd name="connsiteX19" fmla="*/ 995082 w 6710082"/>
              <a:gd name="connsiteY19" fmla="*/ 3133165 h 3711388"/>
              <a:gd name="connsiteX20" fmla="*/ 1095935 w 6710082"/>
              <a:gd name="connsiteY20" fmla="*/ 3139888 h 3711388"/>
              <a:gd name="connsiteX21" fmla="*/ 1371600 w 6710082"/>
              <a:gd name="connsiteY21" fmla="*/ 3180229 h 3711388"/>
              <a:gd name="connsiteX22" fmla="*/ 1492623 w 6710082"/>
              <a:gd name="connsiteY22" fmla="*/ 3180229 h 3711388"/>
              <a:gd name="connsiteX23" fmla="*/ 1721223 w 6710082"/>
              <a:gd name="connsiteY23" fmla="*/ 3213847 h 3711388"/>
              <a:gd name="connsiteX24" fmla="*/ 1801906 w 6710082"/>
              <a:gd name="connsiteY24" fmla="*/ 3200400 h 3711388"/>
              <a:gd name="connsiteX25" fmla="*/ 1795182 w 6710082"/>
              <a:gd name="connsiteY25" fmla="*/ 3160059 h 3711388"/>
              <a:gd name="connsiteX26" fmla="*/ 1781735 w 6710082"/>
              <a:gd name="connsiteY26" fmla="*/ 3092824 h 3711388"/>
              <a:gd name="connsiteX27" fmla="*/ 1761564 w 6710082"/>
              <a:gd name="connsiteY27" fmla="*/ 3012141 h 3711388"/>
              <a:gd name="connsiteX28" fmla="*/ 1761564 w 6710082"/>
              <a:gd name="connsiteY28" fmla="*/ 2944906 h 3711388"/>
              <a:gd name="connsiteX29" fmla="*/ 1795182 w 6710082"/>
              <a:gd name="connsiteY29" fmla="*/ 2918012 h 3711388"/>
              <a:gd name="connsiteX30" fmla="*/ 1902759 w 6710082"/>
              <a:gd name="connsiteY30" fmla="*/ 2911288 h 3711388"/>
              <a:gd name="connsiteX31" fmla="*/ 1916206 w 6710082"/>
              <a:gd name="connsiteY31" fmla="*/ 2844053 h 3711388"/>
              <a:gd name="connsiteX32" fmla="*/ 1949823 w 6710082"/>
              <a:gd name="connsiteY32" fmla="*/ 2729753 h 3711388"/>
              <a:gd name="connsiteX33" fmla="*/ 1922929 w 6710082"/>
              <a:gd name="connsiteY33" fmla="*/ 2675965 h 3711388"/>
              <a:gd name="connsiteX34" fmla="*/ 1875864 w 6710082"/>
              <a:gd name="connsiteY34" fmla="*/ 2561665 h 3711388"/>
              <a:gd name="connsiteX35" fmla="*/ 1815353 w 6710082"/>
              <a:gd name="connsiteY35" fmla="*/ 2467535 h 3711388"/>
              <a:gd name="connsiteX36" fmla="*/ 1828800 w 6710082"/>
              <a:gd name="connsiteY36" fmla="*/ 2366682 h 3711388"/>
              <a:gd name="connsiteX37" fmla="*/ 1882588 w 6710082"/>
              <a:gd name="connsiteY37" fmla="*/ 2299447 h 3711388"/>
              <a:gd name="connsiteX38" fmla="*/ 1976717 w 6710082"/>
              <a:gd name="connsiteY38" fmla="*/ 2225488 h 3711388"/>
              <a:gd name="connsiteX39" fmla="*/ 2010335 w 6710082"/>
              <a:gd name="connsiteY39" fmla="*/ 2225488 h 3711388"/>
              <a:gd name="connsiteX40" fmla="*/ 2017059 w 6710082"/>
              <a:gd name="connsiteY40" fmla="*/ 2306171 h 3711388"/>
              <a:gd name="connsiteX41" fmla="*/ 2064123 w 6710082"/>
              <a:gd name="connsiteY41" fmla="*/ 2386853 h 3711388"/>
              <a:gd name="connsiteX42" fmla="*/ 2070847 w 6710082"/>
              <a:gd name="connsiteY42" fmla="*/ 2501153 h 3711388"/>
              <a:gd name="connsiteX43" fmla="*/ 2124635 w 6710082"/>
              <a:gd name="connsiteY43" fmla="*/ 2501153 h 3711388"/>
              <a:gd name="connsiteX44" fmla="*/ 2205317 w 6710082"/>
              <a:gd name="connsiteY44" fmla="*/ 2386853 h 3711388"/>
              <a:gd name="connsiteX45" fmla="*/ 2238935 w 6710082"/>
              <a:gd name="connsiteY45" fmla="*/ 2272553 h 3711388"/>
              <a:gd name="connsiteX46" fmla="*/ 2286000 w 6710082"/>
              <a:gd name="connsiteY46" fmla="*/ 2218765 h 3711388"/>
              <a:gd name="connsiteX47" fmla="*/ 2353235 w 6710082"/>
              <a:gd name="connsiteY47" fmla="*/ 2218765 h 3711388"/>
              <a:gd name="connsiteX48" fmla="*/ 2386853 w 6710082"/>
              <a:gd name="connsiteY48" fmla="*/ 2218765 h 3711388"/>
              <a:gd name="connsiteX49" fmla="*/ 2420470 w 6710082"/>
              <a:gd name="connsiteY49" fmla="*/ 2070847 h 3711388"/>
              <a:gd name="connsiteX50" fmla="*/ 2427194 w 6710082"/>
              <a:gd name="connsiteY50" fmla="*/ 1976718 h 3711388"/>
              <a:gd name="connsiteX51" fmla="*/ 2487706 w 6710082"/>
              <a:gd name="connsiteY51" fmla="*/ 1969994 h 3711388"/>
              <a:gd name="connsiteX52" fmla="*/ 2615453 w 6710082"/>
              <a:gd name="connsiteY52" fmla="*/ 1936376 h 3711388"/>
              <a:gd name="connsiteX53" fmla="*/ 2635623 w 6710082"/>
              <a:gd name="connsiteY53" fmla="*/ 1943100 h 3711388"/>
              <a:gd name="connsiteX54" fmla="*/ 2696135 w 6710082"/>
              <a:gd name="connsiteY54" fmla="*/ 1869141 h 3711388"/>
              <a:gd name="connsiteX55" fmla="*/ 2696135 w 6710082"/>
              <a:gd name="connsiteY55" fmla="*/ 1822076 h 3711388"/>
              <a:gd name="connsiteX56" fmla="*/ 2655794 w 6710082"/>
              <a:gd name="connsiteY56" fmla="*/ 1788459 h 3711388"/>
              <a:gd name="connsiteX57" fmla="*/ 2581835 w 6710082"/>
              <a:gd name="connsiteY57" fmla="*/ 1788459 h 3711388"/>
              <a:gd name="connsiteX58" fmla="*/ 2460811 w 6710082"/>
              <a:gd name="connsiteY58" fmla="*/ 1748118 h 3711388"/>
              <a:gd name="connsiteX59" fmla="*/ 2359959 w 6710082"/>
              <a:gd name="connsiteY59" fmla="*/ 1687606 h 3711388"/>
              <a:gd name="connsiteX60" fmla="*/ 2359959 w 6710082"/>
              <a:gd name="connsiteY60" fmla="*/ 1613647 h 3711388"/>
              <a:gd name="connsiteX61" fmla="*/ 2353235 w 6710082"/>
              <a:gd name="connsiteY61" fmla="*/ 1573306 h 3711388"/>
              <a:gd name="connsiteX62" fmla="*/ 2299447 w 6710082"/>
              <a:gd name="connsiteY62" fmla="*/ 1573306 h 3711388"/>
              <a:gd name="connsiteX63" fmla="*/ 2299447 w 6710082"/>
              <a:gd name="connsiteY63" fmla="*/ 1573306 h 3711388"/>
              <a:gd name="connsiteX64" fmla="*/ 2232211 w 6710082"/>
              <a:gd name="connsiteY64" fmla="*/ 1519518 h 3711388"/>
              <a:gd name="connsiteX65" fmla="*/ 2212041 w 6710082"/>
              <a:gd name="connsiteY65" fmla="*/ 1459006 h 3711388"/>
              <a:gd name="connsiteX66" fmla="*/ 2353235 w 6710082"/>
              <a:gd name="connsiteY66" fmla="*/ 1371600 h 3711388"/>
              <a:gd name="connsiteX67" fmla="*/ 2420470 w 6710082"/>
              <a:gd name="connsiteY67" fmla="*/ 1364876 h 3711388"/>
              <a:gd name="connsiteX68" fmla="*/ 2460811 w 6710082"/>
              <a:gd name="connsiteY68" fmla="*/ 1270747 h 3711388"/>
              <a:gd name="connsiteX69" fmla="*/ 2474259 w 6710082"/>
              <a:gd name="connsiteY69" fmla="*/ 1203512 h 3711388"/>
              <a:gd name="connsiteX70" fmla="*/ 2541494 w 6710082"/>
              <a:gd name="connsiteY70" fmla="*/ 1116106 h 3711388"/>
              <a:gd name="connsiteX71" fmla="*/ 2507876 w 6710082"/>
              <a:gd name="connsiteY71" fmla="*/ 1055594 h 3711388"/>
              <a:gd name="connsiteX72" fmla="*/ 2386853 w 6710082"/>
              <a:gd name="connsiteY72" fmla="*/ 1062318 h 3711388"/>
              <a:gd name="connsiteX73" fmla="*/ 2319617 w 6710082"/>
              <a:gd name="connsiteY73" fmla="*/ 1015253 h 3711388"/>
              <a:gd name="connsiteX74" fmla="*/ 2272553 w 6710082"/>
              <a:gd name="connsiteY74" fmla="*/ 941294 h 3711388"/>
              <a:gd name="connsiteX75" fmla="*/ 2218764 w 6710082"/>
              <a:gd name="connsiteY75" fmla="*/ 880782 h 3711388"/>
              <a:gd name="connsiteX76" fmla="*/ 2138082 w 6710082"/>
              <a:gd name="connsiteY76" fmla="*/ 773206 h 3711388"/>
              <a:gd name="connsiteX77" fmla="*/ 2131359 w 6710082"/>
              <a:gd name="connsiteY77" fmla="*/ 712694 h 3711388"/>
              <a:gd name="connsiteX78" fmla="*/ 1983441 w 6710082"/>
              <a:gd name="connsiteY78" fmla="*/ 571500 h 3711388"/>
              <a:gd name="connsiteX79" fmla="*/ 1976717 w 6710082"/>
              <a:gd name="connsiteY79" fmla="*/ 484094 h 3711388"/>
              <a:gd name="connsiteX80" fmla="*/ 1976717 w 6710082"/>
              <a:gd name="connsiteY80" fmla="*/ 403412 h 3711388"/>
              <a:gd name="connsiteX81" fmla="*/ 1976717 w 6710082"/>
              <a:gd name="connsiteY81" fmla="*/ 316006 h 3711388"/>
              <a:gd name="connsiteX82" fmla="*/ 2064123 w 6710082"/>
              <a:gd name="connsiteY82" fmla="*/ 255494 h 3711388"/>
              <a:gd name="connsiteX83" fmla="*/ 2306170 w 6710082"/>
              <a:gd name="connsiteY83" fmla="*/ 201706 h 3711388"/>
              <a:gd name="connsiteX84" fmla="*/ 2494429 w 6710082"/>
              <a:gd name="connsiteY84" fmla="*/ 87406 h 3711388"/>
              <a:gd name="connsiteX85" fmla="*/ 2682688 w 6710082"/>
              <a:gd name="connsiteY85" fmla="*/ 13447 h 3711388"/>
              <a:gd name="connsiteX86" fmla="*/ 2817159 w 6710082"/>
              <a:gd name="connsiteY86" fmla="*/ 0 h 3711388"/>
              <a:gd name="connsiteX87" fmla="*/ 3032311 w 6710082"/>
              <a:gd name="connsiteY87" fmla="*/ 0 h 3711388"/>
              <a:gd name="connsiteX88" fmla="*/ 3112994 w 6710082"/>
              <a:gd name="connsiteY88" fmla="*/ 40341 h 3711388"/>
              <a:gd name="connsiteX89" fmla="*/ 3065929 w 6710082"/>
              <a:gd name="connsiteY89" fmla="*/ 134471 h 3711388"/>
              <a:gd name="connsiteX90" fmla="*/ 3018864 w 6710082"/>
              <a:gd name="connsiteY90" fmla="*/ 262218 h 3711388"/>
              <a:gd name="connsiteX91" fmla="*/ 2944906 w 6710082"/>
              <a:gd name="connsiteY91" fmla="*/ 443753 h 3711388"/>
              <a:gd name="connsiteX92" fmla="*/ 2985247 w 6710082"/>
              <a:gd name="connsiteY92" fmla="*/ 457200 h 3711388"/>
              <a:gd name="connsiteX93" fmla="*/ 3092823 w 6710082"/>
              <a:gd name="connsiteY93" fmla="*/ 517712 h 3711388"/>
              <a:gd name="connsiteX94" fmla="*/ 3193676 w 6710082"/>
              <a:gd name="connsiteY94" fmla="*/ 517712 h 3711388"/>
              <a:gd name="connsiteX95" fmla="*/ 3207123 w 6710082"/>
              <a:gd name="connsiteY95" fmla="*/ 423582 h 3711388"/>
              <a:gd name="connsiteX96" fmla="*/ 3281082 w 6710082"/>
              <a:gd name="connsiteY96" fmla="*/ 356347 h 3711388"/>
              <a:gd name="connsiteX97" fmla="*/ 3348317 w 6710082"/>
              <a:gd name="connsiteY97" fmla="*/ 356347 h 3711388"/>
              <a:gd name="connsiteX98" fmla="*/ 3455894 w 6710082"/>
              <a:gd name="connsiteY98" fmla="*/ 316006 h 3711388"/>
              <a:gd name="connsiteX99" fmla="*/ 3630706 w 6710082"/>
              <a:gd name="connsiteY99" fmla="*/ 181535 h 3711388"/>
              <a:gd name="connsiteX100" fmla="*/ 3832411 w 6710082"/>
              <a:gd name="connsiteY100" fmla="*/ 134471 h 3711388"/>
              <a:gd name="connsiteX101" fmla="*/ 3966882 w 6710082"/>
              <a:gd name="connsiteY101" fmla="*/ 60512 h 3711388"/>
              <a:gd name="connsiteX102" fmla="*/ 4027394 w 6710082"/>
              <a:gd name="connsiteY102" fmla="*/ 33618 h 3711388"/>
              <a:gd name="connsiteX103" fmla="*/ 4027394 w 6710082"/>
              <a:gd name="connsiteY103" fmla="*/ 100853 h 3711388"/>
              <a:gd name="connsiteX104" fmla="*/ 4027394 w 6710082"/>
              <a:gd name="connsiteY104" fmla="*/ 141194 h 3711388"/>
              <a:gd name="connsiteX105" fmla="*/ 4007223 w 6710082"/>
              <a:gd name="connsiteY105" fmla="*/ 268941 h 3711388"/>
              <a:gd name="connsiteX106" fmla="*/ 3993776 w 6710082"/>
              <a:gd name="connsiteY106" fmla="*/ 477371 h 3711388"/>
              <a:gd name="connsiteX107" fmla="*/ 3939988 w 6710082"/>
              <a:gd name="connsiteY107" fmla="*/ 524435 h 3711388"/>
              <a:gd name="connsiteX108" fmla="*/ 3906370 w 6710082"/>
              <a:gd name="connsiteY108" fmla="*/ 584947 h 3711388"/>
              <a:gd name="connsiteX109" fmla="*/ 3879476 w 6710082"/>
              <a:gd name="connsiteY109" fmla="*/ 726141 h 3711388"/>
              <a:gd name="connsiteX110" fmla="*/ 3933264 w 6710082"/>
              <a:gd name="connsiteY110" fmla="*/ 719418 h 3711388"/>
              <a:gd name="connsiteX111" fmla="*/ 4000500 w 6710082"/>
              <a:gd name="connsiteY111" fmla="*/ 699247 h 3711388"/>
              <a:gd name="connsiteX112" fmla="*/ 4054288 w 6710082"/>
              <a:gd name="connsiteY112" fmla="*/ 632012 h 3711388"/>
              <a:gd name="connsiteX113" fmla="*/ 4114800 w 6710082"/>
              <a:gd name="connsiteY113" fmla="*/ 564776 h 3711388"/>
              <a:gd name="connsiteX114" fmla="*/ 4168588 w 6710082"/>
              <a:gd name="connsiteY114" fmla="*/ 497541 h 3711388"/>
              <a:gd name="connsiteX115" fmla="*/ 4316506 w 6710082"/>
              <a:gd name="connsiteY115" fmla="*/ 450476 h 3711388"/>
              <a:gd name="connsiteX116" fmla="*/ 4356847 w 6710082"/>
              <a:gd name="connsiteY116" fmla="*/ 369794 h 3711388"/>
              <a:gd name="connsiteX117" fmla="*/ 4363570 w 6710082"/>
              <a:gd name="connsiteY117" fmla="*/ 302559 h 3711388"/>
              <a:gd name="connsiteX118" fmla="*/ 4403911 w 6710082"/>
              <a:gd name="connsiteY118" fmla="*/ 201706 h 3711388"/>
              <a:gd name="connsiteX119" fmla="*/ 4565276 w 6710082"/>
              <a:gd name="connsiteY119" fmla="*/ 141194 h 3711388"/>
              <a:gd name="connsiteX120" fmla="*/ 4686300 w 6710082"/>
              <a:gd name="connsiteY120" fmla="*/ 161365 h 3711388"/>
              <a:gd name="connsiteX121" fmla="*/ 5022476 w 6710082"/>
              <a:gd name="connsiteY121" fmla="*/ 275665 h 3711388"/>
              <a:gd name="connsiteX122" fmla="*/ 5217459 w 6710082"/>
              <a:gd name="connsiteY122" fmla="*/ 356347 h 3711388"/>
              <a:gd name="connsiteX123" fmla="*/ 5331759 w 6710082"/>
              <a:gd name="connsiteY123" fmla="*/ 396688 h 3711388"/>
              <a:gd name="connsiteX124" fmla="*/ 5197288 w 6710082"/>
              <a:gd name="connsiteY124" fmla="*/ 537882 h 3711388"/>
              <a:gd name="connsiteX125" fmla="*/ 5096435 w 6710082"/>
              <a:gd name="connsiteY125" fmla="*/ 591671 h 3711388"/>
              <a:gd name="connsiteX126" fmla="*/ 4941794 w 6710082"/>
              <a:gd name="connsiteY126" fmla="*/ 665629 h 3711388"/>
              <a:gd name="connsiteX127" fmla="*/ 4814047 w 6710082"/>
              <a:gd name="connsiteY127" fmla="*/ 732865 h 3711388"/>
              <a:gd name="connsiteX128" fmla="*/ 4726641 w 6710082"/>
              <a:gd name="connsiteY128" fmla="*/ 726141 h 3711388"/>
              <a:gd name="connsiteX129" fmla="*/ 4726641 w 6710082"/>
              <a:gd name="connsiteY129" fmla="*/ 726141 h 3711388"/>
              <a:gd name="connsiteX130" fmla="*/ 4632511 w 6710082"/>
              <a:gd name="connsiteY130" fmla="*/ 826994 h 3711388"/>
              <a:gd name="connsiteX131" fmla="*/ 4585447 w 6710082"/>
              <a:gd name="connsiteY131" fmla="*/ 974912 h 3711388"/>
              <a:gd name="connsiteX132" fmla="*/ 4518211 w 6710082"/>
              <a:gd name="connsiteY132" fmla="*/ 1075765 h 3711388"/>
              <a:gd name="connsiteX133" fmla="*/ 4424082 w 6710082"/>
              <a:gd name="connsiteY133" fmla="*/ 1176618 h 3711388"/>
              <a:gd name="connsiteX134" fmla="*/ 4363570 w 6710082"/>
              <a:gd name="connsiteY134" fmla="*/ 1243853 h 3711388"/>
              <a:gd name="connsiteX135" fmla="*/ 4350123 w 6710082"/>
              <a:gd name="connsiteY135" fmla="*/ 1284194 h 3711388"/>
              <a:gd name="connsiteX136" fmla="*/ 4269441 w 6710082"/>
              <a:gd name="connsiteY136" fmla="*/ 1371600 h 3711388"/>
              <a:gd name="connsiteX137" fmla="*/ 4262717 w 6710082"/>
              <a:gd name="connsiteY137" fmla="*/ 1438835 h 3711388"/>
              <a:gd name="connsiteX138" fmla="*/ 4329953 w 6710082"/>
              <a:gd name="connsiteY138" fmla="*/ 1445559 h 3711388"/>
              <a:gd name="connsiteX139" fmla="*/ 4437529 w 6710082"/>
              <a:gd name="connsiteY139" fmla="*/ 1385047 h 3711388"/>
              <a:gd name="connsiteX140" fmla="*/ 4491317 w 6710082"/>
              <a:gd name="connsiteY140" fmla="*/ 1391771 h 3711388"/>
              <a:gd name="connsiteX141" fmla="*/ 4464423 w 6710082"/>
              <a:gd name="connsiteY141" fmla="*/ 1472453 h 3711388"/>
              <a:gd name="connsiteX142" fmla="*/ 4457700 w 6710082"/>
              <a:gd name="connsiteY142" fmla="*/ 1546412 h 3711388"/>
              <a:gd name="connsiteX143" fmla="*/ 4397188 w 6710082"/>
              <a:gd name="connsiteY143" fmla="*/ 1701053 h 3711388"/>
              <a:gd name="connsiteX144" fmla="*/ 4316506 w 6710082"/>
              <a:gd name="connsiteY144" fmla="*/ 1795182 h 3711388"/>
              <a:gd name="connsiteX145" fmla="*/ 4316506 w 6710082"/>
              <a:gd name="connsiteY145" fmla="*/ 1869141 h 3711388"/>
              <a:gd name="connsiteX146" fmla="*/ 4296335 w 6710082"/>
              <a:gd name="connsiteY146" fmla="*/ 2003612 h 3711388"/>
              <a:gd name="connsiteX147" fmla="*/ 4471147 w 6710082"/>
              <a:gd name="connsiteY147" fmla="*/ 1896035 h 3711388"/>
              <a:gd name="connsiteX148" fmla="*/ 4524935 w 6710082"/>
              <a:gd name="connsiteY148" fmla="*/ 1801906 h 3711388"/>
              <a:gd name="connsiteX149" fmla="*/ 4605617 w 6710082"/>
              <a:gd name="connsiteY149" fmla="*/ 1674159 h 3711388"/>
              <a:gd name="connsiteX150" fmla="*/ 4679576 w 6710082"/>
              <a:gd name="connsiteY150" fmla="*/ 1559859 h 3711388"/>
              <a:gd name="connsiteX151" fmla="*/ 4679576 w 6710082"/>
              <a:gd name="connsiteY151" fmla="*/ 1485900 h 3711388"/>
              <a:gd name="connsiteX152" fmla="*/ 4740088 w 6710082"/>
              <a:gd name="connsiteY152" fmla="*/ 1391771 h 3711388"/>
              <a:gd name="connsiteX153" fmla="*/ 4854388 w 6710082"/>
              <a:gd name="connsiteY153" fmla="*/ 1364876 h 3711388"/>
              <a:gd name="connsiteX154" fmla="*/ 5022476 w 6710082"/>
              <a:gd name="connsiteY154" fmla="*/ 1358153 h 3711388"/>
              <a:gd name="connsiteX155" fmla="*/ 5264523 w 6710082"/>
              <a:gd name="connsiteY155" fmla="*/ 1351429 h 3711388"/>
              <a:gd name="connsiteX156" fmla="*/ 5378823 w 6710082"/>
              <a:gd name="connsiteY156" fmla="*/ 1391771 h 3711388"/>
              <a:gd name="connsiteX157" fmla="*/ 5446059 w 6710082"/>
              <a:gd name="connsiteY157" fmla="*/ 1324535 h 3711388"/>
              <a:gd name="connsiteX158" fmla="*/ 5627594 w 6710082"/>
              <a:gd name="connsiteY158" fmla="*/ 1290918 h 3711388"/>
              <a:gd name="connsiteX159" fmla="*/ 5795682 w 6710082"/>
              <a:gd name="connsiteY159" fmla="*/ 1364876 h 3711388"/>
              <a:gd name="connsiteX160" fmla="*/ 5822576 w 6710082"/>
              <a:gd name="connsiteY160" fmla="*/ 1405218 h 3711388"/>
              <a:gd name="connsiteX161" fmla="*/ 5849470 w 6710082"/>
              <a:gd name="connsiteY161" fmla="*/ 1499347 h 3711388"/>
              <a:gd name="connsiteX162" fmla="*/ 5876364 w 6710082"/>
              <a:gd name="connsiteY162" fmla="*/ 1701053 h 3711388"/>
              <a:gd name="connsiteX163" fmla="*/ 5876364 w 6710082"/>
              <a:gd name="connsiteY163" fmla="*/ 1795182 h 3711388"/>
              <a:gd name="connsiteX164" fmla="*/ 5977217 w 6710082"/>
              <a:gd name="connsiteY164" fmla="*/ 1882588 h 3711388"/>
              <a:gd name="connsiteX165" fmla="*/ 6010835 w 6710082"/>
              <a:gd name="connsiteY165" fmla="*/ 1902759 h 3711388"/>
              <a:gd name="connsiteX166" fmla="*/ 6010835 w 6710082"/>
              <a:gd name="connsiteY166" fmla="*/ 1949824 h 3711388"/>
              <a:gd name="connsiteX167" fmla="*/ 5936876 w 6710082"/>
              <a:gd name="connsiteY167" fmla="*/ 2091018 h 3711388"/>
              <a:gd name="connsiteX168" fmla="*/ 5741894 w 6710082"/>
              <a:gd name="connsiteY168" fmla="*/ 2319618 h 3711388"/>
              <a:gd name="connsiteX169" fmla="*/ 5701553 w 6710082"/>
              <a:gd name="connsiteY169" fmla="*/ 2333065 h 3711388"/>
              <a:gd name="connsiteX170" fmla="*/ 5674659 w 6710082"/>
              <a:gd name="connsiteY170" fmla="*/ 2427194 h 3711388"/>
              <a:gd name="connsiteX171" fmla="*/ 5755341 w 6710082"/>
              <a:gd name="connsiteY171" fmla="*/ 2514600 h 3711388"/>
              <a:gd name="connsiteX172" fmla="*/ 5862917 w 6710082"/>
              <a:gd name="connsiteY172" fmla="*/ 2440641 h 3711388"/>
              <a:gd name="connsiteX173" fmla="*/ 5970494 w 6710082"/>
              <a:gd name="connsiteY173" fmla="*/ 2541494 h 3711388"/>
              <a:gd name="connsiteX174" fmla="*/ 5762064 w 6710082"/>
              <a:gd name="connsiteY174" fmla="*/ 2830606 h 3711388"/>
              <a:gd name="connsiteX175" fmla="*/ 5546911 w 6710082"/>
              <a:gd name="connsiteY175" fmla="*/ 3045759 h 3711388"/>
              <a:gd name="connsiteX176" fmla="*/ 5331759 w 6710082"/>
              <a:gd name="connsiteY176" fmla="*/ 3274359 h 3711388"/>
              <a:gd name="connsiteX177" fmla="*/ 4988859 w 6710082"/>
              <a:gd name="connsiteY177" fmla="*/ 3570194 h 3711388"/>
              <a:gd name="connsiteX178" fmla="*/ 5009029 w 6710082"/>
              <a:gd name="connsiteY178" fmla="*/ 3637429 h 3711388"/>
              <a:gd name="connsiteX179" fmla="*/ 5143500 w 6710082"/>
              <a:gd name="connsiteY179" fmla="*/ 3623982 h 3711388"/>
              <a:gd name="connsiteX180" fmla="*/ 5271247 w 6710082"/>
              <a:gd name="connsiteY180" fmla="*/ 3496235 h 3711388"/>
              <a:gd name="connsiteX181" fmla="*/ 5446059 w 6710082"/>
              <a:gd name="connsiteY181" fmla="*/ 3429000 h 3711388"/>
              <a:gd name="connsiteX182" fmla="*/ 5748617 w 6710082"/>
              <a:gd name="connsiteY182" fmla="*/ 3220571 h 3711388"/>
              <a:gd name="connsiteX183" fmla="*/ 5950323 w 6710082"/>
              <a:gd name="connsiteY183" fmla="*/ 3119718 h 3711388"/>
              <a:gd name="connsiteX184" fmla="*/ 6037729 w 6710082"/>
              <a:gd name="connsiteY184" fmla="*/ 3119718 h 3711388"/>
              <a:gd name="connsiteX185" fmla="*/ 6145306 w 6710082"/>
              <a:gd name="connsiteY185" fmla="*/ 3086100 h 3711388"/>
              <a:gd name="connsiteX186" fmla="*/ 6360459 w 6710082"/>
              <a:gd name="connsiteY186" fmla="*/ 2944906 h 3711388"/>
              <a:gd name="connsiteX187" fmla="*/ 6447864 w 6710082"/>
              <a:gd name="connsiteY187" fmla="*/ 2918012 h 3711388"/>
              <a:gd name="connsiteX188" fmla="*/ 6589059 w 6710082"/>
              <a:gd name="connsiteY188" fmla="*/ 2971800 h 3711388"/>
              <a:gd name="connsiteX189" fmla="*/ 6703359 w 6710082"/>
              <a:gd name="connsiteY189" fmla="*/ 2965076 h 3711388"/>
              <a:gd name="connsiteX190" fmla="*/ 6710082 w 6710082"/>
              <a:gd name="connsiteY190" fmla="*/ 3052482 h 3711388"/>
              <a:gd name="connsiteX191" fmla="*/ 6710082 w 6710082"/>
              <a:gd name="connsiteY191" fmla="*/ 3052482 h 371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6710082" h="3711388">
                <a:moveTo>
                  <a:pt x="363070" y="3711388"/>
                </a:moveTo>
                <a:lnTo>
                  <a:pt x="174811" y="3543300"/>
                </a:lnTo>
                <a:lnTo>
                  <a:pt x="33617" y="3415553"/>
                </a:lnTo>
                <a:lnTo>
                  <a:pt x="13447" y="3334871"/>
                </a:lnTo>
                <a:lnTo>
                  <a:pt x="0" y="3294529"/>
                </a:lnTo>
                <a:lnTo>
                  <a:pt x="53788" y="3227294"/>
                </a:lnTo>
                <a:lnTo>
                  <a:pt x="87406" y="3213847"/>
                </a:lnTo>
                <a:lnTo>
                  <a:pt x="201706" y="3200400"/>
                </a:lnTo>
                <a:lnTo>
                  <a:pt x="363070" y="3166782"/>
                </a:lnTo>
                <a:lnTo>
                  <a:pt x="457200" y="3106271"/>
                </a:lnTo>
                <a:lnTo>
                  <a:pt x="551329" y="3018865"/>
                </a:lnTo>
                <a:lnTo>
                  <a:pt x="551329" y="2951629"/>
                </a:lnTo>
                <a:lnTo>
                  <a:pt x="564776" y="2904565"/>
                </a:lnTo>
                <a:lnTo>
                  <a:pt x="611841" y="2870947"/>
                </a:lnTo>
                <a:lnTo>
                  <a:pt x="719417" y="2938182"/>
                </a:lnTo>
                <a:lnTo>
                  <a:pt x="732864" y="2985247"/>
                </a:lnTo>
                <a:lnTo>
                  <a:pt x="753035" y="3039035"/>
                </a:lnTo>
                <a:lnTo>
                  <a:pt x="753035" y="3092824"/>
                </a:lnTo>
                <a:lnTo>
                  <a:pt x="927847" y="3065929"/>
                </a:lnTo>
                <a:lnTo>
                  <a:pt x="995082" y="3133165"/>
                </a:lnTo>
                <a:lnTo>
                  <a:pt x="1095935" y="3139888"/>
                </a:lnTo>
                <a:lnTo>
                  <a:pt x="1371600" y="3180229"/>
                </a:lnTo>
                <a:lnTo>
                  <a:pt x="1492623" y="3180229"/>
                </a:lnTo>
                <a:lnTo>
                  <a:pt x="1721223" y="3213847"/>
                </a:lnTo>
                <a:lnTo>
                  <a:pt x="1801906" y="3200400"/>
                </a:lnTo>
                <a:lnTo>
                  <a:pt x="1795182" y="3160059"/>
                </a:lnTo>
                <a:lnTo>
                  <a:pt x="1781735" y="3092824"/>
                </a:lnTo>
                <a:lnTo>
                  <a:pt x="1761564" y="3012141"/>
                </a:lnTo>
                <a:lnTo>
                  <a:pt x="1761564" y="2944906"/>
                </a:lnTo>
                <a:lnTo>
                  <a:pt x="1795182" y="2918012"/>
                </a:lnTo>
                <a:lnTo>
                  <a:pt x="1902759" y="2911288"/>
                </a:lnTo>
                <a:lnTo>
                  <a:pt x="1916206" y="2844053"/>
                </a:lnTo>
                <a:lnTo>
                  <a:pt x="1949823" y="2729753"/>
                </a:lnTo>
                <a:lnTo>
                  <a:pt x="1922929" y="2675965"/>
                </a:lnTo>
                <a:lnTo>
                  <a:pt x="1875864" y="2561665"/>
                </a:lnTo>
                <a:lnTo>
                  <a:pt x="1815353" y="2467535"/>
                </a:lnTo>
                <a:lnTo>
                  <a:pt x="1828800" y="2366682"/>
                </a:lnTo>
                <a:lnTo>
                  <a:pt x="1882588" y="2299447"/>
                </a:lnTo>
                <a:lnTo>
                  <a:pt x="1976717" y="2225488"/>
                </a:lnTo>
                <a:lnTo>
                  <a:pt x="2010335" y="2225488"/>
                </a:lnTo>
                <a:lnTo>
                  <a:pt x="2017059" y="2306171"/>
                </a:lnTo>
                <a:lnTo>
                  <a:pt x="2064123" y="2386853"/>
                </a:lnTo>
                <a:lnTo>
                  <a:pt x="2070847" y="2501153"/>
                </a:lnTo>
                <a:lnTo>
                  <a:pt x="2124635" y="2501153"/>
                </a:lnTo>
                <a:lnTo>
                  <a:pt x="2205317" y="2386853"/>
                </a:lnTo>
                <a:lnTo>
                  <a:pt x="2238935" y="2272553"/>
                </a:lnTo>
                <a:lnTo>
                  <a:pt x="2286000" y="2218765"/>
                </a:lnTo>
                <a:lnTo>
                  <a:pt x="2353235" y="2218765"/>
                </a:lnTo>
                <a:lnTo>
                  <a:pt x="2386853" y="2218765"/>
                </a:lnTo>
                <a:lnTo>
                  <a:pt x="2420470" y="2070847"/>
                </a:lnTo>
                <a:lnTo>
                  <a:pt x="2427194" y="1976718"/>
                </a:lnTo>
                <a:lnTo>
                  <a:pt x="2487706" y="1969994"/>
                </a:lnTo>
                <a:lnTo>
                  <a:pt x="2615453" y="1936376"/>
                </a:lnTo>
                <a:lnTo>
                  <a:pt x="2635623" y="1943100"/>
                </a:lnTo>
                <a:lnTo>
                  <a:pt x="2696135" y="1869141"/>
                </a:lnTo>
                <a:lnTo>
                  <a:pt x="2696135" y="1822076"/>
                </a:lnTo>
                <a:lnTo>
                  <a:pt x="2655794" y="1788459"/>
                </a:lnTo>
                <a:lnTo>
                  <a:pt x="2581835" y="1788459"/>
                </a:lnTo>
                <a:lnTo>
                  <a:pt x="2460811" y="1748118"/>
                </a:lnTo>
                <a:lnTo>
                  <a:pt x="2359959" y="1687606"/>
                </a:lnTo>
                <a:lnTo>
                  <a:pt x="2359959" y="1613647"/>
                </a:lnTo>
                <a:lnTo>
                  <a:pt x="2353235" y="1573306"/>
                </a:lnTo>
                <a:lnTo>
                  <a:pt x="2299447" y="1573306"/>
                </a:lnTo>
                <a:lnTo>
                  <a:pt x="2299447" y="1573306"/>
                </a:lnTo>
                <a:lnTo>
                  <a:pt x="2232211" y="1519518"/>
                </a:lnTo>
                <a:lnTo>
                  <a:pt x="2212041" y="1459006"/>
                </a:lnTo>
                <a:lnTo>
                  <a:pt x="2353235" y="1371600"/>
                </a:lnTo>
                <a:lnTo>
                  <a:pt x="2420470" y="1364876"/>
                </a:lnTo>
                <a:lnTo>
                  <a:pt x="2460811" y="1270747"/>
                </a:lnTo>
                <a:lnTo>
                  <a:pt x="2474259" y="1203512"/>
                </a:lnTo>
                <a:lnTo>
                  <a:pt x="2541494" y="1116106"/>
                </a:lnTo>
                <a:lnTo>
                  <a:pt x="2507876" y="1055594"/>
                </a:lnTo>
                <a:lnTo>
                  <a:pt x="2386853" y="1062318"/>
                </a:lnTo>
                <a:lnTo>
                  <a:pt x="2319617" y="1015253"/>
                </a:lnTo>
                <a:lnTo>
                  <a:pt x="2272553" y="941294"/>
                </a:lnTo>
                <a:lnTo>
                  <a:pt x="2218764" y="880782"/>
                </a:lnTo>
                <a:lnTo>
                  <a:pt x="2138082" y="773206"/>
                </a:lnTo>
                <a:lnTo>
                  <a:pt x="2131359" y="712694"/>
                </a:lnTo>
                <a:lnTo>
                  <a:pt x="1983441" y="571500"/>
                </a:lnTo>
                <a:lnTo>
                  <a:pt x="1976717" y="484094"/>
                </a:lnTo>
                <a:lnTo>
                  <a:pt x="1976717" y="403412"/>
                </a:lnTo>
                <a:lnTo>
                  <a:pt x="1976717" y="316006"/>
                </a:lnTo>
                <a:lnTo>
                  <a:pt x="2064123" y="255494"/>
                </a:lnTo>
                <a:lnTo>
                  <a:pt x="2306170" y="201706"/>
                </a:lnTo>
                <a:lnTo>
                  <a:pt x="2494429" y="87406"/>
                </a:lnTo>
                <a:lnTo>
                  <a:pt x="2682688" y="13447"/>
                </a:lnTo>
                <a:lnTo>
                  <a:pt x="2817159" y="0"/>
                </a:lnTo>
                <a:lnTo>
                  <a:pt x="3032311" y="0"/>
                </a:lnTo>
                <a:lnTo>
                  <a:pt x="3112994" y="40341"/>
                </a:lnTo>
                <a:lnTo>
                  <a:pt x="3065929" y="134471"/>
                </a:lnTo>
                <a:lnTo>
                  <a:pt x="3018864" y="262218"/>
                </a:lnTo>
                <a:lnTo>
                  <a:pt x="2944906" y="443753"/>
                </a:lnTo>
                <a:lnTo>
                  <a:pt x="2985247" y="457200"/>
                </a:lnTo>
                <a:lnTo>
                  <a:pt x="3092823" y="517712"/>
                </a:lnTo>
                <a:lnTo>
                  <a:pt x="3193676" y="517712"/>
                </a:lnTo>
                <a:lnTo>
                  <a:pt x="3207123" y="423582"/>
                </a:lnTo>
                <a:lnTo>
                  <a:pt x="3281082" y="356347"/>
                </a:lnTo>
                <a:lnTo>
                  <a:pt x="3348317" y="356347"/>
                </a:lnTo>
                <a:lnTo>
                  <a:pt x="3455894" y="316006"/>
                </a:lnTo>
                <a:lnTo>
                  <a:pt x="3630706" y="181535"/>
                </a:lnTo>
                <a:lnTo>
                  <a:pt x="3832411" y="134471"/>
                </a:lnTo>
                <a:lnTo>
                  <a:pt x="3966882" y="60512"/>
                </a:lnTo>
                <a:lnTo>
                  <a:pt x="4027394" y="33618"/>
                </a:lnTo>
                <a:lnTo>
                  <a:pt x="4027394" y="100853"/>
                </a:lnTo>
                <a:lnTo>
                  <a:pt x="4027394" y="141194"/>
                </a:lnTo>
                <a:lnTo>
                  <a:pt x="4007223" y="268941"/>
                </a:lnTo>
                <a:lnTo>
                  <a:pt x="3993776" y="477371"/>
                </a:lnTo>
                <a:lnTo>
                  <a:pt x="3939988" y="524435"/>
                </a:lnTo>
                <a:lnTo>
                  <a:pt x="3906370" y="584947"/>
                </a:lnTo>
                <a:lnTo>
                  <a:pt x="3879476" y="726141"/>
                </a:lnTo>
                <a:lnTo>
                  <a:pt x="3933264" y="719418"/>
                </a:lnTo>
                <a:lnTo>
                  <a:pt x="4000500" y="699247"/>
                </a:lnTo>
                <a:lnTo>
                  <a:pt x="4054288" y="632012"/>
                </a:lnTo>
                <a:lnTo>
                  <a:pt x="4114800" y="564776"/>
                </a:lnTo>
                <a:lnTo>
                  <a:pt x="4168588" y="497541"/>
                </a:lnTo>
                <a:lnTo>
                  <a:pt x="4316506" y="450476"/>
                </a:lnTo>
                <a:lnTo>
                  <a:pt x="4356847" y="369794"/>
                </a:lnTo>
                <a:lnTo>
                  <a:pt x="4363570" y="302559"/>
                </a:lnTo>
                <a:lnTo>
                  <a:pt x="4403911" y="201706"/>
                </a:lnTo>
                <a:lnTo>
                  <a:pt x="4565276" y="141194"/>
                </a:lnTo>
                <a:lnTo>
                  <a:pt x="4686300" y="161365"/>
                </a:lnTo>
                <a:lnTo>
                  <a:pt x="5022476" y="275665"/>
                </a:lnTo>
                <a:lnTo>
                  <a:pt x="5217459" y="356347"/>
                </a:lnTo>
                <a:lnTo>
                  <a:pt x="5331759" y="396688"/>
                </a:lnTo>
                <a:lnTo>
                  <a:pt x="5197288" y="537882"/>
                </a:lnTo>
                <a:lnTo>
                  <a:pt x="5096435" y="591671"/>
                </a:lnTo>
                <a:lnTo>
                  <a:pt x="4941794" y="665629"/>
                </a:lnTo>
                <a:lnTo>
                  <a:pt x="4814047" y="732865"/>
                </a:lnTo>
                <a:lnTo>
                  <a:pt x="4726641" y="726141"/>
                </a:lnTo>
                <a:lnTo>
                  <a:pt x="4726641" y="726141"/>
                </a:lnTo>
                <a:lnTo>
                  <a:pt x="4632511" y="826994"/>
                </a:lnTo>
                <a:lnTo>
                  <a:pt x="4585447" y="974912"/>
                </a:lnTo>
                <a:lnTo>
                  <a:pt x="4518211" y="1075765"/>
                </a:lnTo>
                <a:lnTo>
                  <a:pt x="4424082" y="1176618"/>
                </a:lnTo>
                <a:lnTo>
                  <a:pt x="4363570" y="1243853"/>
                </a:lnTo>
                <a:lnTo>
                  <a:pt x="4350123" y="1284194"/>
                </a:lnTo>
                <a:lnTo>
                  <a:pt x="4269441" y="1371600"/>
                </a:lnTo>
                <a:lnTo>
                  <a:pt x="4262717" y="1438835"/>
                </a:lnTo>
                <a:lnTo>
                  <a:pt x="4329953" y="1445559"/>
                </a:lnTo>
                <a:lnTo>
                  <a:pt x="4437529" y="1385047"/>
                </a:lnTo>
                <a:lnTo>
                  <a:pt x="4491317" y="1391771"/>
                </a:lnTo>
                <a:lnTo>
                  <a:pt x="4464423" y="1472453"/>
                </a:lnTo>
                <a:lnTo>
                  <a:pt x="4457700" y="1546412"/>
                </a:lnTo>
                <a:lnTo>
                  <a:pt x="4397188" y="1701053"/>
                </a:lnTo>
                <a:lnTo>
                  <a:pt x="4316506" y="1795182"/>
                </a:lnTo>
                <a:lnTo>
                  <a:pt x="4316506" y="1869141"/>
                </a:lnTo>
                <a:lnTo>
                  <a:pt x="4296335" y="2003612"/>
                </a:lnTo>
                <a:lnTo>
                  <a:pt x="4471147" y="1896035"/>
                </a:lnTo>
                <a:lnTo>
                  <a:pt x="4524935" y="1801906"/>
                </a:lnTo>
                <a:lnTo>
                  <a:pt x="4605617" y="1674159"/>
                </a:lnTo>
                <a:lnTo>
                  <a:pt x="4679576" y="1559859"/>
                </a:lnTo>
                <a:lnTo>
                  <a:pt x="4679576" y="1485900"/>
                </a:lnTo>
                <a:lnTo>
                  <a:pt x="4740088" y="1391771"/>
                </a:lnTo>
                <a:lnTo>
                  <a:pt x="4854388" y="1364876"/>
                </a:lnTo>
                <a:lnTo>
                  <a:pt x="5022476" y="1358153"/>
                </a:lnTo>
                <a:lnTo>
                  <a:pt x="5264523" y="1351429"/>
                </a:lnTo>
                <a:lnTo>
                  <a:pt x="5378823" y="1391771"/>
                </a:lnTo>
                <a:lnTo>
                  <a:pt x="5446059" y="1324535"/>
                </a:lnTo>
                <a:lnTo>
                  <a:pt x="5627594" y="1290918"/>
                </a:lnTo>
                <a:lnTo>
                  <a:pt x="5795682" y="1364876"/>
                </a:lnTo>
                <a:lnTo>
                  <a:pt x="5822576" y="1405218"/>
                </a:lnTo>
                <a:lnTo>
                  <a:pt x="5849470" y="1499347"/>
                </a:lnTo>
                <a:lnTo>
                  <a:pt x="5876364" y="1701053"/>
                </a:lnTo>
                <a:lnTo>
                  <a:pt x="5876364" y="1795182"/>
                </a:lnTo>
                <a:lnTo>
                  <a:pt x="5977217" y="1882588"/>
                </a:lnTo>
                <a:lnTo>
                  <a:pt x="6010835" y="1902759"/>
                </a:lnTo>
                <a:lnTo>
                  <a:pt x="6010835" y="1949824"/>
                </a:lnTo>
                <a:lnTo>
                  <a:pt x="5936876" y="2091018"/>
                </a:lnTo>
                <a:lnTo>
                  <a:pt x="5741894" y="2319618"/>
                </a:lnTo>
                <a:lnTo>
                  <a:pt x="5701553" y="2333065"/>
                </a:lnTo>
                <a:lnTo>
                  <a:pt x="5674659" y="2427194"/>
                </a:lnTo>
                <a:lnTo>
                  <a:pt x="5755341" y="2514600"/>
                </a:lnTo>
                <a:lnTo>
                  <a:pt x="5862917" y="2440641"/>
                </a:lnTo>
                <a:lnTo>
                  <a:pt x="5970494" y="2541494"/>
                </a:lnTo>
                <a:lnTo>
                  <a:pt x="5762064" y="2830606"/>
                </a:lnTo>
                <a:lnTo>
                  <a:pt x="5546911" y="3045759"/>
                </a:lnTo>
                <a:lnTo>
                  <a:pt x="5331759" y="3274359"/>
                </a:lnTo>
                <a:lnTo>
                  <a:pt x="4988859" y="3570194"/>
                </a:lnTo>
                <a:lnTo>
                  <a:pt x="5009029" y="3637429"/>
                </a:lnTo>
                <a:lnTo>
                  <a:pt x="5143500" y="3623982"/>
                </a:lnTo>
                <a:lnTo>
                  <a:pt x="5271247" y="3496235"/>
                </a:lnTo>
                <a:lnTo>
                  <a:pt x="5446059" y="3429000"/>
                </a:lnTo>
                <a:lnTo>
                  <a:pt x="5748617" y="3220571"/>
                </a:lnTo>
                <a:lnTo>
                  <a:pt x="5950323" y="3119718"/>
                </a:lnTo>
                <a:lnTo>
                  <a:pt x="6037729" y="3119718"/>
                </a:lnTo>
                <a:lnTo>
                  <a:pt x="6145306" y="3086100"/>
                </a:lnTo>
                <a:lnTo>
                  <a:pt x="6360459" y="2944906"/>
                </a:lnTo>
                <a:lnTo>
                  <a:pt x="6447864" y="2918012"/>
                </a:lnTo>
                <a:lnTo>
                  <a:pt x="6589059" y="2971800"/>
                </a:lnTo>
                <a:lnTo>
                  <a:pt x="6703359" y="2965076"/>
                </a:lnTo>
                <a:lnTo>
                  <a:pt x="6710082" y="3052482"/>
                </a:lnTo>
                <a:lnTo>
                  <a:pt x="6710082" y="3052482"/>
                </a:ln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6A8E6726-7A41-D69A-55A2-FE651A7B9660}"/>
              </a:ext>
            </a:extLst>
          </p:cNvPr>
          <p:cNvSpPr/>
          <p:nvPr/>
        </p:nvSpPr>
        <p:spPr>
          <a:xfrm>
            <a:off x="1351429" y="268941"/>
            <a:ext cx="4161865" cy="3543300"/>
          </a:xfrm>
          <a:custGeom>
            <a:avLst/>
            <a:gdLst>
              <a:gd name="connsiteX0" fmla="*/ 0 w 4161865"/>
              <a:gd name="connsiteY0" fmla="*/ 1089212 h 3543300"/>
              <a:gd name="connsiteX1" fmla="*/ 215153 w 4161865"/>
              <a:gd name="connsiteY1" fmla="*/ 968188 h 3543300"/>
              <a:gd name="connsiteX2" fmla="*/ 463924 w 4161865"/>
              <a:gd name="connsiteY2" fmla="*/ 833718 h 3543300"/>
              <a:gd name="connsiteX3" fmla="*/ 625289 w 4161865"/>
              <a:gd name="connsiteY3" fmla="*/ 820271 h 3543300"/>
              <a:gd name="connsiteX4" fmla="*/ 874059 w 4161865"/>
              <a:gd name="connsiteY4" fmla="*/ 934571 h 3543300"/>
              <a:gd name="connsiteX5" fmla="*/ 921124 w 4161865"/>
              <a:gd name="connsiteY5" fmla="*/ 1021977 h 3543300"/>
              <a:gd name="connsiteX6" fmla="*/ 907677 w 4161865"/>
              <a:gd name="connsiteY6" fmla="*/ 1163171 h 3543300"/>
              <a:gd name="connsiteX7" fmla="*/ 847165 w 4161865"/>
              <a:gd name="connsiteY7" fmla="*/ 1385047 h 3543300"/>
              <a:gd name="connsiteX8" fmla="*/ 753036 w 4161865"/>
              <a:gd name="connsiteY8" fmla="*/ 1485900 h 3543300"/>
              <a:gd name="connsiteX9" fmla="*/ 699247 w 4161865"/>
              <a:gd name="connsiteY9" fmla="*/ 1553135 h 3543300"/>
              <a:gd name="connsiteX10" fmla="*/ 699247 w 4161865"/>
              <a:gd name="connsiteY10" fmla="*/ 1620371 h 3543300"/>
              <a:gd name="connsiteX11" fmla="*/ 692524 w 4161865"/>
              <a:gd name="connsiteY11" fmla="*/ 1721224 h 3543300"/>
              <a:gd name="connsiteX12" fmla="*/ 638736 w 4161865"/>
              <a:gd name="connsiteY12" fmla="*/ 1869141 h 3543300"/>
              <a:gd name="connsiteX13" fmla="*/ 726142 w 4161865"/>
              <a:gd name="connsiteY13" fmla="*/ 1875865 h 3543300"/>
              <a:gd name="connsiteX14" fmla="*/ 793377 w 4161865"/>
              <a:gd name="connsiteY14" fmla="*/ 1808630 h 3543300"/>
              <a:gd name="connsiteX15" fmla="*/ 874059 w 4161865"/>
              <a:gd name="connsiteY15" fmla="*/ 1808630 h 3543300"/>
              <a:gd name="connsiteX16" fmla="*/ 941295 w 4161865"/>
              <a:gd name="connsiteY16" fmla="*/ 1896035 h 3543300"/>
              <a:gd name="connsiteX17" fmla="*/ 914400 w 4161865"/>
              <a:gd name="connsiteY17" fmla="*/ 1956547 h 3543300"/>
              <a:gd name="connsiteX18" fmla="*/ 914400 w 4161865"/>
              <a:gd name="connsiteY18" fmla="*/ 2097741 h 3543300"/>
              <a:gd name="connsiteX19" fmla="*/ 974912 w 4161865"/>
              <a:gd name="connsiteY19" fmla="*/ 2138083 h 3543300"/>
              <a:gd name="connsiteX20" fmla="*/ 1082489 w 4161865"/>
              <a:gd name="connsiteY20" fmla="*/ 2104465 h 3543300"/>
              <a:gd name="connsiteX21" fmla="*/ 1169895 w 4161865"/>
              <a:gd name="connsiteY21" fmla="*/ 2017059 h 3543300"/>
              <a:gd name="connsiteX22" fmla="*/ 1264024 w 4161865"/>
              <a:gd name="connsiteY22" fmla="*/ 1902759 h 3543300"/>
              <a:gd name="connsiteX23" fmla="*/ 1304365 w 4161865"/>
              <a:gd name="connsiteY23" fmla="*/ 1848971 h 3543300"/>
              <a:gd name="connsiteX24" fmla="*/ 1465730 w 4161865"/>
              <a:gd name="connsiteY24" fmla="*/ 1748118 h 3543300"/>
              <a:gd name="connsiteX25" fmla="*/ 1573306 w 4161865"/>
              <a:gd name="connsiteY25" fmla="*/ 1620371 h 3543300"/>
              <a:gd name="connsiteX26" fmla="*/ 1606924 w 4161865"/>
              <a:gd name="connsiteY26" fmla="*/ 1418665 h 3543300"/>
              <a:gd name="connsiteX27" fmla="*/ 1653989 w 4161865"/>
              <a:gd name="connsiteY27" fmla="*/ 1250577 h 3543300"/>
              <a:gd name="connsiteX28" fmla="*/ 1754842 w 4161865"/>
              <a:gd name="connsiteY28" fmla="*/ 1136277 h 3543300"/>
              <a:gd name="connsiteX29" fmla="*/ 1855695 w 4161865"/>
              <a:gd name="connsiteY29" fmla="*/ 1069041 h 3543300"/>
              <a:gd name="connsiteX30" fmla="*/ 1969995 w 4161865"/>
              <a:gd name="connsiteY30" fmla="*/ 1116106 h 3543300"/>
              <a:gd name="connsiteX31" fmla="*/ 2050677 w 4161865"/>
              <a:gd name="connsiteY31" fmla="*/ 1284194 h 3543300"/>
              <a:gd name="connsiteX32" fmla="*/ 2178424 w 4161865"/>
              <a:gd name="connsiteY32" fmla="*/ 1405218 h 3543300"/>
              <a:gd name="connsiteX33" fmla="*/ 2433918 w 4161865"/>
              <a:gd name="connsiteY33" fmla="*/ 1606924 h 3543300"/>
              <a:gd name="connsiteX34" fmla="*/ 2454089 w 4161865"/>
              <a:gd name="connsiteY34" fmla="*/ 1627094 h 3543300"/>
              <a:gd name="connsiteX35" fmla="*/ 2286000 w 4161865"/>
              <a:gd name="connsiteY35" fmla="*/ 1815353 h 3543300"/>
              <a:gd name="connsiteX36" fmla="*/ 2568389 w 4161865"/>
              <a:gd name="connsiteY36" fmla="*/ 1963271 h 3543300"/>
              <a:gd name="connsiteX37" fmla="*/ 2655795 w 4161865"/>
              <a:gd name="connsiteY37" fmla="*/ 2050677 h 3543300"/>
              <a:gd name="connsiteX38" fmla="*/ 2622177 w 4161865"/>
              <a:gd name="connsiteY38" fmla="*/ 2138083 h 3543300"/>
              <a:gd name="connsiteX39" fmla="*/ 2359959 w 4161865"/>
              <a:gd name="connsiteY39" fmla="*/ 2326341 h 3543300"/>
              <a:gd name="connsiteX40" fmla="*/ 2312895 w 4161865"/>
              <a:gd name="connsiteY40" fmla="*/ 2393577 h 3543300"/>
              <a:gd name="connsiteX41" fmla="*/ 2319618 w 4161865"/>
              <a:gd name="connsiteY41" fmla="*/ 2427194 h 3543300"/>
              <a:gd name="connsiteX42" fmla="*/ 2433918 w 4161865"/>
              <a:gd name="connsiteY42" fmla="*/ 2467535 h 3543300"/>
              <a:gd name="connsiteX43" fmla="*/ 2514600 w 4161865"/>
              <a:gd name="connsiteY43" fmla="*/ 2433918 h 3543300"/>
              <a:gd name="connsiteX44" fmla="*/ 2548218 w 4161865"/>
              <a:gd name="connsiteY44" fmla="*/ 2494430 h 3543300"/>
              <a:gd name="connsiteX45" fmla="*/ 2696136 w 4161865"/>
              <a:gd name="connsiteY45" fmla="*/ 2447365 h 3543300"/>
              <a:gd name="connsiteX46" fmla="*/ 2844053 w 4161865"/>
              <a:gd name="connsiteY46" fmla="*/ 2420471 h 3543300"/>
              <a:gd name="connsiteX47" fmla="*/ 3025589 w 4161865"/>
              <a:gd name="connsiteY47" fmla="*/ 2494430 h 3543300"/>
              <a:gd name="connsiteX48" fmla="*/ 3133165 w 4161865"/>
              <a:gd name="connsiteY48" fmla="*/ 2702859 h 3543300"/>
              <a:gd name="connsiteX49" fmla="*/ 3092824 w 4161865"/>
              <a:gd name="connsiteY49" fmla="*/ 2783541 h 3543300"/>
              <a:gd name="connsiteX50" fmla="*/ 3079377 w 4161865"/>
              <a:gd name="connsiteY50" fmla="*/ 2884394 h 3543300"/>
              <a:gd name="connsiteX51" fmla="*/ 2985247 w 4161865"/>
              <a:gd name="connsiteY51" fmla="*/ 3065930 h 3543300"/>
              <a:gd name="connsiteX52" fmla="*/ 2891118 w 4161865"/>
              <a:gd name="connsiteY52" fmla="*/ 3173506 h 3543300"/>
              <a:gd name="connsiteX53" fmla="*/ 2918012 w 4161865"/>
              <a:gd name="connsiteY53" fmla="*/ 3307977 h 3543300"/>
              <a:gd name="connsiteX54" fmla="*/ 2864224 w 4161865"/>
              <a:gd name="connsiteY54" fmla="*/ 3395383 h 3543300"/>
              <a:gd name="connsiteX55" fmla="*/ 2823883 w 4161865"/>
              <a:gd name="connsiteY55" fmla="*/ 3536577 h 3543300"/>
              <a:gd name="connsiteX56" fmla="*/ 2870947 w 4161865"/>
              <a:gd name="connsiteY56" fmla="*/ 3543300 h 3543300"/>
              <a:gd name="connsiteX57" fmla="*/ 2951630 w 4161865"/>
              <a:gd name="connsiteY57" fmla="*/ 3543300 h 3543300"/>
              <a:gd name="connsiteX58" fmla="*/ 3039036 w 4161865"/>
              <a:gd name="connsiteY58" fmla="*/ 3455894 h 3543300"/>
              <a:gd name="connsiteX59" fmla="*/ 3092824 w 4161865"/>
              <a:gd name="connsiteY59" fmla="*/ 3348318 h 3543300"/>
              <a:gd name="connsiteX60" fmla="*/ 3173506 w 4161865"/>
              <a:gd name="connsiteY60" fmla="*/ 3234018 h 3543300"/>
              <a:gd name="connsiteX61" fmla="*/ 3247465 w 4161865"/>
              <a:gd name="connsiteY61" fmla="*/ 3153335 h 3543300"/>
              <a:gd name="connsiteX62" fmla="*/ 3334871 w 4161865"/>
              <a:gd name="connsiteY62" fmla="*/ 3146612 h 3543300"/>
              <a:gd name="connsiteX63" fmla="*/ 3355042 w 4161865"/>
              <a:gd name="connsiteY63" fmla="*/ 3193677 h 3543300"/>
              <a:gd name="connsiteX64" fmla="*/ 3388659 w 4161865"/>
              <a:gd name="connsiteY64" fmla="*/ 3220571 h 3543300"/>
              <a:gd name="connsiteX65" fmla="*/ 3442447 w 4161865"/>
              <a:gd name="connsiteY65" fmla="*/ 3186953 h 3543300"/>
              <a:gd name="connsiteX66" fmla="*/ 3496236 w 4161865"/>
              <a:gd name="connsiteY66" fmla="*/ 3254188 h 3543300"/>
              <a:gd name="connsiteX67" fmla="*/ 3556747 w 4161865"/>
              <a:gd name="connsiteY67" fmla="*/ 3301253 h 3543300"/>
              <a:gd name="connsiteX68" fmla="*/ 3671047 w 4161865"/>
              <a:gd name="connsiteY68" fmla="*/ 3281083 h 3543300"/>
              <a:gd name="connsiteX69" fmla="*/ 3677771 w 4161865"/>
              <a:gd name="connsiteY69" fmla="*/ 3193677 h 3543300"/>
              <a:gd name="connsiteX70" fmla="*/ 3523130 w 4161865"/>
              <a:gd name="connsiteY70" fmla="*/ 3079377 h 3543300"/>
              <a:gd name="connsiteX71" fmla="*/ 3442447 w 4161865"/>
              <a:gd name="connsiteY71" fmla="*/ 2931459 h 3543300"/>
              <a:gd name="connsiteX72" fmla="*/ 3442447 w 4161865"/>
              <a:gd name="connsiteY72" fmla="*/ 2870947 h 3543300"/>
              <a:gd name="connsiteX73" fmla="*/ 3489512 w 4161865"/>
              <a:gd name="connsiteY73" fmla="*/ 2850777 h 3543300"/>
              <a:gd name="connsiteX74" fmla="*/ 3671047 w 4161865"/>
              <a:gd name="connsiteY74" fmla="*/ 2817159 h 3543300"/>
              <a:gd name="connsiteX75" fmla="*/ 3818965 w 4161865"/>
              <a:gd name="connsiteY75" fmla="*/ 2938183 h 3543300"/>
              <a:gd name="connsiteX76" fmla="*/ 3933265 w 4161865"/>
              <a:gd name="connsiteY76" fmla="*/ 2864224 h 3543300"/>
              <a:gd name="connsiteX77" fmla="*/ 3966883 w 4161865"/>
              <a:gd name="connsiteY77" fmla="*/ 2857500 h 3543300"/>
              <a:gd name="connsiteX78" fmla="*/ 4114800 w 4161865"/>
              <a:gd name="connsiteY78" fmla="*/ 3018865 h 3543300"/>
              <a:gd name="connsiteX79" fmla="*/ 4161865 w 4161865"/>
              <a:gd name="connsiteY79" fmla="*/ 2958353 h 3543300"/>
              <a:gd name="connsiteX80" fmla="*/ 4161865 w 4161865"/>
              <a:gd name="connsiteY80" fmla="*/ 2850777 h 3543300"/>
              <a:gd name="connsiteX81" fmla="*/ 4074459 w 4161865"/>
              <a:gd name="connsiteY81" fmla="*/ 2770094 h 3543300"/>
              <a:gd name="connsiteX82" fmla="*/ 3939989 w 4161865"/>
              <a:gd name="connsiteY82" fmla="*/ 2622177 h 3543300"/>
              <a:gd name="connsiteX83" fmla="*/ 3953436 w 4161865"/>
              <a:gd name="connsiteY83" fmla="*/ 2575112 h 3543300"/>
              <a:gd name="connsiteX84" fmla="*/ 3872753 w 4161865"/>
              <a:gd name="connsiteY84" fmla="*/ 2494430 h 3543300"/>
              <a:gd name="connsiteX85" fmla="*/ 3771900 w 4161865"/>
              <a:gd name="connsiteY85" fmla="*/ 2541494 h 3543300"/>
              <a:gd name="connsiteX86" fmla="*/ 3644153 w 4161865"/>
              <a:gd name="connsiteY86" fmla="*/ 2635624 h 3543300"/>
              <a:gd name="connsiteX87" fmla="*/ 3523130 w 4161865"/>
              <a:gd name="connsiteY87" fmla="*/ 2642347 h 3543300"/>
              <a:gd name="connsiteX88" fmla="*/ 3442447 w 4161865"/>
              <a:gd name="connsiteY88" fmla="*/ 2602006 h 3543300"/>
              <a:gd name="connsiteX89" fmla="*/ 3375212 w 4161865"/>
              <a:gd name="connsiteY89" fmla="*/ 2454088 h 3543300"/>
              <a:gd name="connsiteX90" fmla="*/ 3375212 w 4161865"/>
              <a:gd name="connsiteY90" fmla="*/ 2346512 h 3543300"/>
              <a:gd name="connsiteX91" fmla="*/ 3395383 w 4161865"/>
              <a:gd name="connsiteY91" fmla="*/ 2339788 h 3543300"/>
              <a:gd name="connsiteX92" fmla="*/ 3422277 w 4161865"/>
              <a:gd name="connsiteY92" fmla="*/ 2292724 h 3543300"/>
              <a:gd name="connsiteX93" fmla="*/ 3348318 w 4161865"/>
              <a:gd name="connsiteY93" fmla="*/ 2265830 h 3543300"/>
              <a:gd name="connsiteX94" fmla="*/ 3321424 w 4161865"/>
              <a:gd name="connsiteY94" fmla="*/ 2212041 h 3543300"/>
              <a:gd name="connsiteX95" fmla="*/ 3301253 w 4161865"/>
              <a:gd name="connsiteY95" fmla="*/ 2158253 h 3543300"/>
              <a:gd name="connsiteX96" fmla="*/ 3166783 w 4161865"/>
              <a:gd name="connsiteY96" fmla="*/ 2023783 h 3543300"/>
              <a:gd name="connsiteX97" fmla="*/ 3166783 w 4161865"/>
              <a:gd name="connsiteY97" fmla="*/ 1922930 h 3543300"/>
              <a:gd name="connsiteX98" fmla="*/ 3126442 w 4161865"/>
              <a:gd name="connsiteY98" fmla="*/ 1788459 h 3543300"/>
              <a:gd name="connsiteX99" fmla="*/ 3052483 w 4161865"/>
              <a:gd name="connsiteY99" fmla="*/ 1512794 h 3543300"/>
              <a:gd name="connsiteX100" fmla="*/ 3112995 w 4161865"/>
              <a:gd name="connsiteY100" fmla="*/ 1432112 h 3543300"/>
              <a:gd name="connsiteX101" fmla="*/ 3173506 w 4161865"/>
              <a:gd name="connsiteY101" fmla="*/ 1371600 h 3543300"/>
              <a:gd name="connsiteX102" fmla="*/ 3328147 w 4161865"/>
              <a:gd name="connsiteY102" fmla="*/ 1344706 h 3543300"/>
              <a:gd name="connsiteX103" fmla="*/ 3529853 w 4161865"/>
              <a:gd name="connsiteY103" fmla="*/ 1337983 h 3543300"/>
              <a:gd name="connsiteX104" fmla="*/ 3576918 w 4161865"/>
              <a:gd name="connsiteY104" fmla="*/ 1290918 h 3543300"/>
              <a:gd name="connsiteX105" fmla="*/ 3307977 w 4161865"/>
              <a:gd name="connsiteY105" fmla="*/ 1190065 h 3543300"/>
              <a:gd name="connsiteX106" fmla="*/ 3160059 w 4161865"/>
              <a:gd name="connsiteY106" fmla="*/ 1102659 h 3543300"/>
              <a:gd name="connsiteX107" fmla="*/ 3005418 w 4161865"/>
              <a:gd name="connsiteY107" fmla="*/ 981635 h 3543300"/>
              <a:gd name="connsiteX108" fmla="*/ 2965077 w 4161865"/>
              <a:gd name="connsiteY108" fmla="*/ 968188 h 3543300"/>
              <a:gd name="connsiteX109" fmla="*/ 2864224 w 4161865"/>
              <a:gd name="connsiteY109" fmla="*/ 874059 h 3543300"/>
              <a:gd name="connsiteX110" fmla="*/ 2911289 w 4161865"/>
              <a:gd name="connsiteY110" fmla="*/ 712694 h 3543300"/>
              <a:gd name="connsiteX111" fmla="*/ 2965077 w 4161865"/>
              <a:gd name="connsiteY111" fmla="*/ 598394 h 3543300"/>
              <a:gd name="connsiteX112" fmla="*/ 3072653 w 4161865"/>
              <a:gd name="connsiteY112" fmla="*/ 463924 h 3543300"/>
              <a:gd name="connsiteX113" fmla="*/ 2944906 w 4161865"/>
              <a:gd name="connsiteY113" fmla="*/ 490818 h 3543300"/>
              <a:gd name="connsiteX114" fmla="*/ 2810436 w 4161865"/>
              <a:gd name="connsiteY114" fmla="*/ 524435 h 3543300"/>
              <a:gd name="connsiteX115" fmla="*/ 2675965 w 4161865"/>
              <a:gd name="connsiteY115" fmla="*/ 517712 h 3543300"/>
              <a:gd name="connsiteX116" fmla="*/ 2568389 w 4161865"/>
              <a:gd name="connsiteY116" fmla="*/ 369794 h 3543300"/>
              <a:gd name="connsiteX117" fmla="*/ 2541495 w 4161865"/>
              <a:gd name="connsiteY117" fmla="*/ 302559 h 3543300"/>
              <a:gd name="connsiteX118" fmla="*/ 2507877 w 4161865"/>
              <a:gd name="connsiteY118" fmla="*/ 188259 h 3543300"/>
              <a:gd name="connsiteX119" fmla="*/ 2554942 w 4161865"/>
              <a:gd name="connsiteY119" fmla="*/ 94130 h 3543300"/>
              <a:gd name="connsiteX120" fmla="*/ 2662518 w 4161865"/>
              <a:gd name="connsiteY120" fmla="*/ 0 h 354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4161865" h="3543300">
                <a:moveTo>
                  <a:pt x="0" y="1089212"/>
                </a:moveTo>
                <a:lnTo>
                  <a:pt x="215153" y="968188"/>
                </a:lnTo>
                <a:lnTo>
                  <a:pt x="463924" y="833718"/>
                </a:lnTo>
                <a:lnTo>
                  <a:pt x="625289" y="820271"/>
                </a:lnTo>
                <a:lnTo>
                  <a:pt x="874059" y="934571"/>
                </a:lnTo>
                <a:lnTo>
                  <a:pt x="921124" y="1021977"/>
                </a:lnTo>
                <a:lnTo>
                  <a:pt x="907677" y="1163171"/>
                </a:lnTo>
                <a:lnTo>
                  <a:pt x="847165" y="1385047"/>
                </a:lnTo>
                <a:lnTo>
                  <a:pt x="753036" y="1485900"/>
                </a:lnTo>
                <a:lnTo>
                  <a:pt x="699247" y="1553135"/>
                </a:lnTo>
                <a:lnTo>
                  <a:pt x="699247" y="1620371"/>
                </a:lnTo>
                <a:lnTo>
                  <a:pt x="692524" y="1721224"/>
                </a:lnTo>
                <a:lnTo>
                  <a:pt x="638736" y="1869141"/>
                </a:lnTo>
                <a:lnTo>
                  <a:pt x="726142" y="1875865"/>
                </a:lnTo>
                <a:lnTo>
                  <a:pt x="793377" y="1808630"/>
                </a:lnTo>
                <a:lnTo>
                  <a:pt x="874059" y="1808630"/>
                </a:lnTo>
                <a:lnTo>
                  <a:pt x="941295" y="1896035"/>
                </a:lnTo>
                <a:lnTo>
                  <a:pt x="914400" y="1956547"/>
                </a:lnTo>
                <a:lnTo>
                  <a:pt x="914400" y="2097741"/>
                </a:lnTo>
                <a:lnTo>
                  <a:pt x="974912" y="2138083"/>
                </a:lnTo>
                <a:lnTo>
                  <a:pt x="1082489" y="2104465"/>
                </a:lnTo>
                <a:lnTo>
                  <a:pt x="1169895" y="2017059"/>
                </a:lnTo>
                <a:lnTo>
                  <a:pt x="1264024" y="1902759"/>
                </a:lnTo>
                <a:lnTo>
                  <a:pt x="1304365" y="1848971"/>
                </a:lnTo>
                <a:lnTo>
                  <a:pt x="1465730" y="1748118"/>
                </a:lnTo>
                <a:lnTo>
                  <a:pt x="1573306" y="1620371"/>
                </a:lnTo>
                <a:lnTo>
                  <a:pt x="1606924" y="1418665"/>
                </a:lnTo>
                <a:lnTo>
                  <a:pt x="1653989" y="1250577"/>
                </a:lnTo>
                <a:lnTo>
                  <a:pt x="1754842" y="1136277"/>
                </a:lnTo>
                <a:lnTo>
                  <a:pt x="1855695" y="1069041"/>
                </a:lnTo>
                <a:lnTo>
                  <a:pt x="1969995" y="1116106"/>
                </a:lnTo>
                <a:lnTo>
                  <a:pt x="2050677" y="1284194"/>
                </a:lnTo>
                <a:lnTo>
                  <a:pt x="2178424" y="1405218"/>
                </a:lnTo>
                <a:lnTo>
                  <a:pt x="2433918" y="1606924"/>
                </a:lnTo>
                <a:lnTo>
                  <a:pt x="2454089" y="1627094"/>
                </a:lnTo>
                <a:lnTo>
                  <a:pt x="2286000" y="1815353"/>
                </a:lnTo>
                <a:lnTo>
                  <a:pt x="2568389" y="1963271"/>
                </a:lnTo>
                <a:lnTo>
                  <a:pt x="2655795" y="2050677"/>
                </a:lnTo>
                <a:lnTo>
                  <a:pt x="2622177" y="2138083"/>
                </a:lnTo>
                <a:lnTo>
                  <a:pt x="2359959" y="2326341"/>
                </a:lnTo>
                <a:lnTo>
                  <a:pt x="2312895" y="2393577"/>
                </a:lnTo>
                <a:lnTo>
                  <a:pt x="2319618" y="2427194"/>
                </a:lnTo>
                <a:lnTo>
                  <a:pt x="2433918" y="2467535"/>
                </a:lnTo>
                <a:lnTo>
                  <a:pt x="2514600" y="2433918"/>
                </a:lnTo>
                <a:lnTo>
                  <a:pt x="2548218" y="2494430"/>
                </a:lnTo>
                <a:lnTo>
                  <a:pt x="2696136" y="2447365"/>
                </a:lnTo>
                <a:lnTo>
                  <a:pt x="2844053" y="2420471"/>
                </a:lnTo>
                <a:lnTo>
                  <a:pt x="3025589" y="2494430"/>
                </a:lnTo>
                <a:lnTo>
                  <a:pt x="3133165" y="2702859"/>
                </a:lnTo>
                <a:lnTo>
                  <a:pt x="3092824" y="2783541"/>
                </a:lnTo>
                <a:lnTo>
                  <a:pt x="3079377" y="2884394"/>
                </a:lnTo>
                <a:lnTo>
                  <a:pt x="2985247" y="3065930"/>
                </a:lnTo>
                <a:lnTo>
                  <a:pt x="2891118" y="3173506"/>
                </a:lnTo>
                <a:lnTo>
                  <a:pt x="2918012" y="3307977"/>
                </a:lnTo>
                <a:lnTo>
                  <a:pt x="2864224" y="3395383"/>
                </a:lnTo>
                <a:lnTo>
                  <a:pt x="2823883" y="3536577"/>
                </a:lnTo>
                <a:lnTo>
                  <a:pt x="2870947" y="3543300"/>
                </a:lnTo>
                <a:lnTo>
                  <a:pt x="2951630" y="3543300"/>
                </a:lnTo>
                <a:lnTo>
                  <a:pt x="3039036" y="3455894"/>
                </a:lnTo>
                <a:lnTo>
                  <a:pt x="3092824" y="3348318"/>
                </a:lnTo>
                <a:lnTo>
                  <a:pt x="3173506" y="3234018"/>
                </a:lnTo>
                <a:lnTo>
                  <a:pt x="3247465" y="3153335"/>
                </a:lnTo>
                <a:lnTo>
                  <a:pt x="3334871" y="3146612"/>
                </a:lnTo>
                <a:lnTo>
                  <a:pt x="3355042" y="3193677"/>
                </a:lnTo>
                <a:lnTo>
                  <a:pt x="3388659" y="3220571"/>
                </a:lnTo>
                <a:lnTo>
                  <a:pt x="3442447" y="3186953"/>
                </a:lnTo>
                <a:lnTo>
                  <a:pt x="3496236" y="3254188"/>
                </a:lnTo>
                <a:lnTo>
                  <a:pt x="3556747" y="3301253"/>
                </a:lnTo>
                <a:lnTo>
                  <a:pt x="3671047" y="3281083"/>
                </a:lnTo>
                <a:lnTo>
                  <a:pt x="3677771" y="3193677"/>
                </a:lnTo>
                <a:lnTo>
                  <a:pt x="3523130" y="3079377"/>
                </a:lnTo>
                <a:lnTo>
                  <a:pt x="3442447" y="2931459"/>
                </a:lnTo>
                <a:lnTo>
                  <a:pt x="3442447" y="2870947"/>
                </a:lnTo>
                <a:lnTo>
                  <a:pt x="3489512" y="2850777"/>
                </a:lnTo>
                <a:lnTo>
                  <a:pt x="3671047" y="2817159"/>
                </a:lnTo>
                <a:lnTo>
                  <a:pt x="3818965" y="2938183"/>
                </a:lnTo>
                <a:lnTo>
                  <a:pt x="3933265" y="2864224"/>
                </a:lnTo>
                <a:lnTo>
                  <a:pt x="3966883" y="2857500"/>
                </a:lnTo>
                <a:lnTo>
                  <a:pt x="4114800" y="3018865"/>
                </a:lnTo>
                <a:lnTo>
                  <a:pt x="4161865" y="2958353"/>
                </a:lnTo>
                <a:lnTo>
                  <a:pt x="4161865" y="2850777"/>
                </a:lnTo>
                <a:lnTo>
                  <a:pt x="4074459" y="2770094"/>
                </a:lnTo>
                <a:lnTo>
                  <a:pt x="3939989" y="2622177"/>
                </a:lnTo>
                <a:lnTo>
                  <a:pt x="3953436" y="2575112"/>
                </a:lnTo>
                <a:lnTo>
                  <a:pt x="3872753" y="2494430"/>
                </a:lnTo>
                <a:lnTo>
                  <a:pt x="3771900" y="2541494"/>
                </a:lnTo>
                <a:lnTo>
                  <a:pt x="3644153" y="2635624"/>
                </a:lnTo>
                <a:lnTo>
                  <a:pt x="3523130" y="2642347"/>
                </a:lnTo>
                <a:lnTo>
                  <a:pt x="3442447" y="2602006"/>
                </a:lnTo>
                <a:lnTo>
                  <a:pt x="3375212" y="2454088"/>
                </a:lnTo>
                <a:lnTo>
                  <a:pt x="3375212" y="2346512"/>
                </a:lnTo>
                <a:lnTo>
                  <a:pt x="3395383" y="2339788"/>
                </a:lnTo>
                <a:lnTo>
                  <a:pt x="3422277" y="2292724"/>
                </a:lnTo>
                <a:lnTo>
                  <a:pt x="3348318" y="2265830"/>
                </a:lnTo>
                <a:lnTo>
                  <a:pt x="3321424" y="2212041"/>
                </a:lnTo>
                <a:lnTo>
                  <a:pt x="3301253" y="2158253"/>
                </a:lnTo>
                <a:lnTo>
                  <a:pt x="3166783" y="2023783"/>
                </a:lnTo>
                <a:lnTo>
                  <a:pt x="3166783" y="1922930"/>
                </a:lnTo>
                <a:lnTo>
                  <a:pt x="3126442" y="1788459"/>
                </a:lnTo>
                <a:lnTo>
                  <a:pt x="3052483" y="1512794"/>
                </a:lnTo>
                <a:lnTo>
                  <a:pt x="3112995" y="1432112"/>
                </a:lnTo>
                <a:lnTo>
                  <a:pt x="3173506" y="1371600"/>
                </a:lnTo>
                <a:lnTo>
                  <a:pt x="3328147" y="1344706"/>
                </a:lnTo>
                <a:lnTo>
                  <a:pt x="3529853" y="1337983"/>
                </a:lnTo>
                <a:lnTo>
                  <a:pt x="3576918" y="1290918"/>
                </a:lnTo>
                <a:lnTo>
                  <a:pt x="3307977" y="1190065"/>
                </a:lnTo>
                <a:lnTo>
                  <a:pt x="3160059" y="1102659"/>
                </a:lnTo>
                <a:lnTo>
                  <a:pt x="3005418" y="981635"/>
                </a:lnTo>
                <a:lnTo>
                  <a:pt x="2965077" y="968188"/>
                </a:lnTo>
                <a:lnTo>
                  <a:pt x="2864224" y="874059"/>
                </a:lnTo>
                <a:lnTo>
                  <a:pt x="2911289" y="712694"/>
                </a:lnTo>
                <a:lnTo>
                  <a:pt x="2965077" y="598394"/>
                </a:lnTo>
                <a:lnTo>
                  <a:pt x="3072653" y="463924"/>
                </a:lnTo>
                <a:lnTo>
                  <a:pt x="2944906" y="490818"/>
                </a:lnTo>
                <a:lnTo>
                  <a:pt x="2810436" y="524435"/>
                </a:lnTo>
                <a:lnTo>
                  <a:pt x="2675965" y="517712"/>
                </a:lnTo>
                <a:lnTo>
                  <a:pt x="2568389" y="369794"/>
                </a:lnTo>
                <a:lnTo>
                  <a:pt x="2541495" y="302559"/>
                </a:lnTo>
                <a:lnTo>
                  <a:pt x="2507877" y="188259"/>
                </a:lnTo>
                <a:lnTo>
                  <a:pt x="2554942" y="94130"/>
                </a:lnTo>
                <a:lnTo>
                  <a:pt x="2662518" y="0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3242E3E-C2E1-2BBE-7F8D-C4F8F50338A6}"/>
              </a:ext>
            </a:extLst>
          </p:cNvPr>
          <p:cNvGrpSpPr/>
          <p:nvPr/>
        </p:nvGrpSpPr>
        <p:grpSpPr>
          <a:xfrm>
            <a:off x="1344706" y="3307976"/>
            <a:ext cx="3879476" cy="3274359"/>
            <a:chOff x="1344706" y="3307976"/>
            <a:chExt cx="3879476" cy="3274359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BCB0DB7-CC24-E5F4-E61F-295951CF7D99}"/>
                </a:ext>
              </a:extLst>
            </p:cNvPr>
            <p:cNvSpPr/>
            <p:nvPr/>
          </p:nvSpPr>
          <p:spPr>
            <a:xfrm>
              <a:off x="1344706" y="3307976"/>
              <a:ext cx="2077570" cy="2111189"/>
            </a:xfrm>
            <a:custGeom>
              <a:avLst/>
              <a:gdLst>
                <a:gd name="connsiteX0" fmla="*/ 652182 w 2077570"/>
                <a:gd name="connsiteY0" fmla="*/ 2111189 h 2111189"/>
                <a:gd name="connsiteX1" fmla="*/ 705970 w 2077570"/>
                <a:gd name="connsiteY1" fmla="*/ 2023783 h 2111189"/>
                <a:gd name="connsiteX2" fmla="*/ 652182 w 2077570"/>
                <a:gd name="connsiteY2" fmla="*/ 1902759 h 2111189"/>
                <a:gd name="connsiteX3" fmla="*/ 652182 w 2077570"/>
                <a:gd name="connsiteY3" fmla="*/ 1862418 h 2111189"/>
                <a:gd name="connsiteX4" fmla="*/ 712694 w 2077570"/>
                <a:gd name="connsiteY4" fmla="*/ 1768289 h 2111189"/>
                <a:gd name="connsiteX5" fmla="*/ 907676 w 2077570"/>
                <a:gd name="connsiteY5" fmla="*/ 1754842 h 2111189"/>
                <a:gd name="connsiteX6" fmla="*/ 1156447 w 2077570"/>
                <a:gd name="connsiteY6" fmla="*/ 1707777 h 2111189"/>
                <a:gd name="connsiteX7" fmla="*/ 1351429 w 2077570"/>
                <a:gd name="connsiteY7" fmla="*/ 1660712 h 2111189"/>
                <a:gd name="connsiteX8" fmla="*/ 1506070 w 2077570"/>
                <a:gd name="connsiteY8" fmla="*/ 1620371 h 2111189"/>
                <a:gd name="connsiteX9" fmla="*/ 1727947 w 2077570"/>
                <a:gd name="connsiteY9" fmla="*/ 1546412 h 2111189"/>
                <a:gd name="connsiteX10" fmla="*/ 1855694 w 2077570"/>
                <a:gd name="connsiteY10" fmla="*/ 1485900 h 2111189"/>
                <a:gd name="connsiteX11" fmla="*/ 2057400 w 2077570"/>
                <a:gd name="connsiteY11" fmla="*/ 1371600 h 2111189"/>
                <a:gd name="connsiteX12" fmla="*/ 2070847 w 2077570"/>
                <a:gd name="connsiteY12" fmla="*/ 1297642 h 2111189"/>
                <a:gd name="connsiteX13" fmla="*/ 2077570 w 2077570"/>
                <a:gd name="connsiteY13" fmla="*/ 1156448 h 2111189"/>
                <a:gd name="connsiteX14" fmla="*/ 2043953 w 2077570"/>
                <a:gd name="connsiteY14" fmla="*/ 974912 h 2111189"/>
                <a:gd name="connsiteX15" fmla="*/ 1969994 w 2077570"/>
                <a:gd name="connsiteY15" fmla="*/ 840442 h 2111189"/>
                <a:gd name="connsiteX16" fmla="*/ 1916206 w 2077570"/>
                <a:gd name="connsiteY16" fmla="*/ 739589 h 2111189"/>
                <a:gd name="connsiteX17" fmla="*/ 1848970 w 2077570"/>
                <a:gd name="connsiteY17" fmla="*/ 692524 h 2111189"/>
                <a:gd name="connsiteX18" fmla="*/ 1788459 w 2077570"/>
                <a:gd name="connsiteY18" fmla="*/ 685800 h 2111189"/>
                <a:gd name="connsiteX19" fmla="*/ 1754841 w 2077570"/>
                <a:gd name="connsiteY19" fmla="*/ 685800 h 2111189"/>
                <a:gd name="connsiteX20" fmla="*/ 1680882 w 2077570"/>
                <a:gd name="connsiteY20" fmla="*/ 685800 h 2111189"/>
                <a:gd name="connsiteX21" fmla="*/ 1586753 w 2077570"/>
                <a:gd name="connsiteY21" fmla="*/ 638736 h 2111189"/>
                <a:gd name="connsiteX22" fmla="*/ 1492623 w 2077570"/>
                <a:gd name="connsiteY22" fmla="*/ 524436 h 2111189"/>
                <a:gd name="connsiteX23" fmla="*/ 1465729 w 2077570"/>
                <a:gd name="connsiteY23" fmla="*/ 484095 h 2111189"/>
                <a:gd name="connsiteX24" fmla="*/ 1418665 w 2077570"/>
                <a:gd name="connsiteY24" fmla="*/ 484095 h 2111189"/>
                <a:gd name="connsiteX25" fmla="*/ 1324535 w 2077570"/>
                <a:gd name="connsiteY25" fmla="*/ 470648 h 2111189"/>
                <a:gd name="connsiteX26" fmla="*/ 1324535 w 2077570"/>
                <a:gd name="connsiteY26" fmla="*/ 423583 h 2111189"/>
                <a:gd name="connsiteX27" fmla="*/ 1324535 w 2077570"/>
                <a:gd name="connsiteY27" fmla="*/ 329453 h 2111189"/>
                <a:gd name="connsiteX28" fmla="*/ 1378323 w 2077570"/>
                <a:gd name="connsiteY28" fmla="*/ 235324 h 2111189"/>
                <a:gd name="connsiteX29" fmla="*/ 1452282 w 2077570"/>
                <a:gd name="connsiteY29" fmla="*/ 201706 h 2111189"/>
                <a:gd name="connsiteX30" fmla="*/ 1499347 w 2077570"/>
                <a:gd name="connsiteY30" fmla="*/ 107577 h 2111189"/>
                <a:gd name="connsiteX31" fmla="*/ 1499347 w 2077570"/>
                <a:gd name="connsiteY31" fmla="*/ 0 h 2111189"/>
                <a:gd name="connsiteX32" fmla="*/ 1452282 w 2077570"/>
                <a:gd name="connsiteY32" fmla="*/ 0 h 2111189"/>
                <a:gd name="connsiteX33" fmla="*/ 1284194 w 2077570"/>
                <a:gd name="connsiteY33" fmla="*/ 6724 h 2111189"/>
                <a:gd name="connsiteX34" fmla="*/ 1216959 w 2077570"/>
                <a:gd name="connsiteY34" fmla="*/ 60512 h 2111189"/>
                <a:gd name="connsiteX35" fmla="*/ 1223682 w 2077570"/>
                <a:gd name="connsiteY35" fmla="*/ 194983 h 2111189"/>
                <a:gd name="connsiteX36" fmla="*/ 1203512 w 2077570"/>
                <a:gd name="connsiteY36" fmla="*/ 275665 h 2111189"/>
                <a:gd name="connsiteX37" fmla="*/ 1156447 w 2077570"/>
                <a:gd name="connsiteY37" fmla="*/ 309283 h 2111189"/>
                <a:gd name="connsiteX38" fmla="*/ 1116106 w 2077570"/>
                <a:gd name="connsiteY38" fmla="*/ 363071 h 2111189"/>
                <a:gd name="connsiteX39" fmla="*/ 1089212 w 2077570"/>
                <a:gd name="connsiteY39" fmla="*/ 423583 h 2111189"/>
                <a:gd name="connsiteX40" fmla="*/ 1102659 w 2077570"/>
                <a:gd name="connsiteY40" fmla="*/ 484095 h 2111189"/>
                <a:gd name="connsiteX41" fmla="*/ 968188 w 2077570"/>
                <a:gd name="connsiteY41" fmla="*/ 484095 h 2111189"/>
                <a:gd name="connsiteX42" fmla="*/ 894229 w 2077570"/>
                <a:gd name="connsiteY42" fmla="*/ 443753 h 2111189"/>
                <a:gd name="connsiteX43" fmla="*/ 813547 w 2077570"/>
                <a:gd name="connsiteY43" fmla="*/ 403412 h 2111189"/>
                <a:gd name="connsiteX44" fmla="*/ 766482 w 2077570"/>
                <a:gd name="connsiteY44" fmla="*/ 403412 h 2111189"/>
                <a:gd name="connsiteX45" fmla="*/ 753035 w 2077570"/>
                <a:gd name="connsiteY45" fmla="*/ 322730 h 2111189"/>
                <a:gd name="connsiteX46" fmla="*/ 537882 w 2077570"/>
                <a:gd name="connsiteY46" fmla="*/ 275665 h 2111189"/>
                <a:gd name="connsiteX47" fmla="*/ 356347 w 2077570"/>
                <a:gd name="connsiteY47" fmla="*/ 174812 h 2111189"/>
                <a:gd name="connsiteX48" fmla="*/ 289112 w 2077570"/>
                <a:gd name="connsiteY48" fmla="*/ 154642 h 2111189"/>
                <a:gd name="connsiteX49" fmla="*/ 0 w 2077570"/>
                <a:gd name="connsiteY49" fmla="*/ 107577 h 211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77570" h="2111189">
                  <a:moveTo>
                    <a:pt x="652182" y="2111189"/>
                  </a:moveTo>
                  <a:lnTo>
                    <a:pt x="705970" y="2023783"/>
                  </a:lnTo>
                  <a:lnTo>
                    <a:pt x="652182" y="1902759"/>
                  </a:lnTo>
                  <a:lnTo>
                    <a:pt x="652182" y="1862418"/>
                  </a:lnTo>
                  <a:lnTo>
                    <a:pt x="712694" y="1768289"/>
                  </a:lnTo>
                  <a:lnTo>
                    <a:pt x="907676" y="1754842"/>
                  </a:lnTo>
                  <a:lnTo>
                    <a:pt x="1156447" y="1707777"/>
                  </a:lnTo>
                  <a:lnTo>
                    <a:pt x="1351429" y="1660712"/>
                  </a:lnTo>
                  <a:lnTo>
                    <a:pt x="1506070" y="1620371"/>
                  </a:lnTo>
                  <a:lnTo>
                    <a:pt x="1727947" y="1546412"/>
                  </a:lnTo>
                  <a:lnTo>
                    <a:pt x="1855694" y="1485900"/>
                  </a:lnTo>
                  <a:lnTo>
                    <a:pt x="2057400" y="1371600"/>
                  </a:lnTo>
                  <a:lnTo>
                    <a:pt x="2070847" y="1297642"/>
                  </a:lnTo>
                  <a:lnTo>
                    <a:pt x="2077570" y="1156448"/>
                  </a:lnTo>
                  <a:lnTo>
                    <a:pt x="2043953" y="974912"/>
                  </a:lnTo>
                  <a:lnTo>
                    <a:pt x="1969994" y="840442"/>
                  </a:lnTo>
                  <a:lnTo>
                    <a:pt x="1916206" y="739589"/>
                  </a:lnTo>
                  <a:lnTo>
                    <a:pt x="1848970" y="692524"/>
                  </a:lnTo>
                  <a:lnTo>
                    <a:pt x="1788459" y="685800"/>
                  </a:lnTo>
                  <a:lnTo>
                    <a:pt x="1754841" y="685800"/>
                  </a:lnTo>
                  <a:lnTo>
                    <a:pt x="1680882" y="685800"/>
                  </a:lnTo>
                  <a:lnTo>
                    <a:pt x="1586753" y="638736"/>
                  </a:lnTo>
                  <a:lnTo>
                    <a:pt x="1492623" y="524436"/>
                  </a:lnTo>
                  <a:lnTo>
                    <a:pt x="1465729" y="484095"/>
                  </a:lnTo>
                  <a:lnTo>
                    <a:pt x="1418665" y="484095"/>
                  </a:lnTo>
                  <a:lnTo>
                    <a:pt x="1324535" y="470648"/>
                  </a:lnTo>
                  <a:lnTo>
                    <a:pt x="1324535" y="423583"/>
                  </a:lnTo>
                  <a:lnTo>
                    <a:pt x="1324535" y="329453"/>
                  </a:lnTo>
                  <a:lnTo>
                    <a:pt x="1378323" y="235324"/>
                  </a:lnTo>
                  <a:lnTo>
                    <a:pt x="1452282" y="201706"/>
                  </a:lnTo>
                  <a:lnTo>
                    <a:pt x="1499347" y="107577"/>
                  </a:lnTo>
                  <a:lnTo>
                    <a:pt x="1499347" y="0"/>
                  </a:lnTo>
                  <a:lnTo>
                    <a:pt x="1452282" y="0"/>
                  </a:lnTo>
                  <a:lnTo>
                    <a:pt x="1284194" y="6724"/>
                  </a:lnTo>
                  <a:lnTo>
                    <a:pt x="1216959" y="60512"/>
                  </a:lnTo>
                  <a:lnTo>
                    <a:pt x="1223682" y="194983"/>
                  </a:lnTo>
                  <a:lnTo>
                    <a:pt x="1203512" y="275665"/>
                  </a:lnTo>
                  <a:lnTo>
                    <a:pt x="1156447" y="309283"/>
                  </a:lnTo>
                  <a:lnTo>
                    <a:pt x="1116106" y="363071"/>
                  </a:lnTo>
                  <a:lnTo>
                    <a:pt x="1089212" y="423583"/>
                  </a:lnTo>
                  <a:lnTo>
                    <a:pt x="1102659" y="484095"/>
                  </a:lnTo>
                  <a:lnTo>
                    <a:pt x="968188" y="484095"/>
                  </a:lnTo>
                  <a:lnTo>
                    <a:pt x="894229" y="443753"/>
                  </a:lnTo>
                  <a:lnTo>
                    <a:pt x="813547" y="403412"/>
                  </a:lnTo>
                  <a:lnTo>
                    <a:pt x="766482" y="403412"/>
                  </a:lnTo>
                  <a:lnTo>
                    <a:pt x="753035" y="322730"/>
                  </a:lnTo>
                  <a:lnTo>
                    <a:pt x="537882" y="275665"/>
                  </a:lnTo>
                  <a:lnTo>
                    <a:pt x="356347" y="174812"/>
                  </a:lnTo>
                  <a:lnTo>
                    <a:pt x="289112" y="154642"/>
                  </a:lnTo>
                  <a:lnTo>
                    <a:pt x="0" y="107577"/>
                  </a:ln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E2AC6AD-E1AC-9CC9-FBE9-769C21169BFD}"/>
                </a:ext>
              </a:extLst>
            </p:cNvPr>
            <p:cNvSpPr/>
            <p:nvPr/>
          </p:nvSpPr>
          <p:spPr>
            <a:xfrm>
              <a:off x="1909482" y="5405718"/>
              <a:ext cx="759759" cy="1176617"/>
            </a:xfrm>
            <a:custGeom>
              <a:avLst/>
              <a:gdLst>
                <a:gd name="connsiteX0" fmla="*/ 121024 w 759759"/>
                <a:gd name="connsiteY0" fmla="*/ 0 h 1176617"/>
                <a:gd name="connsiteX1" fmla="*/ 20171 w 759759"/>
                <a:gd name="connsiteY1" fmla="*/ 67235 h 1176617"/>
                <a:gd name="connsiteX2" fmla="*/ 0 w 759759"/>
                <a:gd name="connsiteY2" fmla="*/ 134470 h 1176617"/>
                <a:gd name="connsiteX3" fmla="*/ 73959 w 759759"/>
                <a:gd name="connsiteY3" fmla="*/ 201706 h 1176617"/>
                <a:gd name="connsiteX4" fmla="*/ 188259 w 759759"/>
                <a:gd name="connsiteY4" fmla="*/ 275664 h 1176617"/>
                <a:gd name="connsiteX5" fmla="*/ 316006 w 759759"/>
                <a:gd name="connsiteY5" fmla="*/ 302558 h 1176617"/>
                <a:gd name="connsiteX6" fmla="*/ 430306 w 759759"/>
                <a:gd name="connsiteY6" fmla="*/ 336176 h 1176617"/>
                <a:gd name="connsiteX7" fmla="*/ 463924 w 759759"/>
                <a:gd name="connsiteY7" fmla="*/ 410135 h 1176617"/>
                <a:gd name="connsiteX8" fmla="*/ 564777 w 759759"/>
                <a:gd name="connsiteY8" fmla="*/ 531158 h 1176617"/>
                <a:gd name="connsiteX9" fmla="*/ 665630 w 759759"/>
                <a:gd name="connsiteY9" fmla="*/ 645458 h 1176617"/>
                <a:gd name="connsiteX10" fmla="*/ 658906 w 759759"/>
                <a:gd name="connsiteY10" fmla="*/ 652182 h 1176617"/>
                <a:gd name="connsiteX11" fmla="*/ 578224 w 759759"/>
                <a:gd name="connsiteY11" fmla="*/ 732864 h 1176617"/>
                <a:gd name="connsiteX12" fmla="*/ 578224 w 759759"/>
                <a:gd name="connsiteY12" fmla="*/ 793376 h 1176617"/>
                <a:gd name="connsiteX13" fmla="*/ 679077 w 759759"/>
                <a:gd name="connsiteY13" fmla="*/ 793376 h 1176617"/>
                <a:gd name="connsiteX14" fmla="*/ 759759 w 759759"/>
                <a:gd name="connsiteY14" fmla="*/ 867335 h 1176617"/>
                <a:gd name="connsiteX15" fmla="*/ 753036 w 759759"/>
                <a:gd name="connsiteY15" fmla="*/ 974911 h 1176617"/>
                <a:gd name="connsiteX16" fmla="*/ 658906 w 759759"/>
                <a:gd name="connsiteY16" fmla="*/ 1176617 h 117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59759" h="1176617">
                  <a:moveTo>
                    <a:pt x="121024" y="0"/>
                  </a:moveTo>
                  <a:lnTo>
                    <a:pt x="20171" y="67235"/>
                  </a:lnTo>
                  <a:lnTo>
                    <a:pt x="0" y="134470"/>
                  </a:lnTo>
                  <a:lnTo>
                    <a:pt x="73959" y="201706"/>
                  </a:lnTo>
                  <a:lnTo>
                    <a:pt x="188259" y="275664"/>
                  </a:lnTo>
                  <a:lnTo>
                    <a:pt x="316006" y="302558"/>
                  </a:lnTo>
                  <a:lnTo>
                    <a:pt x="430306" y="336176"/>
                  </a:lnTo>
                  <a:lnTo>
                    <a:pt x="463924" y="410135"/>
                  </a:lnTo>
                  <a:lnTo>
                    <a:pt x="564777" y="531158"/>
                  </a:lnTo>
                  <a:lnTo>
                    <a:pt x="665630" y="645458"/>
                  </a:lnTo>
                  <a:lnTo>
                    <a:pt x="658906" y="652182"/>
                  </a:lnTo>
                  <a:lnTo>
                    <a:pt x="578224" y="732864"/>
                  </a:lnTo>
                  <a:lnTo>
                    <a:pt x="578224" y="793376"/>
                  </a:lnTo>
                  <a:lnTo>
                    <a:pt x="679077" y="793376"/>
                  </a:lnTo>
                  <a:lnTo>
                    <a:pt x="759759" y="867335"/>
                  </a:lnTo>
                  <a:lnTo>
                    <a:pt x="753036" y="974911"/>
                  </a:lnTo>
                  <a:lnTo>
                    <a:pt x="658906" y="1176617"/>
                  </a:ln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A941FBD-A594-A05F-C848-E2A972A71F6D}"/>
                </a:ext>
              </a:extLst>
            </p:cNvPr>
            <p:cNvSpPr/>
            <p:nvPr/>
          </p:nvSpPr>
          <p:spPr>
            <a:xfrm>
              <a:off x="4518212" y="5405718"/>
              <a:ext cx="705970" cy="1143000"/>
            </a:xfrm>
            <a:custGeom>
              <a:avLst/>
              <a:gdLst>
                <a:gd name="connsiteX0" fmla="*/ 0 w 705970"/>
                <a:gd name="connsiteY0" fmla="*/ 0 h 1143000"/>
                <a:gd name="connsiteX1" fmla="*/ 121023 w 705970"/>
                <a:gd name="connsiteY1" fmla="*/ 80682 h 1143000"/>
                <a:gd name="connsiteX2" fmla="*/ 221876 w 705970"/>
                <a:gd name="connsiteY2" fmla="*/ 147917 h 1143000"/>
                <a:gd name="connsiteX3" fmla="*/ 437029 w 705970"/>
                <a:gd name="connsiteY3" fmla="*/ 242047 h 1143000"/>
                <a:gd name="connsiteX4" fmla="*/ 531159 w 705970"/>
                <a:gd name="connsiteY4" fmla="*/ 329453 h 1143000"/>
                <a:gd name="connsiteX5" fmla="*/ 618564 w 705970"/>
                <a:gd name="connsiteY5" fmla="*/ 376517 h 1143000"/>
                <a:gd name="connsiteX6" fmla="*/ 705970 w 705970"/>
                <a:gd name="connsiteY6" fmla="*/ 443753 h 1143000"/>
                <a:gd name="connsiteX7" fmla="*/ 484094 w 705970"/>
                <a:gd name="connsiteY7" fmla="*/ 416858 h 1143000"/>
                <a:gd name="connsiteX8" fmla="*/ 369794 w 705970"/>
                <a:gd name="connsiteY8" fmla="*/ 443753 h 1143000"/>
                <a:gd name="connsiteX9" fmla="*/ 369794 w 705970"/>
                <a:gd name="connsiteY9" fmla="*/ 537882 h 1143000"/>
                <a:gd name="connsiteX10" fmla="*/ 363070 w 705970"/>
                <a:gd name="connsiteY10" fmla="*/ 779929 h 1143000"/>
                <a:gd name="connsiteX11" fmla="*/ 309282 w 705970"/>
                <a:gd name="connsiteY11" fmla="*/ 874058 h 1143000"/>
                <a:gd name="connsiteX12" fmla="*/ 242047 w 705970"/>
                <a:gd name="connsiteY12" fmla="*/ 981635 h 1143000"/>
                <a:gd name="connsiteX13" fmla="*/ 268941 w 705970"/>
                <a:gd name="connsiteY13" fmla="*/ 1095935 h 1143000"/>
                <a:gd name="connsiteX14" fmla="*/ 363070 w 705970"/>
                <a:gd name="connsiteY14" fmla="*/ 11430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5970" h="1143000">
                  <a:moveTo>
                    <a:pt x="0" y="0"/>
                  </a:moveTo>
                  <a:lnTo>
                    <a:pt x="121023" y="80682"/>
                  </a:lnTo>
                  <a:lnTo>
                    <a:pt x="221876" y="147917"/>
                  </a:lnTo>
                  <a:lnTo>
                    <a:pt x="437029" y="242047"/>
                  </a:lnTo>
                  <a:lnTo>
                    <a:pt x="531159" y="329453"/>
                  </a:lnTo>
                  <a:lnTo>
                    <a:pt x="618564" y="376517"/>
                  </a:lnTo>
                  <a:lnTo>
                    <a:pt x="705970" y="443753"/>
                  </a:lnTo>
                  <a:lnTo>
                    <a:pt x="484094" y="416858"/>
                  </a:lnTo>
                  <a:lnTo>
                    <a:pt x="369794" y="443753"/>
                  </a:lnTo>
                  <a:lnTo>
                    <a:pt x="369794" y="537882"/>
                  </a:lnTo>
                  <a:lnTo>
                    <a:pt x="363070" y="779929"/>
                  </a:lnTo>
                  <a:lnTo>
                    <a:pt x="309282" y="874058"/>
                  </a:lnTo>
                  <a:lnTo>
                    <a:pt x="242047" y="981635"/>
                  </a:lnTo>
                  <a:lnTo>
                    <a:pt x="268941" y="1095935"/>
                  </a:lnTo>
                  <a:lnTo>
                    <a:pt x="363070" y="1143000"/>
                  </a:ln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11A196D-A569-17D4-8F89-7F4798AF9D90}"/>
              </a:ext>
            </a:extLst>
          </p:cNvPr>
          <p:cNvSpPr/>
          <p:nvPr/>
        </p:nvSpPr>
        <p:spPr>
          <a:xfrm>
            <a:off x="2884394" y="6360459"/>
            <a:ext cx="1559859" cy="215153"/>
          </a:xfrm>
          <a:custGeom>
            <a:avLst/>
            <a:gdLst>
              <a:gd name="connsiteX0" fmla="*/ 0 w 1559859"/>
              <a:gd name="connsiteY0" fmla="*/ 215153 h 215153"/>
              <a:gd name="connsiteX1" fmla="*/ 73959 w 1559859"/>
              <a:gd name="connsiteY1" fmla="*/ 60512 h 215153"/>
              <a:gd name="connsiteX2" fmla="*/ 161365 w 1559859"/>
              <a:gd name="connsiteY2" fmla="*/ 47065 h 215153"/>
              <a:gd name="connsiteX3" fmla="*/ 302559 w 1559859"/>
              <a:gd name="connsiteY3" fmla="*/ 20170 h 215153"/>
              <a:gd name="connsiteX4" fmla="*/ 423582 w 1559859"/>
              <a:gd name="connsiteY4" fmla="*/ 100853 h 215153"/>
              <a:gd name="connsiteX5" fmla="*/ 746312 w 1559859"/>
              <a:gd name="connsiteY5" fmla="*/ 181535 h 215153"/>
              <a:gd name="connsiteX6" fmla="*/ 853888 w 1559859"/>
              <a:gd name="connsiteY6" fmla="*/ 80682 h 215153"/>
              <a:gd name="connsiteX7" fmla="*/ 948018 w 1559859"/>
              <a:gd name="connsiteY7" fmla="*/ 73959 h 215153"/>
              <a:gd name="connsiteX8" fmla="*/ 1109382 w 1559859"/>
              <a:gd name="connsiteY8" fmla="*/ 0 h 215153"/>
              <a:gd name="connsiteX9" fmla="*/ 1230406 w 1559859"/>
              <a:gd name="connsiteY9" fmla="*/ 26894 h 215153"/>
              <a:gd name="connsiteX10" fmla="*/ 1344706 w 1559859"/>
              <a:gd name="connsiteY10" fmla="*/ 26894 h 215153"/>
              <a:gd name="connsiteX11" fmla="*/ 1411941 w 1559859"/>
              <a:gd name="connsiteY11" fmla="*/ 26894 h 215153"/>
              <a:gd name="connsiteX12" fmla="*/ 1506071 w 1559859"/>
              <a:gd name="connsiteY12" fmla="*/ 67235 h 215153"/>
              <a:gd name="connsiteX13" fmla="*/ 1559859 w 1559859"/>
              <a:gd name="connsiteY13" fmla="*/ 194982 h 21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59859" h="215153">
                <a:moveTo>
                  <a:pt x="0" y="215153"/>
                </a:moveTo>
                <a:lnTo>
                  <a:pt x="73959" y="60512"/>
                </a:lnTo>
                <a:lnTo>
                  <a:pt x="161365" y="47065"/>
                </a:lnTo>
                <a:lnTo>
                  <a:pt x="302559" y="20170"/>
                </a:lnTo>
                <a:lnTo>
                  <a:pt x="423582" y="100853"/>
                </a:lnTo>
                <a:lnTo>
                  <a:pt x="746312" y="181535"/>
                </a:lnTo>
                <a:lnTo>
                  <a:pt x="853888" y="80682"/>
                </a:lnTo>
                <a:lnTo>
                  <a:pt x="948018" y="73959"/>
                </a:lnTo>
                <a:lnTo>
                  <a:pt x="1109382" y="0"/>
                </a:lnTo>
                <a:lnTo>
                  <a:pt x="1230406" y="26894"/>
                </a:lnTo>
                <a:lnTo>
                  <a:pt x="1344706" y="26894"/>
                </a:lnTo>
                <a:lnTo>
                  <a:pt x="1411941" y="26894"/>
                </a:lnTo>
                <a:lnTo>
                  <a:pt x="1506071" y="67235"/>
                </a:lnTo>
                <a:lnTo>
                  <a:pt x="1559859" y="194982"/>
                </a:ln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9A0B79A-74AC-32CA-D735-EF3549FBFD7F}"/>
              </a:ext>
            </a:extLst>
          </p:cNvPr>
          <p:cNvSpPr/>
          <p:nvPr/>
        </p:nvSpPr>
        <p:spPr>
          <a:xfrm>
            <a:off x="1320053" y="282388"/>
            <a:ext cx="9520518" cy="626633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3801F846-557D-F4EE-11F1-6DDE67906B84}"/>
              </a:ext>
            </a:extLst>
          </p:cNvPr>
          <p:cNvSpPr/>
          <p:nvPr/>
        </p:nvSpPr>
        <p:spPr>
          <a:xfrm>
            <a:off x="9110312" y="1804737"/>
            <a:ext cx="1742172" cy="765208"/>
          </a:xfrm>
          <a:custGeom>
            <a:avLst/>
            <a:gdLst>
              <a:gd name="connsiteX0" fmla="*/ 0 w 1742172"/>
              <a:gd name="connsiteY0" fmla="*/ 765208 h 765208"/>
              <a:gd name="connsiteX1" fmla="*/ 86627 w 1742172"/>
              <a:gd name="connsiteY1" fmla="*/ 697831 h 765208"/>
              <a:gd name="connsiteX2" fmla="*/ 158816 w 1742172"/>
              <a:gd name="connsiteY2" fmla="*/ 654518 h 765208"/>
              <a:gd name="connsiteX3" fmla="*/ 255069 w 1742172"/>
              <a:gd name="connsiteY3" fmla="*/ 577516 h 765208"/>
              <a:gd name="connsiteX4" fmla="*/ 322446 w 1742172"/>
              <a:gd name="connsiteY4" fmla="*/ 534202 h 765208"/>
              <a:gd name="connsiteX5" fmla="*/ 413886 w 1742172"/>
              <a:gd name="connsiteY5" fmla="*/ 510139 h 765208"/>
              <a:gd name="connsiteX6" fmla="*/ 447574 w 1742172"/>
              <a:gd name="connsiteY6" fmla="*/ 486076 h 765208"/>
              <a:gd name="connsiteX7" fmla="*/ 553452 w 1742172"/>
              <a:gd name="connsiteY7" fmla="*/ 505326 h 765208"/>
              <a:gd name="connsiteX8" fmla="*/ 678581 w 1742172"/>
              <a:gd name="connsiteY8" fmla="*/ 500514 h 765208"/>
              <a:gd name="connsiteX9" fmla="*/ 803709 w 1742172"/>
              <a:gd name="connsiteY9" fmla="*/ 418699 h 765208"/>
              <a:gd name="connsiteX10" fmla="*/ 919212 w 1742172"/>
              <a:gd name="connsiteY10" fmla="*/ 365760 h 765208"/>
              <a:gd name="connsiteX11" fmla="*/ 1063591 w 1742172"/>
              <a:gd name="connsiteY11" fmla="*/ 308008 h 765208"/>
              <a:gd name="connsiteX12" fmla="*/ 1203157 w 1742172"/>
              <a:gd name="connsiteY12" fmla="*/ 235819 h 765208"/>
              <a:gd name="connsiteX13" fmla="*/ 1386037 w 1742172"/>
              <a:gd name="connsiteY13" fmla="*/ 110690 h 765208"/>
              <a:gd name="connsiteX14" fmla="*/ 1564105 w 1742172"/>
              <a:gd name="connsiteY14" fmla="*/ 77002 h 765208"/>
              <a:gd name="connsiteX15" fmla="*/ 1742172 w 1742172"/>
              <a:gd name="connsiteY15" fmla="*/ 0 h 765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42172" h="765208">
                <a:moveTo>
                  <a:pt x="0" y="765208"/>
                </a:moveTo>
                <a:lnTo>
                  <a:pt x="86627" y="697831"/>
                </a:lnTo>
                <a:lnTo>
                  <a:pt x="158816" y="654518"/>
                </a:lnTo>
                <a:lnTo>
                  <a:pt x="255069" y="577516"/>
                </a:lnTo>
                <a:lnTo>
                  <a:pt x="322446" y="534202"/>
                </a:lnTo>
                <a:lnTo>
                  <a:pt x="413886" y="510139"/>
                </a:lnTo>
                <a:lnTo>
                  <a:pt x="447574" y="486076"/>
                </a:lnTo>
                <a:lnTo>
                  <a:pt x="553452" y="505326"/>
                </a:lnTo>
                <a:lnTo>
                  <a:pt x="678581" y="500514"/>
                </a:lnTo>
                <a:lnTo>
                  <a:pt x="803709" y="418699"/>
                </a:lnTo>
                <a:lnTo>
                  <a:pt x="919212" y="365760"/>
                </a:lnTo>
                <a:lnTo>
                  <a:pt x="1063591" y="308008"/>
                </a:lnTo>
                <a:lnTo>
                  <a:pt x="1203157" y="235819"/>
                </a:lnTo>
                <a:lnTo>
                  <a:pt x="1386037" y="110690"/>
                </a:lnTo>
                <a:lnTo>
                  <a:pt x="1564105" y="77002"/>
                </a:lnTo>
                <a:lnTo>
                  <a:pt x="1742172" y="0"/>
                </a:ln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C31875A9-3860-BA06-A5AA-E9BD78F86357}"/>
              </a:ext>
            </a:extLst>
          </p:cNvPr>
          <p:cNvSpPr/>
          <p:nvPr/>
        </p:nvSpPr>
        <p:spPr>
          <a:xfrm>
            <a:off x="8930272" y="2561241"/>
            <a:ext cx="202223" cy="228723"/>
          </a:xfrm>
          <a:custGeom>
            <a:avLst/>
            <a:gdLst>
              <a:gd name="connsiteX0" fmla="*/ 4130 w 202223"/>
              <a:gd name="connsiteY0" fmla="*/ 225721 h 228723"/>
              <a:gd name="connsiteX1" fmla="*/ 11040 w 202223"/>
              <a:gd name="connsiteY1" fmla="*/ 214205 h 228723"/>
              <a:gd name="connsiteX2" fmla="*/ 24859 w 202223"/>
              <a:gd name="connsiteY2" fmla="*/ 209598 h 228723"/>
              <a:gd name="connsiteX3" fmla="*/ 45589 w 202223"/>
              <a:gd name="connsiteY3" fmla="*/ 108254 h 228723"/>
              <a:gd name="connsiteX4" fmla="*/ 52499 w 202223"/>
              <a:gd name="connsiteY4" fmla="*/ 87525 h 228723"/>
              <a:gd name="connsiteX5" fmla="*/ 59409 w 202223"/>
              <a:gd name="connsiteY5" fmla="*/ 73705 h 228723"/>
              <a:gd name="connsiteX6" fmla="*/ 70925 w 202223"/>
              <a:gd name="connsiteY6" fmla="*/ 57582 h 228723"/>
              <a:gd name="connsiteX7" fmla="*/ 77835 w 202223"/>
              <a:gd name="connsiteY7" fmla="*/ 36853 h 228723"/>
              <a:gd name="connsiteX8" fmla="*/ 96261 w 202223"/>
              <a:gd name="connsiteY8" fmla="*/ 20730 h 228723"/>
              <a:gd name="connsiteX9" fmla="*/ 110081 w 202223"/>
              <a:gd name="connsiteY9" fmla="*/ 11517 h 228723"/>
              <a:gd name="connsiteX10" fmla="*/ 158449 w 202223"/>
              <a:gd name="connsiteY10" fmla="*/ 0 h 228723"/>
              <a:gd name="connsiteX11" fmla="*/ 183785 w 202223"/>
              <a:gd name="connsiteY11" fmla="*/ 4607 h 228723"/>
              <a:gd name="connsiteX12" fmla="*/ 186089 w 202223"/>
              <a:gd name="connsiteY12" fmla="*/ 13820 h 228723"/>
              <a:gd name="connsiteX13" fmla="*/ 195302 w 202223"/>
              <a:gd name="connsiteY13" fmla="*/ 25336 h 228723"/>
              <a:gd name="connsiteX14" fmla="*/ 197605 w 202223"/>
              <a:gd name="connsiteY14" fmla="*/ 48369 h 228723"/>
              <a:gd name="connsiteX15" fmla="*/ 202212 w 202223"/>
              <a:gd name="connsiteY15" fmla="*/ 62189 h 228723"/>
              <a:gd name="connsiteX16" fmla="*/ 192999 w 202223"/>
              <a:gd name="connsiteY16" fmla="*/ 138197 h 228723"/>
              <a:gd name="connsiteX17" fmla="*/ 158449 w 202223"/>
              <a:gd name="connsiteY17" fmla="*/ 170443 h 228723"/>
              <a:gd name="connsiteX18" fmla="*/ 151540 w 202223"/>
              <a:gd name="connsiteY18" fmla="*/ 175049 h 228723"/>
              <a:gd name="connsiteX19" fmla="*/ 140023 w 202223"/>
              <a:gd name="connsiteY19" fmla="*/ 191172 h 228723"/>
              <a:gd name="connsiteX20" fmla="*/ 116990 w 202223"/>
              <a:gd name="connsiteY20" fmla="*/ 204992 h 228723"/>
              <a:gd name="connsiteX21" fmla="*/ 105474 w 202223"/>
              <a:gd name="connsiteY21" fmla="*/ 216508 h 228723"/>
              <a:gd name="connsiteX22" fmla="*/ 77835 w 202223"/>
              <a:gd name="connsiteY22" fmla="*/ 228024 h 228723"/>
              <a:gd name="connsiteX23" fmla="*/ 4130 w 202223"/>
              <a:gd name="connsiteY23" fmla="*/ 225721 h 228723"/>
              <a:gd name="connsiteX0" fmla="*/ 4130 w 202223"/>
              <a:gd name="connsiteY0" fmla="*/ 225721 h 228723"/>
              <a:gd name="connsiteX1" fmla="*/ 11040 w 202223"/>
              <a:gd name="connsiteY1" fmla="*/ 214205 h 228723"/>
              <a:gd name="connsiteX2" fmla="*/ 24859 w 202223"/>
              <a:gd name="connsiteY2" fmla="*/ 209598 h 228723"/>
              <a:gd name="connsiteX3" fmla="*/ 8737 w 202223"/>
              <a:gd name="connsiteY3" fmla="*/ 163533 h 228723"/>
              <a:gd name="connsiteX4" fmla="*/ 45589 w 202223"/>
              <a:gd name="connsiteY4" fmla="*/ 108254 h 228723"/>
              <a:gd name="connsiteX5" fmla="*/ 52499 w 202223"/>
              <a:gd name="connsiteY5" fmla="*/ 87525 h 228723"/>
              <a:gd name="connsiteX6" fmla="*/ 59409 w 202223"/>
              <a:gd name="connsiteY6" fmla="*/ 73705 h 228723"/>
              <a:gd name="connsiteX7" fmla="*/ 70925 w 202223"/>
              <a:gd name="connsiteY7" fmla="*/ 57582 h 228723"/>
              <a:gd name="connsiteX8" fmla="*/ 77835 w 202223"/>
              <a:gd name="connsiteY8" fmla="*/ 36853 h 228723"/>
              <a:gd name="connsiteX9" fmla="*/ 96261 w 202223"/>
              <a:gd name="connsiteY9" fmla="*/ 20730 h 228723"/>
              <a:gd name="connsiteX10" fmla="*/ 110081 w 202223"/>
              <a:gd name="connsiteY10" fmla="*/ 11517 h 228723"/>
              <a:gd name="connsiteX11" fmla="*/ 158449 w 202223"/>
              <a:gd name="connsiteY11" fmla="*/ 0 h 228723"/>
              <a:gd name="connsiteX12" fmla="*/ 183785 w 202223"/>
              <a:gd name="connsiteY12" fmla="*/ 4607 h 228723"/>
              <a:gd name="connsiteX13" fmla="*/ 186089 w 202223"/>
              <a:gd name="connsiteY13" fmla="*/ 13820 h 228723"/>
              <a:gd name="connsiteX14" fmla="*/ 195302 w 202223"/>
              <a:gd name="connsiteY14" fmla="*/ 25336 h 228723"/>
              <a:gd name="connsiteX15" fmla="*/ 197605 w 202223"/>
              <a:gd name="connsiteY15" fmla="*/ 48369 h 228723"/>
              <a:gd name="connsiteX16" fmla="*/ 202212 w 202223"/>
              <a:gd name="connsiteY16" fmla="*/ 62189 h 228723"/>
              <a:gd name="connsiteX17" fmla="*/ 192999 w 202223"/>
              <a:gd name="connsiteY17" fmla="*/ 138197 h 228723"/>
              <a:gd name="connsiteX18" fmla="*/ 158449 w 202223"/>
              <a:gd name="connsiteY18" fmla="*/ 170443 h 228723"/>
              <a:gd name="connsiteX19" fmla="*/ 151540 w 202223"/>
              <a:gd name="connsiteY19" fmla="*/ 175049 h 228723"/>
              <a:gd name="connsiteX20" fmla="*/ 140023 w 202223"/>
              <a:gd name="connsiteY20" fmla="*/ 191172 h 228723"/>
              <a:gd name="connsiteX21" fmla="*/ 116990 w 202223"/>
              <a:gd name="connsiteY21" fmla="*/ 204992 h 228723"/>
              <a:gd name="connsiteX22" fmla="*/ 105474 w 202223"/>
              <a:gd name="connsiteY22" fmla="*/ 216508 h 228723"/>
              <a:gd name="connsiteX23" fmla="*/ 77835 w 202223"/>
              <a:gd name="connsiteY23" fmla="*/ 228024 h 228723"/>
              <a:gd name="connsiteX24" fmla="*/ 4130 w 202223"/>
              <a:gd name="connsiteY24" fmla="*/ 225721 h 22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2223" h="228723">
                <a:moveTo>
                  <a:pt x="4130" y="225721"/>
                </a:moveTo>
                <a:cubicBezTo>
                  <a:pt x="-7002" y="223418"/>
                  <a:pt x="7506" y="216953"/>
                  <a:pt x="11040" y="214205"/>
                </a:cubicBezTo>
                <a:cubicBezTo>
                  <a:pt x="14873" y="211224"/>
                  <a:pt x="25243" y="218043"/>
                  <a:pt x="24859" y="209598"/>
                </a:cubicBezTo>
                <a:cubicBezTo>
                  <a:pt x="24475" y="201153"/>
                  <a:pt x="5282" y="180424"/>
                  <a:pt x="8737" y="163533"/>
                </a:cubicBezTo>
                <a:cubicBezTo>
                  <a:pt x="12192" y="146642"/>
                  <a:pt x="42134" y="121690"/>
                  <a:pt x="45589" y="108254"/>
                </a:cubicBezTo>
                <a:cubicBezTo>
                  <a:pt x="47892" y="101344"/>
                  <a:pt x="49242" y="94040"/>
                  <a:pt x="52499" y="87525"/>
                </a:cubicBezTo>
                <a:cubicBezTo>
                  <a:pt x="54802" y="82918"/>
                  <a:pt x="56908" y="78207"/>
                  <a:pt x="59409" y="73705"/>
                </a:cubicBezTo>
                <a:cubicBezTo>
                  <a:pt x="61817" y="69370"/>
                  <a:pt x="68354" y="61010"/>
                  <a:pt x="70925" y="57582"/>
                </a:cubicBezTo>
                <a:cubicBezTo>
                  <a:pt x="73228" y="50672"/>
                  <a:pt x="74783" y="43466"/>
                  <a:pt x="77835" y="36853"/>
                </a:cubicBezTo>
                <a:cubicBezTo>
                  <a:pt x="82507" y="26731"/>
                  <a:pt x="87196" y="26499"/>
                  <a:pt x="96261" y="20730"/>
                </a:cubicBezTo>
                <a:cubicBezTo>
                  <a:pt x="100932" y="17758"/>
                  <a:pt x="104740" y="12974"/>
                  <a:pt x="110081" y="11517"/>
                </a:cubicBezTo>
                <a:cubicBezTo>
                  <a:pt x="142971" y="2547"/>
                  <a:pt x="126833" y="6324"/>
                  <a:pt x="158449" y="0"/>
                </a:cubicBezTo>
                <a:cubicBezTo>
                  <a:pt x="166894" y="1536"/>
                  <a:pt x="176107" y="768"/>
                  <a:pt x="183785" y="4607"/>
                </a:cubicBezTo>
                <a:cubicBezTo>
                  <a:pt x="186616" y="6023"/>
                  <a:pt x="184552" y="11053"/>
                  <a:pt x="186089" y="13820"/>
                </a:cubicBezTo>
                <a:cubicBezTo>
                  <a:pt x="188477" y="18117"/>
                  <a:pt x="192231" y="21497"/>
                  <a:pt x="195302" y="25336"/>
                </a:cubicBezTo>
                <a:cubicBezTo>
                  <a:pt x="196070" y="33014"/>
                  <a:pt x="196183" y="40785"/>
                  <a:pt x="197605" y="48369"/>
                </a:cubicBezTo>
                <a:cubicBezTo>
                  <a:pt x="198500" y="53142"/>
                  <a:pt x="202461" y="57339"/>
                  <a:pt x="202212" y="62189"/>
                </a:cubicBezTo>
                <a:cubicBezTo>
                  <a:pt x="200905" y="87677"/>
                  <a:pt x="201234" y="114041"/>
                  <a:pt x="192999" y="138197"/>
                </a:cubicBezTo>
                <a:cubicBezTo>
                  <a:pt x="190326" y="146038"/>
                  <a:pt x="169061" y="162863"/>
                  <a:pt x="158449" y="170443"/>
                </a:cubicBezTo>
                <a:cubicBezTo>
                  <a:pt x="156197" y="172052"/>
                  <a:pt x="153843" y="173514"/>
                  <a:pt x="151540" y="175049"/>
                </a:cubicBezTo>
                <a:cubicBezTo>
                  <a:pt x="147701" y="180423"/>
                  <a:pt x="144441" y="186263"/>
                  <a:pt x="140023" y="191172"/>
                </a:cubicBezTo>
                <a:cubicBezTo>
                  <a:pt x="131618" y="200511"/>
                  <a:pt x="127631" y="197253"/>
                  <a:pt x="116990" y="204992"/>
                </a:cubicBezTo>
                <a:cubicBezTo>
                  <a:pt x="112600" y="208185"/>
                  <a:pt x="109313" y="212669"/>
                  <a:pt x="105474" y="216508"/>
                </a:cubicBezTo>
                <a:cubicBezTo>
                  <a:pt x="101356" y="232981"/>
                  <a:pt x="105676" y="228024"/>
                  <a:pt x="77835" y="228024"/>
                </a:cubicBezTo>
                <a:cubicBezTo>
                  <a:pt x="32219" y="228024"/>
                  <a:pt x="15262" y="228024"/>
                  <a:pt x="4130" y="225721"/>
                </a:cubicBezTo>
                <a:close/>
              </a:path>
            </a:pathLst>
          </a:custGeom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7BB8EFFD-B6D5-B479-E5E6-10972DBC283B}"/>
              </a:ext>
            </a:extLst>
          </p:cNvPr>
          <p:cNvSpPr/>
          <p:nvPr/>
        </p:nvSpPr>
        <p:spPr>
          <a:xfrm>
            <a:off x="7860218" y="1057014"/>
            <a:ext cx="202223" cy="228723"/>
          </a:xfrm>
          <a:custGeom>
            <a:avLst/>
            <a:gdLst>
              <a:gd name="connsiteX0" fmla="*/ 4130 w 202223"/>
              <a:gd name="connsiteY0" fmla="*/ 225721 h 228723"/>
              <a:gd name="connsiteX1" fmla="*/ 11040 w 202223"/>
              <a:gd name="connsiteY1" fmla="*/ 214205 h 228723"/>
              <a:gd name="connsiteX2" fmla="*/ 24859 w 202223"/>
              <a:gd name="connsiteY2" fmla="*/ 209598 h 228723"/>
              <a:gd name="connsiteX3" fmla="*/ 45589 w 202223"/>
              <a:gd name="connsiteY3" fmla="*/ 108254 h 228723"/>
              <a:gd name="connsiteX4" fmla="*/ 52499 w 202223"/>
              <a:gd name="connsiteY4" fmla="*/ 87525 h 228723"/>
              <a:gd name="connsiteX5" fmla="*/ 59409 w 202223"/>
              <a:gd name="connsiteY5" fmla="*/ 73705 h 228723"/>
              <a:gd name="connsiteX6" fmla="*/ 70925 w 202223"/>
              <a:gd name="connsiteY6" fmla="*/ 57582 h 228723"/>
              <a:gd name="connsiteX7" fmla="*/ 77835 w 202223"/>
              <a:gd name="connsiteY7" fmla="*/ 36853 h 228723"/>
              <a:gd name="connsiteX8" fmla="*/ 96261 w 202223"/>
              <a:gd name="connsiteY8" fmla="*/ 20730 h 228723"/>
              <a:gd name="connsiteX9" fmla="*/ 110081 w 202223"/>
              <a:gd name="connsiteY9" fmla="*/ 11517 h 228723"/>
              <a:gd name="connsiteX10" fmla="*/ 158449 w 202223"/>
              <a:gd name="connsiteY10" fmla="*/ 0 h 228723"/>
              <a:gd name="connsiteX11" fmla="*/ 183785 w 202223"/>
              <a:gd name="connsiteY11" fmla="*/ 4607 h 228723"/>
              <a:gd name="connsiteX12" fmla="*/ 186089 w 202223"/>
              <a:gd name="connsiteY12" fmla="*/ 13820 h 228723"/>
              <a:gd name="connsiteX13" fmla="*/ 195302 w 202223"/>
              <a:gd name="connsiteY13" fmla="*/ 25336 h 228723"/>
              <a:gd name="connsiteX14" fmla="*/ 197605 w 202223"/>
              <a:gd name="connsiteY14" fmla="*/ 48369 h 228723"/>
              <a:gd name="connsiteX15" fmla="*/ 202212 w 202223"/>
              <a:gd name="connsiteY15" fmla="*/ 62189 h 228723"/>
              <a:gd name="connsiteX16" fmla="*/ 192999 w 202223"/>
              <a:gd name="connsiteY16" fmla="*/ 138197 h 228723"/>
              <a:gd name="connsiteX17" fmla="*/ 158449 w 202223"/>
              <a:gd name="connsiteY17" fmla="*/ 170443 h 228723"/>
              <a:gd name="connsiteX18" fmla="*/ 151540 w 202223"/>
              <a:gd name="connsiteY18" fmla="*/ 175049 h 228723"/>
              <a:gd name="connsiteX19" fmla="*/ 140023 w 202223"/>
              <a:gd name="connsiteY19" fmla="*/ 191172 h 228723"/>
              <a:gd name="connsiteX20" fmla="*/ 116990 w 202223"/>
              <a:gd name="connsiteY20" fmla="*/ 204992 h 228723"/>
              <a:gd name="connsiteX21" fmla="*/ 105474 w 202223"/>
              <a:gd name="connsiteY21" fmla="*/ 216508 h 228723"/>
              <a:gd name="connsiteX22" fmla="*/ 77835 w 202223"/>
              <a:gd name="connsiteY22" fmla="*/ 228024 h 228723"/>
              <a:gd name="connsiteX23" fmla="*/ 4130 w 202223"/>
              <a:gd name="connsiteY23" fmla="*/ 225721 h 228723"/>
              <a:gd name="connsiteX0" fmla="*/ 4130 w 202223"/>
              <a:gd name="connsiteY0" fmla="*/ 225721 h 228723"/>
              <a:gd name="connsiteX1" fmla="*/ 11040 w 202223"/>
              <a:gd name="connsiteY1" fmla="*/ 214205 h 228723"/>
              <a:gd name="connsiteX2" fmla="*/ 24859 w 202223"/>
              <a:gd name="connsiteY2" fmla="*/ 209598 h 228723"/>
              <a:gd name="connsiteX3" fmla="*/ 8737 w 202223"/>
              <a:gd name="connsiteY3" fmla="*/ 163533 h 228723"/>
              <a:gd name="connsiteX4" fmla="*/ 45589 w 202223"/>
              <a:gd name="connsiteY4" fmla="*/ 108254 h 228723"/>
              <a:gd name="connsiteX5" fmla="*/ 52499 w 202223"/>
              <a:gd name="connsiteY5" fmla="*/ 87525 h 228723"/>
              <a:gd name="connsiteX6" fmla="*/ 59409 w 202223"/>
              <a:gd name="connsiteY6" fmla="*/ 73705 h 228723"/>
              <a:gd name="connsiteX7" fmla="*/ 70925 w 202223"/>
              <a:gd name="connsiteY7" fmla="*/ 57582 h 228723"/>
              <a:gd name="connsiteX8" fmla="*/ 77835 w 202223"/>
              <a:gd name="connsiteY8" fmla="*/ 36853 h 228723"/>
              <a:gd name="connsiteX9" fmla="*/ 96261 w 202223"/>
              <a:gd name="connsiteY9" fmla="*/ 20730 h 228723"/>
              <a:gd name="connsiteX10" fmla="*/ 110081 w 202223"/>
              <a:gd name="connsiteY10" fmla="*/ 11517 h 228723"/>
              <a:gd name="connsiteX11" fmla="*/ 158449 w 202223"/>
              <a:gd name="connsiteY11" fmla="*/ 0 h 228723"/>
              <a:gd name="connsiteX12" fmla="*/ 183785 w 202223"/>
              <a:gd name="connsiteY12" fmla="*/ 4607 h 228723"/>
              <a:gd name="connsiteX13" fmla="*/ 186089 w 202223"/>
              <a:gd name="connsiteY13" fmla="*/ 13820 h 228723"/>
              <a:gd name="connsiteX14" fmla="*/ 195302 w 202223"/>
              <a:gd name="connsiteY14" fmla="*/ 25336 h 228723"/>
              <a:gd name="connsiteX15" fmla="*/ 197605 w 202223"/>
              <a:gd name="connsiteY15" fmla="*/ 48369 h 228723"/>
              <a:gd name="connsiteX16" fmla="*/ 202212 w 202223"/>
              <a:gd name="connsiteY16" fmla="*/ 62189 h 228723"/>
              <a:gd name="connsiteX17" fmla="*/ 192999 w 202223"/>
              <a:gd name="connsiteY17" fmla="*/ 138197 h 228723"/>
              <a:gd name="connsiteX18" fmla="*/ 158449 w 202223"/>
              <a:gd name="connsiteY18" fmla="*/ 170443 h 228723"/>
              <a:gd name="connsiteX19" fmla="*/ 151540 w 202223"/>
              <a:gd name="connsiteY19" fmla="*/ 175049 h 228723"/>
              <a:gd name="connsiteX20" fmla="*/ 140023 w 202223"/>
              <a:gd name="connsiteY20" fmla="*/ 191172 h 228723"/>
              <a:gd name="connsiteX21" fmla="*/ 116990 w 202223"/>
              <a:gd name="connsiteY21" fmla="*/ 204992 h 228723"/>
              <a:gd name="connsiteX22" fmla="*/ 105474 w 202223"/>
              <a:gd name="connsiteY22" fmla="*/ 216508 h 228723"/>
              <a:gd name="connsiteX23" fmla="*/ 77835 w 202223"/>
              <a:gd name="connsiteY23" fmla="*/ 228024 h 228723"/>
              <a:gd name="connsiteX24" fmla="*/ 4130 w 202223"/>
              <a:gd name="connsiteY24" fmla="*/ 225721 h 22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2223" h="228723">
                <a:moveTo>
                  <a:pt x="4130" y="225721"/>
                </a:moveTo>
                <a:cubicBezTo>
                  <a:pt x="-7002" y="223418"/>
                  <a:pt x="7506" y="216953"/>
                  <a:pt x="11040" y="214205"/>
                </a:cubicBezTo>
                <a:cubicBezTo>
                  <a:pt x="14873" y="211224"/>
                  <a:pt x="25243" y="218043"/>
                  <a:pt x="24859" y="209598"/>
                </a:cubicBezTo>
                <a:cubicBezTo>
                  <a:pt x="24475" y="201153"/>
                  <a:pt x="5282" y="180424"/>
                  <a:pt x="8737" y="163533"/>
                </a:cubicBezTo>
                <a:cubicBezTo>
                  <a:pt x="12192" y="146642"/>
                  <a:pt x="42134" y="121690"/>
                  <a:pt x="45589" y="108254"/>
                </a:cubicBezTo>
                <a:cubicBezTo>
                  <a:pt x="47892" y="101344"/>
                  <a:pt x="49242" y="94040"/>
                  <a:pt x="52499" y="87525"/>
                </a:cubicBezTo>
                <a:cubicBezTo>
                  <a:pt x="54802" y="82918"/>
                  <a:pt x="56908" y="78207"/>
                  <a:pt x="59409" y="73705"/>
                </a:cubicBezTo>
                <a:cubicBezTo>
                  <a:pt x="61817" y="69370"/>
                  <a:pt x="68354" y="61010"/>
                  <a:pt x="70925" y="57582"/>
                </a:cubicBezTo>
                <a:cubicBezTo>
                  <a:pt x="73228" y="50672"/>
                  <a:pt x="74783" y="43466"/>
                  <a:pt x="77835" y="36853"/>
                </a:cubicBezTo>
                <a:cubicBezTo>
                  <a:pt x="82507" y="26731"/>
                  <a:pt x="87196" y="26499"/>
                  <a:pt x="96261" y="20730"/>
                </a:cubicBezTo>
                <a:cubicBezTo>
                  <a:pt x="100932" y="17758"/>
                  <a:pt x="104740" y="12974"/>
                  <a:pt x="110081" y="11517"/>
                </a:cubicBezTo>
                <a:cubicBezTo>
                  <a:pt x="142971" y="2547"/>
                  <a:pt x="126833" y="6324"/>
                  <a:pt x="158449" y="0"/>
                </a:cubicBezTo>
                <a:cubicBezTo>
                  <a:pt x="166894" y="1536"/>
                  <a:pt x="176107" y="768"/>
                  <a:pt x="183785" y="4607"/>
                </a:cubicBezTo>
                <a:cubicBezTo>
                  <a:pt x="186616" y="6023"/>
                  <a:pt x="184552" y="11053"/>
                  <a:pt x="186089" y="13820"/>
                </a:cubicBezTo>
                <a:cubicBezTo>
                  <a:pt x="188477" y="18117"/>
                  <a:pt x="192231" y="21497"/>
                  <a:pt x="195302" y="25336"/>
                </a:cubicBezTo>
                <a:cubicBezTo>
                  <a:pt x="196070" y="33014"/>
                  <a:pt x="196183" y="40785"/>
                  <a:pt x="197605" y="48369"/>
                </a:cubicBezTo>
                <a:cubicBezTo>
                  <a:pt x="198500" y="53142"/>
                  <a:pt x="202461" y="57339"/>
                  <a:pt x="202212" y="62189"/>
                </a:cubicBezTo>
                <a:cubicBezTo>
                  <a:pt x="200905" y="87677"/>
                  <a:pt x="201234" y="114041"/>
                  <a:pt x="192999" y="138197"/>
                </a:cubicBezTo>
                <a:cubicBezTo>
                  <a:pt x="190326" y="146038"/>
                  <a:pt x="169061" y="162863"/>
                  <a:pt x="158449" y="170443"/>
                </a:cubicBezTo>
                <a:cubicBezTo>
                  <a:pt x="156197" y="172052"/>
                  <a:pt x="153843" y="173514"/>
                  <a:pt x="151540" y="175049"/>
                </a:cubicBezTo>
                <a:cubicBezTo>
                  <a:pt x="147701" y="180423"/>
                  <a:pt x="144441" y="186263"/>
                  <a:pt x="140023" y="191172"/>
                </a:cubicBezTo>
                <a:cubicBezTo>
                  <a:pt x="131618" y="200511"/>
                  <a:pt x="127631" y="197253"/>
                  <a:pt x="116990" y="204992"/>
                </a:cubicBezTo>
                <a:cubicBezTo>
                  <a:pt x="112600" y="208185"/>
                  <a:pt x="109313" y="212669"/>
                  <a:pt x="105474" y="216508"/>
                </a:cubicBezTo>
                <a:cubicBezTo>
                  <a:pt x="101356" y="232981"/>
                  <a:pt x="105676" y="228024"/>
                  <a:pt x="77835" y="228024"/>
                </a:cubicBezTo>
                <a:cubicBezTo>
                  <a:pt x="32219" y="228024"/>
                  <a:pt x="15262" y="228024"/>
                  <a:pt x="4130" y="225721"/>
                </a:cubicBezTo>
                <a:close/>
              </a:path>
            </a:pathLst>
          </a:custGeom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AFF7355B-75A0-8C50-96D5-C3BB32D91849}"/>
              </a:ext>
            </a:extLst>
          </p:cNvPr>
          <p:cNvSpPr/>
          <p:nvPr/>
        </p:nvSpPr>
        <p:spPr>
          <a:xfrm>
            <a:off x="2593428" y="762586"/>
            <a:ext cx="202223" cy="228723"/>
          </a:xfrm>
          <a:custGeom>
            <a:avLst/>
            <a:gdLst>
              <a:gd name="connsiteX0" fmla="*/ 4130 w 202223"/>
              <a:gd name="connsiteY0" fmla="*/ 225721 h 228723"/>
              <a:gd name="connsiteX1" fmla="*/ 11040 w 202223"/>
              <a:gd name="connsiteY1" fmla="*/ 214205 h 228723"/>
              <a:gd name="connsiteX2" fmla="*/ 24859 w 202223"/>
              <a:gd name="connsiteY2" fmla="*/ 209598 h 228723"/>
              <a:gd name="connsiteX3" fmla="*/ 45589 w 202223"/>
              <a:gd name="connsiteY3" fmla="*/ 108254 h 228723"/>
              <a:gd name="connsiteX4" fmla="*/ 52499 w 202223"/>
              <a:gd name="connsiteY4" fmla="*/ 87525 h 228723"/>
              <a:gd name="connsiteX5" fmla="*/ 59409 w 202223"/>
              <a:gd name="connsiteY5" fmla="*/ 73705 h 228723"/>
              <a:gd name="connsiteX6" fmla="*/ 70925 w 202223"/>
              <a:gd name="connsiteY6" fmla="*/ 57582 h 228723"/>
              <a:gd name="connsiteX7" fmla="*/ 77835 w 202223"/>
              <a:gd name="connsiteY7" fmla="*/ 36853 h 228723"/>
              <a:gd name="connsiteX8" fmla="*/ 96261 w 202223"/>
              <a:gd name="connsiteY8" fmla="*/ 20730 h 228723"/>
              <a:gd name="connsiteX9" fmla="*/ 110081 w 202223"/>
              <a:gd name="connsiteY9" fmla="*/ 11517 h 228723"/>
              <a:gd name="connsiteX10" fmla="*/ 158449 w 202223"/>
              <a:gd name="connsiteY10" fmla="*/ 0 h 228723"/>
              <a:gd name="connsiteX11" fmla="*/ 183785 w 202223"/>
              <a:gd name="connsiteY11" fmla="*/ 4607 h 228723"/>
              <a:gd name="connsiteX12" fmla="*/ 186089 w 202223"/>
              <a:gd name="connsiteY12" fmla="*/ 13820 h 228723"/>
              <a:gd name="connsiteX13" fmla="*/ 195302 w 202223"/>
              <a:gd name="connsiteY13" fmla="*/ 25336 h 228723"/>
              <a:gd name="connsiteX14" fmla="*/ 197605 w 202223"/>
              <a:gd name="connsiteY14" fmla="*/ 48369 h 228723"/>
              <a:gd name="connsiteX15" fmla="*/ 202212 w 202223"/>
              <a:gd name="connsiteY15" fmla="*/ 62189 h 228723"/>
              <a:gd name="connsiteX16" fmla="*/ 192999 w 202223"/>
              <a:gd name="connsiteY16" fmla="*/ 138197 h 228723"/>
              <a:gd name="connsiteX17" fmla="*/ 158449 w 202223"/>
              <a:gd name="connsiteY17" fmla="*/ 170443 h 228723"/>
              <a:gd name="connsiteX18" fmla="*/ 151540 w 202223"/>
              <a:gd name="connsiteY18" fmla="*/ 175049 h 228723"/>
              <a:gd name="connsiteX19" fmla="*/ 140023 w 202223"/>
              <a:gd name="connsiteY19" fmla="*/ 191172 h 228723"/>
              <a:gd name="connsiteX20" fmla="*/ 116990 w 202223"/>
              <a:gd name="connsiteY20" fmla="*/ 204992 h 228723"/>
              <a:gd name="connsiteX21" fmla="*/ 105474 w 202223"/>
              <a:gd name="connsiteY21" fmla="*/ 216508 h 228723"/>
              <a:gd name="connsiteX22" fmla="*/ 77835 w 202223"/>
              <a:gd name="connsiteY22" fmla="*/ 228024 h 228723"/>
              <a:gd name="connsiteX23" fmla="*/ 4130 w 202223"/>
              <a:gd name="connsiteY23" fmla="*/ 225721 h 228723"/>
              <a:gd name="connsiteX0" fmla="*/ 4130 w 202223"/>
              <a:gd name="connsiteY0" fmla="*/ 225721 h 228723"/>
              <a:gd name="connsiteX1" fmla="*/ 11040 w 202223"/>
              <a:gd name="connsiteY1" fmla="*/ 214205 h 228723"/>
              <a:gd name="connsiteX2" fmla="*/ 24859 w 202223"/>
              <a:gd name="connsiteY2" fmla="*/ 209598 h 228723"/>
              <a:gd name="connsiteX3" fmla="*/ 8737 w 202223"/>
              <a:gd name="connsiteY3" fmla="*/ 163533 h 228723"/>
              <a:gd name="connsiteX4" fmla="*/ 45589 w 202223"/>
              <a:gd name="connsiteY4" fmla="*/ 108254 h 228723"/>
              <a:gd name="connsiteX5" fmla="*/ 52499 w 202223"/>
              <a:gd name="connsiteY5" fmla="*/ 87525 h 228723"/>
              <a:gd name="connsiteX6" fmla="*/ 59409 w 202223"/>
              <a:gd name="connsiteY6" fmla="*/ 73705 h 228723"/>
              <a:gd name="connsiteX7" fmla="*/ 70925 w 202223"/>
              <a:gd name="connsiteY7" fmla="*/ 57582 h 228723"/>
              <a:gd name="connsiteX8" fmla="*/ 77835 w 202223"/>
              <a:gd name="connsiteY8" fmla="*/ 36853 h 228723"/>
              <a:gd name="connsiteX9" fmla="*/ 96261 w 202223"/>
              <a:gd name="connsiteY9" fmla="*/ 20730 h 228723"/>
              <a:gd name="connsiteX10" fmla="*/ 110081 w 202223"/>
              <a:gd name="connsiteY10" fmla="*/ 11517 h 228723"/>
              <a:gd name="connsiteX11" fmla="*/ 158449 w 202223"/>
              <a:gd name="connsiteY11" fmla="*/ 0 h 228723"/>
              <a:gd name="connsiteX12" fmla="*/ 183785 w 202223"/>
              <a:gd name="connsiteY12" fmla="*/ 4607 h 228723"/>
              <a:gd name="connsiteX13" fmla="*/ 186089 w 202223"/>
              <a:gd name="connsiteY13" fmla="*/ 13820 h 228723"/>
              <a:gd name="connsiteX14" fmla="*/ 195302 w 202223"/>
              <a:gd name="connsiteY14" fmla="*/ 25336 h 228723"/>
              <a:gd name="connsiteX15" fmla="*/ 197605 w 202223"/>
              <a:gd name="connsiteY15" fmla="*/ 48369 h 228723"/>
              <a:gd name="connsiteX16" fmla="*/ 202212 w 202223"/>
              <a:gd name="connsiteY16" fmla="*/ 62189 h 228723"/>
              <a:gd name="connsiteX17" fmla="*/ 192999 w 202223"/>
              <a:gd name="connsiteY17" fmla="*/ 138197 h 228723"/>
              <a:gd name="connsiteX18" fmla="*/ 158449 w 202223"/>
              <a:gd name="connsiteY18" fmla="*/ 170443 h 228723"/>
              <a:gd name="connsiteX19" fmla="*/ 151540 w 202223"/>
              <a:gd name="connsiteY19" fmla="*/ 175049 h 228723"/>
              <a:gd name="connsiteX20" fmla="*/ 140023 w 202223"/>
              <a:gd name="connsiteY20" fmla="*/ 191172 h 228723"/>
              <a:gd name="connsiteX21" fmla="*/ 116990 w 202223"/>
              <a:gd name="connsiteY21" fmla="*/ 204992 h 228723"/>
              <a:gd name="connsiteX22" fmla="*/ 105474 w 202223"/>
              <a:gd name="connsiteY22" fmla="*/ 216508 h 228723"/>
              <a:gd name="connsiteX23" fmla="*/ 77835 w 202223"/>
              <a:gd name="connsiteY23" fmla="*/ 228024 h 228723"/>
              <a:gd name="connsiteX24" fmla="*/ 4130 w 202223"/>
              <a:gd name="connsiteY24" fmla="*/ 225721 h 22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2223" h="228723">
                <a:moveTo>
                  <a:pt x="4130" y="225721"/>
                </a:moveTo>
                <a:cubicBezTo>
                  <a:pt x="-7002" y="223418"/>
                  <a:pt x="7506" y="216953"/>
                  <a:pt x="11040" y="214205"/>
                </a:cubicBezTo>
                <a:cubicBezTo>
                  <a:pt x="14873" y="211224"/>
                  <a:pt x="25243" y="218043"/>
                  <a:pt x="24859" y="209598"/>
                </a:cubicBezTo>
                <a:cubicBezTo>
                  <a:pt x="24475" y="201153"/>
                  <a:pt x="5282" y="180424"/>
                  <a:pt x="8737" y="163533"/>
                </a:cubicBezTo>
                <a:cubicBezTo>
                  <a:pt x="12192" y="146642"/>
                  <a:pt x="42134" y="121690"/>
                  <a:pt x="45589" y="108254"/>
                </a:cubicBezTo>
                <a:cubicBezTo>
                  <a:pt x="47892" y="101344"/>
                  <a:pt x="49242" y="94040"/>
                  <a:pt x="52499" y="87525"/>
                </a:cubicBezTo>
                <a:cubicBezTo>
                  <a:pt x="54802" y="82918"/>
                  <a:pt x="56908" y="78207"/>
                  <a:pt x="59409" y="73705"/>
                </a:cubicBezTo>
                <a:cubicBezTo>
                  <a:pt x="61817" y="69370"/>
                  <a:pt x="68354" y="61010"/>
                  <a:pt x="70925" y="57582"/>
                </a:cubicBezTo>
                <a:cubicBezTo>
                  <a:pt x="73228" y="50672"/>
                  <a:pt x="74783" y="43466"/>
                  <a:pt x="77835" y="36853"/>
                </a:cubicBezTo>
                <a:cubicBezTo>
                  <a:pt x="82507" y="26731"/>
                  <a:pt x="87196" y="26499"/>
                  <a:pt x="96261" y="20730"/>
                </a:cubicBezTo>
                <a:cubicBezTo>
                  <a:pt x="100932" y="17758"/>
                  <a:pt x="104740" y="12974"/>
                  <a:pt x="110081" y="11517"/>
                </a:cubicBezTo>
                <a:cubicBezTo>
                  <a:pt x="142971" y="2547"/>
                  <a:pt x="126833" y="6324"/>
                  <a:pt x="158449" y="0"/>
                </a:cubicBezTo>
                <a:cubicBezTo>
                  <a:pt x="166894" y="1536"/>
                  <a:pt x="176107" y="768"/>
                  <a:pt x="183785" y="4607"/>
                </a:cubicBezTo>
                <a:cubicBezTo>
                  <a:pt x="186616" y="6023"/>
                  <a:pt x="184552" y="11053"/>
                  <a:pt x="186089" y="13820"/>
                </a:cubicBezTo>
                <a:cubicBezTo>
                  <a:pt x="188477" y="18117"/>
                  <a:pt x="192231" y="21497"/>
                  <a:pt x="195302" y="25336"/>
                </a:cubicBezTo>
                <a:cubicBezTo>
                  <a:pt x="196070" y="33014"/>
                  <a:pt x="196183" y="40785"/>
                  <a:pt x="197605" y="48369"/>
                </a:cubicBezTo>
                <a:cubicBezTo>
                  <a:pt x="198500" y="53142"/>
                  <a:pt x="202461" y="57339"/>
                  <a:pt x="202212" y="62189"/>
                </a:cubicBezTo>
                <a:cubicBezTo>
                  <a:pt x="200905" y="87677"/>
                  <a:pt x="201234" y="114041"/>
                  <a:pt x="192999" y="138197"/>
                </a:cubicBezTo>
                <a:cubicBezTo>
                  <a:pt x="190326" y="146038"/>
                  <a:pt x="169061" y="162863"/>
                  <a:pt x="158449" y="170443"/>
                </a:cubicBezTo>
                <a:cubicBezTo>
                  <a:pt x="156197" y="172052"/>
                  <a:pt x="153843" y="173514"/>
                  <a:pt x="151540" y="175049"/>
                </a:cubicBezTo>
                <a:cubicBezTo>
                  <a:pt x="147701" y="180423"/>
                  <a:pt x="144441" y="186263"/>
                  <a:pt x="140023" y="191172"/>
                </a:cubicBezTo>
                <a:cubicBezTo>
                  <a:pt x="131618" y="200511"/>
                  <a:pt x="127631" y="197253"/>
                  <a:pt x="116990" y="204992"/>
                </a:cubicBezTo>
                <a:cubicBezTo>
                  <a:pt x="112600" y="208185"/>
                  <a:pt x="109313" y="212669"/>
                  <a:pt x="105474" y="216508"/>
                </a:cubicBezTo>
                <a:cubicBezTo>
                  <a:pt x="101356" y="232981"/>
                  <a:pt x="105676" y="228024"/>
                  <a:pt x="77835" y="228024"/>
                </a:cubicBezTo>
                <a:cubicBezTo>
                  <a:pt x="32219" y="228024"/>
                  <a:pt x="15262" y="228024"/>
                  <a:pt x="4130" y="225721"/>
                </a:cubicBezTo>
                <a:close/>
              </a:path>
            </a:pathLst>
          </a:custGeom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83E459BB-CEF5-9237-E0B6-CBCA6C839CA6}"/>
              </a:ext>
            </a:extLst>
          </p:cNvPr>
          <p:cNvSpPr/>
          <p:nvPr/>
        </p:nvSpPr>
        <p:spPr>
          <a:xfrm rot="16779441">
            <a:off x="3933049" y="1338933"/>
            <a:ext cx="202223" cy="228723"/>
          </a:xfrm>
          <a:custGeom>
            <a:avLst/>
            <a:gdLst>
              <a:gd name="connsiteX0" fmla="*/ 4130 w 202223"/>
              <a:gd name="connsiteY0" fmla="*/ 225721 h 228723"/>
              <a:gd name="connsiteX1" fmla="*/ 11040 w 202223"/>
              <a:gd name="connsiteY1" fmla="*/ 214205 h 228723"/>
              <a:gd name="connsiteX2" fmla="*/ 24859 w 202223"/>
              <a:gd name="connsiteY2" fmla="*/ 209598 h 228723"/>
              <a:gd name="connsiteX3" fmla="*/ 45589 w 202223"/>
              <a:gd name="connsiteY3" fmla="*/ 108254 h 228723"/>
              <a:gd name="connsiteX4" fmla="*/ 52499 w 202223"/>
              <a:gd name="connsiteY4" fmla="*/ 87525 h 228723"/>
              <a:gd name="connsiteX5" fmla="*/ 59409 w 202223"/>
              <a:gd name="connsiteY5" fmla="*/ 73705 h 228723"/>
              <a:gd name="connsiteX6" fmla="*/ 70925 w 202223"/>
              <a:gd name="connsiteY6" fmla="*/ 57582 h 228723"/>
              <a:gd name="connsiteX7" fmla="*/ 77835 w 202223"/>
              <a:gd name="connsiteY7" fmla="*/ 36853 h 228723"/>
              <a:gd name="connsiteX8" fmla="*/ 96261 w 202223"/>
              <a:gd name="connsiteY8" fmla="*/ 20730 h 228723"/>
              <a:gd name="connsiteX9" fmla="*/ 110081 w 202223"/>
              <a:gd name="connsiteY9" fmla="*/ 11517 h 228723"/>
              <a:gd name="connsiteX10" fmla="*/ 158449 w 202223"/>
              <a:gd name="connsiteY10" fmla="*/ 0 h 228723"/>
              <a:gd name="connsiteX11" fmla="*/ 183785 w 202223"/>
              <a:gd name="connsiteY11" fmla="*/ 4607 h 228723"/>
              <a:gd name="connsiteX12" fmla="*/ 186089 w 202223"/>
              <a:gd name="connsiteY12" fmla="*/ 13820 h 228723"/>
              <a:gd name="connsiteX13" fmla="*/ 195302 w 202223"/>
              <a:gd name="connsiteY13" fmla="*/ 25336 h 228723"/>
              <a:gd name="connsiteX14" fmla="*/ 197605 w 202223"/>
              <a:gd name="connsiteY14" fmla="*/ 48369 h 228723"/>
              <a:gd name="connsiteX15" fmla="*/ 202212 w 202223"/>
              <a:gd name="connsiteY15" fmla="*/ 62189 h 228723"/>
              <a:gd name="connsiteX16" fmla="*/ 192999 w 202223"/>
              <a:gd name="connsiteY16" fmla="*/ 138197 h 228723"/>
              <a:gd name="connsiteX17" fmla="*/ 158449 w 202223"/>
              <a:gd name="connsiteY17" fmla="*/ 170443 h 228723"/>
              <a:gd name="connsiteX18" fmla="*/ 151540 w 202223"/>
              <a:gd name="connsiteY18" fmla="*/ 175049 h 228723"/>
              <a:gd name="connsiteX19" fmla="*/ 140023 w 202223"/>
              <a:gd name="connsiteY19" fmla="*/ 191172 h 228723"/>
              <a:gd name="connsiteX20" fmla="*/ 116990 w 202223"/>
              <a:gd name="connsiteY20" fmla="*/ 204992 h 228723"/>
              <a:gd name="connsiteX21" fmla="*/ 105474 w 202223"/>
              <a:gd name="connsiteY21" fmla="*/ 216508 h 228723"/>
              <a:gd name="connsiteX22" fmla="*/ 77835 w 202223"/>
              <a:gd name="connsiteY22" fmla="*/ 228024 h 228723"/>
              <a:gd name="connsiteX23" fmla="*/ 4130 w 202223"/>
              <a:gd name="connsiteY23" fmla="*/ 225721 h 228723"/>
              <a:gd name="connsiteX0" fmla="*/ 4130 w 202223"/>
              <a:gd name="connsiteY0" fmla="*/ 225721 h 228723"/>
              <a:gd name="connsiteX1" fmla="*/ 11040 w 202223"/>
              <a:gd name="connsiteY1" fmla="*/ 214205 h 228723"/>
              <a:gd name="connsiteX2" fmla="*/ 24859 w 202223"/>
              <a:gd name="connsiteY2" fmla="*/ 209598 h 228723"/>
              <a:gd name="connsiteX3" fmla="*/ 8737 w 202223"/>
              <a:gd name="connsiteY3" fmla="*/ 163533 h 228723"/>
              <a:gd name="connsiteX4" fmla="*/ 45589 w 202223"/>
              <a:gd name="connsiteY4" fmla="*/ 108254 h 228723"/>
              <a:gd name="connsiteX5" fmla="*/ 52499 w 202223"/>
              <a:gd name="connsiteY5" fmla="*/ 87525 h 228723"/>
              <a:gd name="connsiteX6" fmla="*/ 59409 w 202223"/>
              <a:gd name="connsiteY6" fmla="*/ 73705 h 228723"/>
              <a:gd name="connsiteX7" fmla="*/ 70925 w 202223"/>
              <a:gd name="connsiteY7" fmla="*/ 57582 h 228723"/>
              <a:gd name="connsiteX8" fmla="*/ 77835 w 202223"/>
              <a:gd name="connsiteY8" fmla="*/ 36853 h 228723"/>
              <a:gd name="connsiteX9" fmla="*/ 96261 w 202223"/>
              <a:gd name="connsiteY9" fmla="*/ 20730 h 228723"/>
              <a:gd name="connsiteX10" fmla="*/ 110081 w 202223"/>
              <a:gd name="connsiteY10" fmla="*/ 11517 h 228723"/>
              <a:gd name="connsiteX11" fmla="*/ 158449 w 202223"/>
              <a:gd name="connsiteY11" fmla="*/ 0 h 228723"/>
              <a:gd name="connsiteX12" fmla="*/ 183785 w 202223"/>
              <a:gd name="connsiteY12" fmla="*/ 4607 h 228723"/>
              <a:gd name="connsiteX13" fmla="*/ 186089 w 202223"/>
              <a:gd name="connsiteY13" fmla="*/ 13820 h 228723"/>
              <a:gd name="connsiteX14" fmla="*/ 195302 w 202223"/>
              <a:gd name="connsiteY14" fmla="*/ 25336 h 228723"/>
              <a:gd name="connsiteX15" fmla="*/ 197605 w 202223"/>
              <a:gd name="connsiteY15" fmla="*/ 48369 h 228723"/>
              <a:gd name="connsiteX16" fmla="*/ 202212 w 202223"/>
              <a:gd name="connsiteY16" fmla="*/ 62189 h 228723"/>
              <a:gd name="connsiteX17" fmla="*/ 192999 w 202223"/>
              <a:gd name="connsiteY17" fmla="*/ 138197 h 228723"/>
              <a:gd name="connsiteX18" fmla="*/ 158449 w 202223"/>
              <a:gd name="connsiteY18" fmla="*/ 170443 h 228723"/>
              <a:gd name="connsiteX19" fmla="*/ 151540 w 202223"/>
              <a:gd name="connsiteY19" fmla="*/ 175049 h 228723"/>
              <a:gd name="connsiteX20" fmla="*/ 140023 w 202223"/>
              <a:gd name="connsiteY20" fmla="*/ 191172 h 228723"/>
              <a:gd name="connsiteX21" fmla="*/ 116990 w 202223"/>
              <a:gd name="connsiteY21" fmla="*/ 204992 h 228723"/>
              <a:gd name="connsiteX22" fmla="*/ 105474 w 202223"/>
              <a:gd name="connsiteY22" fmla="*/ 216508 h 228723"/>
              <a:gd name="connsiteX23" fmla="*/ 77835 w 202223"/>
              <a:gd name="connsiteY23" fmla="*/ 228024 h 228723"/>
              <a:gd name="connsiteX24" fmla="*/ 4130 w 202223"/>
              <a:gd name="connsiteY24" fmla="*/ 225721 h 22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2223" h="228723">
                <a:moveTo>
                  <a:pt x="4130" y="225721"/>
                </a:moveTo>
                <a:cubicBezTo>
                  <a:pt x="-7002" y="223418"/>
                  <a:pt x="7506" y="216953"/>
                  <a:pt x="11040" y="214205"/>
                </a:cubicBezTo>
                <a:cubicBezTo>
                  <a:pt x="14873" y="211224"/>
                  <a:pt x="25243" y="218043"/>
                  <a:pt x="24859" y="209598"/>
                </a:cubicBezTo>
                <a:cubicBezTo>
                  <a:pt x="24475" y="201153"/>
                  <a:pt x="5282" y="180424"/>
                  <a:pt x="8737" y="163533"/>
                </a:cubicBezTo>
                <a:cubicBezTo>
                  <a:pt x="12192" y="146642"/>
                  <a:pt x="42134" y="121690"/>
                  <a:pt x="45589" y="108254"/>
                </a:cubicBezTo>
                <a:cubicBezTo>
                  <a:pt x="47892" y="101344"/>
                  <a:pt x="49242" y="94040"/>
                  <a:pt x="52499" y="87525"/>
                </a:cubicBezTo>
                <a:cubicBezTo>
                  <a:pt x="54802" y="82918"/>
                  <a:pt x="56908" y="78207"/>
                  <a:pt x="59409" y="73705"/>
                </a:cubicBezTo>
                <a:cubicBezTo>
                  <a:pt x="61817" y="69370"/>
                  <a:pt x="68354" y="61010"/>
                  <a:pt x="70925" y="57582"/>
                </a:cubicBezTo>
                <a:cubicBezTo>
                  <a:pt x="73228" y="50672"/>
                  <a:pt x="74783" y="43466"/>
                  <a:pt x="77835" y="36853"/>
                </a:cubicBezTo>
                <a:cubicBezTo>
                  <a:pt x="82507" y="26731"/>
                  <a:pt x="87196" y="26499"/>
                  <a:pt x="96261" y="20730"/>
                </a:cubicBezTo>
                <a:cubicBezTo>
                  <a:pt x="100932" y="17758"/>
                  <a:pt x="104740" y="12974"/>
                  <a:pt x="110081" y="11517"/>
                </a:cubicBezTo>
                <a:cubicBezTo>
                  <a:pt x="142971" y="2547"/>
                  <a:pt x="126833" y="6324"/>
                  <a:pt x="158449" y="0"/>
                </a:cubicBezTo>
                <a:cubicBezTo>
                  <a:pt x="166894" y="1536"/>
                  <a:pt x="176107" y="768"/>
                  <a:pt x="183785" y="4607"/>
                </a:cubicBezTo>
                <a:cubicBezTo>
                  <a:pt x="186616" y="6023"/>
                  <a:pt x="184552" y="11053"/>
                  <a:pt x="186089" y="13820"/>
                </a:cubicBezTo>
                <a:cubicBezTo>
                  <a:pt x="188477" y="18117"/>
                  <a:pt x="192231" y="21497"/>
                  <a:pt x="195302" y="25336"/>
                </a:cubicBezTo>
                <a:cubicBezTo>
                  <a:pt x="196070" y="33014"/>
                  <a:pt x="196183" y="40785"/>
                  <a:pt x="197605" y="48369"/>
                </a:cubicBezTo>
                <a:cubicBezTo>
                  <a:pt x="198500" y="53142"/>
                  <a:pt x="202461" y="57339"/>
                  <a:pt x="202212" y="62189"/>
                </a:cubicBezTo>
                <a:cubicBezTo>
                  <a:pt x="200905" y="87677"/>
                  <a:pt x="201234" y="114041"/>
                  <a:pt x="192999" y="138197"/>
                </a:cubicBezTo>
                <a:cubicBezTo>
                  <a:pt x="190326" y="146038"/>
                  <a:pt x="169061" y="162863"/>
                  <a:pt x="158449" y="170443"/>
                </a:cubicBezTo>
                <a:cubicBezTo>
                  <a:pt x="156197" y="172052"/>
                  <a:pt x="153843" y="173514"/>
                  <a:pt x="151540" y="175049"/>
                </a:cubicBezTo>
                <a:cubicBezTo>
                  <a:pt x="147701" y="180423"/>
                  <a:pt x="144441" y="186263"/>
                  <a:pt x="140023" y="191172"/>
                </a:cubicBezTo>
                <a:cubicBezTo>
                  <a:pt x="131618" y="200511"/>
                  <a:pt x="127631" y="197253"/>
                  <a:pt x="116990" y="204992"/>
                </a:cubicBezTo>
                <a:cubicBezTo>
                  <a:pt x="112600" y="208185"/>
                  <a:pt x="109313" y="212669"/>
                  <a:pt x="105474" y="216508"/>
                </a:cubicBezTo>
                <a:cubicBezTo>
                  <a:pt x="101356" y="232981"/>
                  <a:pt x="105676" y="228024"/>
                  <a:pt x="77835" y="228024"/>
                </a:cubicBezTo>
                <a:cubicBezTo>
                  <a:pt x="32219" y="228024"/>
                  <a:pt x="15262" y="228024"/>
                  <a:pt x="4130" y="225721"/>
                </a:cubicBezTo>
                <a:close/>
              </a:path>
            </a:pathLst>
          </a:custGeom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15B0186-95F5-22C4-5BD3-7C33CFAD6042}"/>
              </a:ext>
            </a:extLst>
          </p:cNvPr>
          <p:cNvSpPr/>
          <p:nvPr/>
        </p:nvSpPr>
        <p:spPr>
          <a:xfrm rot="10190430">
            <a:off x="6599593" y="438797"/>
            <a:ext cx="79955" cy="146974"/>
          </a:xfrm>
          <a:custGeom>
            <a:avLst/>
            <a:gdLst>
              <a:gd name="connsiteX0" fmla="*/ 4130 w 202223"/>
              <a:gd name="connsiteY0" fmla="*/ 225721 h 228723"/>
              <a:gd name="connsiteX1" fmla="*/ 11040 w 202223"/>
              <a:gd name="connsiteY1" fmla="*/ 214205 h 228723"/>
              <a:gd name="connsiteX2" fmla="*/ 24859 w 202223"/>
              <a:gd name="connsiteY2" fmla="*/ 209598 h 228723"/>
              <a:gd name="connsiteX3" fmla="*/ 45589 w 202223"/>
              <a:gd name="connsiteY3" fmla="*/ 108254 h 228723"/>
              <a:gd name="connsiteX4" fmla="*/ 52499 w 202223"/>
              <a:gd name="connsiteY4" fmla="*/ 87525 h 228723"/>
              <a:gd name="connsiteX5" fmla="*/ 59409 w 202223"/>
              <a:gd name="connsiteY5" fmla="*/ 73705 h 228723"/>
              <a:gd name="connsiteX6" fmla="*/ 70925 w 202223"/>
              <a:gd name="connsiteY6" fmla="*/ 57582 h 228723"/>
              <a:gd name="connsiteX7" fmla="*/ 77835 w 202223"/>
              <a:gd name="connsiteY7" fmla="*/ 36853 h 228723"/>
              <a:gd name="connsiteX8" fmla="*/ 96261 w 202223"/>
              <a:gd name="connsiteY8" fmla="*/ 20730 h 228723"/>
              <a:gd name="connsiteX9" fmla="*/ 110081 w 202223"/>
              <a:gd name="connsiteY9" fmla="*/ 11517 h 228723"/>
              <a:gd name="connsiteX10" fmla="*/ 158449 w 202223"/>
              <a:gd name="connsiteY10" fmla="*/ 0 h 228723"/>
              <a:gd name="connsiteX11" fmla="*/ 183785 w 202223"/>
              <a:gd name="connsiteY11" fmla="*/ 4607 h 228723"/>
              <a:gd name="connsiteX12" fmla="*/ 186089 w 202223"/>
              <a:gd name="connsiteY12" fmla="*/ 13820 h 228723"/>
              <a:gd name="connsiteX13" fmla="*/ 195302 w 202223"/>
              <a:gd name="connsiteY13" fmla="*/ 25336 h 228723"/>
              <a:gd name="connsiteX14" fmla="*/ 197605 w 202223"/>
              <a:gd name="connsiteY14" fmla="*/ 48369 h 228723"/>
              <a:gd name="connsiteX15" fmla="*/ 202212 w 202223"/>
              <a:gd name="connsiteY15" fmla="*/ 62189 h 228723"/>
              <a:gd name="connsiteX16" fmla="*/ 192999 w 202223"/>
              <a:gd name="connsiteY16" fmla="*/ 138197 h 228723"/>
              <a:gd name="connsiteX17" fmla="*/ 158449 w 202223"/>
              <a:gd name="connsiteY17" fmla="*/ 170443 h 228723"/>
              <a:gd name="connsiteX18" fmla="*/ 151540 w 202223"/>
              <a:gd name="connsiteY18" fmla="*/ 175049 h 228723"/>
              <a:gd name="connsiteX19" fmla="*/ 140023 w 202223"/>
              <a:gd name="connsiteY19" fmla="*/ 191172 h 228723"/>
              <a:gd name="connsiteX20" fmla="*/ 116990 w 202223"/>
              <a:gd name="connsiteY20" fmla="*/ 204992 h 228723"/>
              <a:gd name="connsiteX21" fmla="*/ 105474 w 202223"/>
              <a:gd name="connsiteY21" fmla="*/ 216508 h 228723"/>
              <a:gd name="connsiteX22" fmla="*/ 77835 w 202223"/>
              <a:gd name="connsiteY22" fmla="*/ 228024 h 228723"/>
              <a:gd name="connsiteX23" fmla="*/ 4130 w 202223"/>
              <a:gd name="connsiteY23" fmla="*/ 225721 h 228723"/>
              <a:gd name="connsiteX0" fmla="*/ 4130 w 202223"/>
              <a:gd name="connsiteY0" fmla="*/ 225721 h 228723"/>
              <a:gd name="connsiteX1" fmla="*/ 11040 w 202223"/>
              <a:gd name="connsiteY1" fmla="*/ 214205 h 228723"/>
              <a:gd name="connsiteX2" fmla="*/ 24859 w 202223"/>
              <a:gd name="connsiteY2" fmla="*/ 209598 h 228723"/>
              <a:gd name="connsiteX3" fmla="*/ 8737 w 202223"/>
              <a:gd name="connsiteY3" fmla="*/ 163533 h 228723"/>
              <a:gd name="connsiteX4" fmla="*/ 45589 w 202223"/>
              <a:gd name="connsiteY4" fmla="*/ 108254 h 228723"/>
              <a:gd name="connsiteX5" fmla="*/ 52499 w 202223"/>
              <a:gd name="connsiteY5" fmla="*/ 87525 h 228723"/>
              <a:gd name="connsiteX6" fmla="*/ 59409 w 202223"/>
              <a:gd name="connsiteY6" fmla="*/ 73705 h 228723"/>
              <a:gd name="connsiteX7" fmla="*/ 70925 w 202223"/>
              <a:gd name="connsiteY7" fmla="*/ 57582 h 228723"/>
              <a:gd name="connsiteX8" fmla="*/ 77835 w 202223"/>
              <a:gd name="connsiteY8" fmla="*/ 36853 h 228723"/>
              <a:gd name="connsiteX9" fmla="*/ 96261 w 202223"/>
              <a:gd name="connsiteY9" fmla="*/ 20730 h 228723"/>
              <a:gd name="connsiteX10" fmla="*/ 110081 w 202223"/>
              <a:gd name="connsiteY10" fmla="*/ 11517 h 228723"/>
              <a:gd name="connsiteX11" fmla="*/ 158449 w 202223"/>
              <a:gd name="connsiteY11" fmla="*/ 0 h 228723"/>
              <a:gd name="connsiteX12" fmla="*/ 183785 w 202223"/>
              <a:gd name="connsiteY12" fmla="*/ 4607 h 228723"/>
              <a:gd name="connsiteX13" fmla="*/ 186089 w 202223"/>
              <a:gd name="connsiteY13" fmla="*/ 13820 h 228723"/>
              <a:gd name="connsiteX14" fmla="*/ 195302 w 202223"/>
              <a:gd name="connsiteY14" fmla="*/ 25336 h 228723"/>
              <a:gd name="connsiteX15" fmla="*/ 197605 w 202223"/>
              <a:gd name="connsiteY15" fmla="*/ 48369 h 228723"/>
              <a:gd name="connsiteX16" fmla="*/ 202212 w 202223"/>
              <a:gd name="connsiteY16" fmla="*/ 62189 h 228723"/>
              <a:gd name="connsiteX17" fmla="*/ 192999 w 202223"/>
              <a:gd name="connsiteY17" fmla="*/ 138197 h 228723"/>
              <a:gd name="connsiteX18" fmla="*/ 158449 w 202223"/>
              <a:gd name="connsiteY18" fmla="*/ 170443 h 228723"/>
              <a:gd name="connsiteX19" fmla="*/ 151540 w 202223"/>
              <a:gd name="connsiteY19" fmla="*/ 175049 h 228723"/>
              <a:gd name="connsiteX20" fmla="*/ 140023 w 202223"/>
              <a:gd name="connsiteY20" fmla="*/ 191172 h 228723"/>
              <a:gd name="connsiteX21" fmla="*/ 116990 w 202223"/>
              <a:gd name="connsiteY21" fmla="*/ 204992 h 228723"/>
              <a:gd name="connsiteX22" fmla="*/ 105474 w 202223"/>
              <a:gd name="connsiteY22" fmla="*/ 216508 h 228723"/>
              <a:gd name="connsiteX23" fmla="*/ 77835 w 202223"/>
              <a:gd name="connsiteY23" fmla="*/ 228024 h 228723"/>
              <a:gd name="connsiteX24" fmla="*/ 4130 w 202223"/>
              <a:gd name="connsiteY24" fmla="*/ 225721 h 22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2223" h="228723">
                <a:moveTo>
                  <a:pt x="4130" y="225721"/>
                </a:moveTo>
                <a:cubicBezTo>
                  <a:pt x="-7002" y="223418"/>
                  <a:pt x="7506" y="216953"/>
                  <a:pt x="11040" y="214205"/>
                </a:cubicBezTo>
                <a:cubicBezTo>
                  <a:pt x="14873" y="211224"/>
                  <a:pt x="25243" y="218043"/>
                  <a:pt x="24859" y="209598"/>
                </a:cubicBezTo>
                <a:cubicBezTo>
                  <a:pt x="24475" y="201153"/>
                  <a:pt x="5282" y="180424"/>
                  <a:pt x="8737" y="163533"/>
                </a:cubicBezTo>
                <a:cubicBezTo>
                  <a:pt x="12192" y="146642"/>
                  <a:pt x="42134" y="121690"/>
                  <a:pt x="45589" y="108254"/>
                </a:cubicBezTo>
                <a:cubicBezTo>
                  <a:pt x="47892" y="101344"/>
                  <a:pt x="49242" y="94040"/>
                  <a:pt x="52499" y="87525"/>
                </a:cubicBezTo>
                <a:cubicBezTo>
                  <a:pt x="54802" y="82918"/>
                  <a:pt x="56908" y="78207"/>
                  <a:pt x="59409" y="73705"/>
                </a:cubicBezTo>
                <a:cubicBezTo>
                  <a:pt x="61817" y="69370"/>
                  <a:pt x="68354" y="61010"/>
                  <a:pt x="70925" y="57582"/>
                </a:cubicBezTo>
                <a:cubicBezTo>
                  <a:pt x="73228" y="50672"/>
                  <a:pt x="74783" y="43466"/>
                  <a:pt x="77835" y="36853"/>
                </a:cubicBezTo>
                <a:cubicBezTo>
                  <a:pt x="82507" y="26731"/>
                  <a:pt x="87196" y="26499"/>
                  <a:pt x="96261" y="20730"/>
                </a:cubicBezTo>
                <a:cubicBezTo>
                  <a:pt x="100932" y="17758"/>
                  <a:pt x="104740" y="12974"/>
                  <a:pt x="110081" y="11517"/>
                </a:cubicBezTo>
                <a:cubicBezTo>
                  <a:pt x="142971" y="2547"/>
                  <a:pt x="126833" y="6324"/>
                  <a:pt x="158449" y="0"/>
                </a:cubicBezTo>
                <a:cubicBezTo>
                  <a:pt x="166894" y="1536"/>
                  <a:pt x="176107" y="768"/>
                  <a:pt x="183785" y="4607"/>
                </a:cubicBezTo>
                <a:cubicBezTo>
                  <a:pt x="186616" y="6023"/>
                  <a:pt x="184552" y="11053"/>
                  <a:pt x="186089" y="13820"/>
                </a:cubicBezTo>
                <a:cubicBezTo>
                  <a:pt x="188477" y="18117"/>
                  <a:pt x="192231" y="21497"/>
                  <a:pt x="195302" y="25336"/>
                </a:cubicBezTo>
                <a:cubicBezTo>
                  <a:pt x="196070" y="33014"/>
                  <a:pt x="196183" y="40785"/>
                  <a:pt x="197605" y="48369"/>
                </a:cubicBezTo>
                <a:cubicBezTo>
                  <a:pt x="198500" y="53142"/>
                  <a:pt x="202461" y="57339"/>
                  <a:pt x="202212" y="62189"/>
                </a:cubicBezTo>
                <a:cubicBezTo>
                  <a:pt x="200905" y="87677"/>
                  <a:pt x="201234" y="114041"/>
                  <a:pt x="192999" y="138197"/>
                </a:cubicBezTo>
                <a:cubicBezTo>
                  <a:pt x="190326" y="146038"/>
                  <a:pt x="169061" y="162863"/>
                  <a:pt x="158449" y="170443"/>
                </a:cubicBezTo>
                <a:cubicBezTo>
                  <a:pt x="156197" y="172052"/>
                  <a:pt x="153843" y="173514"/>
                  <a:pt x="151540" y="175049"/>
                </a:cubicBezTo>
                <a:cubicBezTo>
                  <a:pt x="147701" y="180423"/>
                  <a:pt x="144441" y="186263"/>
                  <a:pt x="140023" y="191172"/>
                </a:cubicBezTo>
                <a:cubicBezTo>
                  <a:pt x="131618" y="200511"/>
                  <a:pt x="127631" y="197253"/>
                  <a:pt x="116990" y="204992"/>
                </a:cubicBezTo>
                <a:cubicBezTo>
                  <a:pt x="112600" y="208185"/>
                  <a:pt x="109313" y="212669"/>
                  <a:pt x="105474" y="216508"/>
                </a:cubicBezTo>
                <a:cubicBezTo>
                  <a:pt x="101356" y="232981"/>
                  <a:pt x="105676" y="228024"/>
                  <a:pt x="77835" y="228024"/>
                </a:cubicBezTo>
                <a:cubicBezTo>
                  <a:pt x="32219" y="228024"/>
                  <a:pt x="15262" y="228024"/>
                  <a:pt x="4130" y="225721"/>
                </a:cubicBezTo>
                <a:close/>
              </a:path>
            </a:pathLst>
          </a:custGeom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8746432D-78BF-BF65-FE55-64F4A3D9E3BB}"/>
              </a:ext>
            </a:extLst>
          </p:cNvPr>
          <p:cNvSpPr/>
          <p:nvPr/>
        </p:nvSpPr>
        <p:spPr>
          <a:xfrm rot="10190430">
            <a:off x="6625774" y="264160"/>
            <a:ext cx="79955" cy="146974"/>
          </a:xfrm>
          <a:custGeom>
            <a:avLst/>
            <a:gdLst>
              <a:gd name="connsiteX0" fmla="*/ 4130 w 202223"/>
              <a:gd name="connsiteY0" fmla="*/ 225721 h 228723"/>
              <a:gd name="connsiteX1" fmla="*/ 11040 w 202223"/>
              <a:gd name="connsiteY1" fmla="*/ 214205 h 228723"/>
              <a:gd name="connsiteX2" fmla="*/ 24859 w 202223"/>
              <a:gd name="connsiteY2" fmla="*/ 209598 h 228723"/>
              <a:gd name="connsiteX3" fmla="*/ 45589 w 202223"/>
              <a:gd name="connsiteY3" fmla="*/ 108254 h 228723"/>
              <a:gd name="connsiteX4" fmla="*/ 52499 w 202223"/>
              <a:gd name="connsiteY4" fmla="*/ 87525 h 228723"/>
              <a:gd name="connsiteX5" fmla="*/ 59409 w 202223"/>
              <a:gd name="connsiteY5" fmla="*/ 73705 h 228723"/>
              <a:gd name="connsiteX6" fmla="*/ 70925 w 202223"/>
              <a:gd name="connsiteY6" fmla="*/ 57582 h 228723"/>
              <a:gd name="connsiteX7" fmla="*/ 77835 w 202223"/>
              <a:gd name="connsiteY7" fmla="*/ 36853 h 228723"/>
              <a:gd name="connsiteX8" fmla="*/ 96261 w 202223"/>
              <a:gd name="connsiteY8" fmla="*/ 20730 h 228723"/>
              <a:gd name="connsiteX9" fmla="*/ 110081 w 202223"/>
              <a:gd name="connsiteY9" fmla="*/ 11517 h 228723"/>
              <a:gd name="connsiteX10" fmla="*/ 158449 w 202223"/>
              <a:gd name="connsiteY10" fmla="*/ 0 h 228723"/>
              <a:gd name="connsiteX11" fmla="*/ 183785 w 202223"/>
              <a:gd name="connsiteY11" fmla="*/ 4607 h 228723"/>
              <a:gd name="connsiteX12" fmla="*/ 186089 w 202223"/>
              <a:gd name="connsiteY12" fmla="*/ 13820 h 228723"/>
              <a:gd name="connsiteX13" fmla="*/ 195302 w 202223"/>
              <a:gd name="connsiteY13" fmla="*/ 25336 h 228723"/>
              <a:gd name="connsiteX14" fmla="*/ 197605 w 202223"/>
              <a:gd name="connsiteY14" fmla="*/ 48369 h 228723"/>
              <a:gd name="connsiteX15" fmla="*/ 202212 w 202223"/>
              <a:gd name="connsiteY15" fmla="*/ 62189 h 228723"/>
              <a:gd name="connsiteX16" fmla="*/ 192999 w 202223"/>
              <a:gd name="connsiteY16" fmla="*/ 138197 h 228723"/>
              <a:gd name="connsiteX17" fmla="*/ 158449 w 202223"/>
              <a:gd name="connsiteY17" fmla="*/ 170443 h 228723"/>
              <a:gd name="connsiteX18" fmla="*/ 151540 w 202223"/>
              <a:gd name="connsiteY18" fmla="*/ 175049 h 228723"/>
              <a:gd name="connsiteX19" fmla="*/ 140023 w 202223"/>
              <a:gd name="connsiteY19" fmla="*/ 191172 h 228723"/>
              <a:gd name="connsiteX20" fmla="*/ 116990 w 202223"/>
              <a:gd name="connsiteY20" fmla="*/ 204992 h 228723"/>
              <a:gd name="connsiteX21" fmla="*/ 105474 w 202223"/>
              <a:gd name="connsiteY21" fmla="*/ 216508 h 228723"/>
              <a:gd name="connsiteX22" fmla="*/ 77835 w 202223"/>
              <a:gd name="connsiteY22" fmla="*/ 228024 h 228723"/>
              <a:gd name="connsiteX23" fmla="*/ 4130 w 202223"/>
              <a:gd name="connsiteY23" fmla="*/ 225721 h 228723"/>
              <a:gd name="connsiteX0" fmla="*/ 4130 w 202223"/>
              <a:gd name="connsiteY0" fmla="*/ 225721 h 228723"/>
              <a:gd name="connsiteX1" fmla="*/ 11040 w 202223"/>
              <a:gd name="connsiteY1" fmla="*/ 214205 h 228723"/>
              <a:gd name="connsiteX2" fmla="*/ 24859 w 202223"/>
              <a:gd name="connsiteY2" fmla="*/ 209598 h 228723"/>
              <a:gd name="connsiteX3" fmla="*/ 8737 w 202223"/>
              <a:gd name="connsiteY3" fmla="*/ 163533 h 228723"/>
              <a:gd name="connsiteX4" fmla="*/ 45589 w 202223"/>
              <a:gd name="connsiteY4" fmla="*/ 108254 h 228723"/>
              <a:gd name="connsiteX5" fmla="*/ 52499 w 202223"/>
              <a:gd name="connsiteY5" fmla="*/ 87525 h 228723"/>
              <a:gd name="connsiteX6" fmla="*/ 59409 w 202223"/>
              <a:gd name="connsiteY6" fmla="*/ 73705 h 228723"/>
              <a:gd name="connsiteX7" fmla="*/ 70925 w 202223"/>
              <a:gd name="connsiteY7" fmla="*/ 57582 h 228723"/>
              <a:gd name="connsiteX8" fmla="*/ 77835 w 202223"/>
              <a:gd name="connsiteY8" fmla="*/ 36853 h 228723"/>
              <a:gd name="connsiteX9" fmla="*/ 96261 w 202223"/>
              <a:gd name="connsiteY9" fmla="*/ 20730 h 228723"/>
              <a:gd name="connsiteX10" fmla="*/ 110081 w 202223"/>
              <a:gd name="connsiteY10" fmla="*/ 11517 h 228723"/>
              <a:gd name="connsiteX11" fmla="*/ 158449 w 202223"/>
              <a:gd name="connsiteY11" fmla="*/ 0 h 228723"/>
              <a:gd name="connsiteX12" fmla="*/ 183785 w 202223"/>
              <a:gd name="connsiteY12" fmla="*/ 4607 h 228723"/>
              <a:gd name="connsiteX13" fmla="*/ 186089 w 202223"/>
              <a:gd name="connsiteY13" fmla="*/ 13820 h 228723"/>
              <a:gd name="connsiteX14" fmla="*/ 195302 w 202223"/>
              <a:gd name="connsiteY14" fmla="*/ 25336 h 228723"/>
              <a:gd name="connsiteX15" fmla="*/ 197605 w 202223"/>
              <a:gd name="connsiteY15" fmla="*/ 48369 h 228723"/>
              <a:gd name="connsiteX16" fmla="*/ 202212 w 202223"/>
              <a:gd name="connsiteY16" fmla="*/ 62189 h 228723"/>
              <a:gd name="connsiteX17" fmla="*/ 192999 w 202223"/>
              <a:gd name="connsiteY17" fmla="*/ 138197 h 228723"/>
              <a:gd name="connsiteX18" fmla="*/ 158449 w 202223"/>
              <a:gd name="connsiteY18" fmla="*/ 170443 h 228723"/>
              <a:gd name="connsiteX19" fmla="*/ 151540 w 202223"/>
              <a:gd name="connsiteY19" fmla="*/ 175049 h 228723"/>
              <a:gd name="connsiteX20" fmla="*/ 140023 w 202223"/>
              <a:gd name="connsiteY20" fmla="*/ 191172 h 228723"/>
              <a:gd name="connsiteX21" fmla="*/ 116990 w 202223"/>
              <a:gd name="connsiteY21" fmla="*/ 204992 h 228723"/>
              <a:gd name="connsiteX22" fmla="*/ 105474 w 202223"/>
              <a:gd name="connsiteY22" fmla="*/ 216508 h 228723"/>
              <a:gd name="connsiteX23" fmla="*/ 77835 w 202223"/>
              <a:gd name="connsiteY23" fmla="*/ 228024 h 228723"/>
              <a:gd name="connsiteX24" fmla="*/ 4130 w 202223"/>
              <a:gd name="connsiteY24" fmla="*/ 225721 h 22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2223" h="228723">
                <a:moveTo>
                  <a:pt x="4130" y="225721"/>
                </a:moveTo>
                <a:cubicBezTo>
                  <a:pt x="-7002" y="223418"/>
                  <a:pt x="7506" y="216953"/>
                  <a:pt x="11040" y="214205"/>
                </a:cubicBezTo>
                <a:cubicBezTo>
                  <a:pt x="14873" y="211224"/>
                  <a:pt x="25243" y="218043"/>
                  <a:pt x="24859" y="209598"/>
                </a:cubicBezTo>
                <a:cubicBezTo>
                  <a:pt x="24475" y="201153"/>
                  <a:pt x="5282" y="180424"/>
                  <a:pt x="8737" y="163533"/>
                </a:cubicBezTo>
                <a:cubicBezTo>
                  <a:pt x="12192" y="146642"/>
                  <a:pt x="42134" y="121690"/>
                  <a:pt x="45589" y="108254"/>
                </a:cubicBezTo>
                <a:cubicBezTo>
                  <a:pt x="47892" y="101344"/>
                  <a:pt x="49242" y="94040"/>
                  <a:pt x="52499" y="87525"/>
                </a:cubicBezTo>
                <a:cubicBezTo>
                  <a:pt x="54802" y="82918"/>
                  <a:pt x="56908" y="78207"/>
                  <a:pt x="59409" y="73705"/>
                </a:cubicBezTo>
                <a:cubicBezTo>
                  <a:pt x="61817" y="69370"/>
                  <a:pt x="68354" y="61010"/>
                  <a:pt x="70925" y="57582"/>
                </a:cubicBezTo>
                <a:cubicBezTo>
                  <a:pt x="73228" y="50672"/>
                  <a:pt x="74783" y="43466"/>
                  <a:pt x="77835" y="36853"/>
                </a:cubicBezTo>
                <a:cubicBezTo>
                  <a:pt x="82507" y="26731"/>
                  <a:pt x="87196" y="26499"/>
                  <a:pt x="96261" y="20730"/>
                </a:cubicBezTo>
                <a:cubicBezTo>
                  <a:pt x="100932" y="17758"/>
                  <a:pt x="104740" y="12974"/>
                  <a:pt x="110081" y="11517"/>
                </a:cubicBezTo>
                <a:cubicBezTo>
                  <a:pt x="142971" y="2547"/>
                  <a:pt x="126833" y="6324"/>
                  <a:pt x="158449" y="0"/>
                </a:cubicBezTo>
                <a:cubicBezTo>
                  <a:pt x="166894" y="1536"/>
                  <a:pt x="176107" y="768"/>
                  <a:pt x="183785" y="4607"/>
                </a:cubicBezTo>
                <a:cubicBezTo>
                  <a:pt x="186616" y="6023"/>
                  <a:pt x="184552" y="11053"/>
                  <a:pt x="186089" y="13820"/>
                </a:cubicBezTo>
                <a:cubicBezTo>
                  <a:pt x="188477" y="18117"/>
                  <a:pt x="192231" y="21497"/>
                  <a:pt x="195302" y="25336"/>
                </a:cubicBezTo>
                <a:cubicBezTo>
                  <a:pt x="196070" y="33014"/>
                  <a:pt x="196183" y="40785"/>
                  <a:pt x="197605" y="48369"/>
                </a:cubicBezTo>
                <a:cubicBezTo>
                  <a:pt x="198500" y="53142"/>
                  <a:pt x="202461" y="57339"/>
                  <a:pt x="202212" y="62189"/>
                </a:cubicBezTo>
                <a:cubicBezTo>
                  <a:pt x="200905" y="87677"/>
                  <a:pt x="201234" y="114041"/>
                  <a:pt x="192999" y="138197"/>
                </a:cubicBezTo>
                <a:cubicBezTo>
                  <a:pt x="190326" y="146038"/>
                  <a:pt x="169061" y="162863"/>
                  <a:pt x="158449" y="170443"/>
                </a:cubicBezTo>
                <a:cubicBezTo>
                  <a:pt x="156197" y="172052"/>
                  <a:pt x="153843" y="173514"/>
                  <a:pt x="151540" y="175049"/>
                </a:cubicBezTo>
                <a:cubicBezTo>
                  <a:pt x="147701" y="180423"/>
                  <a:pt x="144441" y="186263"/>
                  <a:pt x="140023" y="191172"/>
                </a:cubicBezTo>
                <a:cubicBezTo>
                  <a:pt x="131618" y="200511"/>
                  <a:pt x="127631" y="197253"/>
                  <a:pt x="116990" y="204992"/>
                </a:cubicBezTo>
                <a:cubicBezTo>
                  <a:pt x="112600" y="208185"/>
                  <a:pt x="109313" y="212669"/>
                  <a:pt x="105474" y="216508"/>
                </a:cubicBezTo>
                <a:cubicBezTo>
                  <a:pt x="101356" y="232981"/>
                  <a:pt x="105676" y="228024"/>
                  <a:pt x="77835" y="228024"/>
                </a:cubicBezTo>
                <a:cubicBezTo>
                  <a:pt x="32219" y="228024"/>
                  <a:pt x="15262" y="228024"/>
                  <a:pt x="4130" y="225721"/>
                </a:cubicBezTo>
                <a:close/>
              </a:path>
            </a:pathLst>
          </a:custGeom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FD231FD1-6874-ED4B-9DCA-555EDFFED4E5}"/>
              </a:ext>
            </a:extLst>
          </p:cNvPr>
          <p:cNvSpPr/>
          <p:nvPr/>
        </p:nvSpPr>
        <p:spPr>
          <a:xfrm>
            <a:off x="5767493" y="1534160"/>
            <a:ext cx="211056" cy="224778"/>
          </a:xfrm>
          <a:custGeom>
            <a:avLst/>
            <a:gdLst>
              <a:gd name="connsiteX0" fmla="*/ 149014 w 211056"/>
              <a:gd name="connsiteY0" fmla="*/ 223520 h 224778"/>
              <a:gd name="connsiteX1" fmla="*/ 111760 w 211056"/>
              <a:gd name="connsiteY1" fmla="*/ 213360 h 224778"/>
              <a:gd name="connsiteX2" fmla="*/ 54187 w 211056"/>
              <a:gd name="connsiteY2" fmla="*/ 128693 h 224778"/>
              <a:gd name="connsiteX3" fmla="*/ 0 w 211056"/>
              <a:gd name="connsiteY3" fmla="*/ 57573 h 224778"/>
              <a:gd name="connsiteX4" fmla="*/ 27094 w 211056"/>
              <a:gd name="connsiteY4" fmla="*/ 16933 h 224778"/>
              <a:gd name="connsiteX5" fmla="*/ 50800 w 211056"/>
              <a:gd name="connsiteY5" fmla="*/ 10160 h 224778"/>
              <a:gd name="connsiteX6" fmla="*/ 64347 w 211056"/>
              <a:gd name="connsiteY6" fmla="*/ 0 h 224778"/>
              <a:gd name="connsiteX7" fmla="*/ 108374 w 211056"/>
              <a:gd name="connsiteY7" fmla="*/ 10160 h 224778"/>
              <a:gd name="connsiteX8" fmla="*/ 118534 w 211056"/>
              <a:gd name="connsiteY8" fmla="*/ 20320 h 224778"/>
              <a:gd name="connsiteX9" fmla="*/ 165947 w 211056"/>
              <a:gd name="connsiteY9" fmla="*/ 50800 h 224778"/>
              <a:gd name="connsiteX10" fmla="*/ 182880 w 211056"/>
              <a:gd name="connsiteY10" fmla="*/ 108373 h 224778"/>
              <a:gd name="connsiteX11" fmla="*/ 196427 w 211056"/>
              <a:gd name="connsiteY11" fmla="*/ 142240 h 224778"/>
              <a:gd name="connsiteX12" fmla="*/ 199814 w 211056"/>
              <a:gd name="connsiteY12" fmla="*/ 159173 h 224778"/>
              <a:gd name="connsiteX13" fmla="*/ 209974 w 211056"/>
              <a:gd name="connsiteY13" fmla="*/ 189653 h 224778"/>
              <a:gd name="connsiteX14" fmla="*/ 206587 w 211056"/>
              <a:gd name="connsiteY14" fmla="*/ 220133 h 224778"/>
              <a:gd name="connsiteX15" fmla="*/ 162560 w 211056"/>
              <a:gd name="connsiteY15" fmla="*/ 223520 h 224778"/>
              <a:gd name="connsiteX16" fmla="*/ 149014 w 211056"/>
              <a:gd name="connsiteY16" fmla="*/ 223520 h 22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1056" h="224778">
                <a:moveTo>
                  <a:pt x="149014" y="223520"/>
                </a:moveTo>
                <a:cubicBezTo>
                  <a:pt x="140547" y="221827"/>
                  <a:pt x="121764" y="221459"/>
                  <a:pt x="111760" y="213360"/>
                </a:cubicBezTo>
                <a:cubicBezTo>
                  <a:pt x="95954" y="200565"/>
                  <a:pt x="68150" y="147019"/>
                  <a:pt x="54187" y="128693"/>
                </a:cubicBezTo>
                <a:lnTo>
                  <a:pt x="0" y="57573"/>
                </a:lnTo>
                <a:cubicBezTo>
                  <a:pt x="3789" y="50942"/>
                  <a:pt x="18460" y="22427"/>
                  <a:pt x="27094" y="16933"/>
                </a:cubicBezTo>
                <a:cubicBezTo>
                  <a:pt x="34027" y="12521"/>
                  <a:pt x="42898" y="12418"/>
                  <a:pt x="50800" y="10160"/>
                </a:cubicBezTo>
                <a:cubicBezTo>
                  <a:pt x="55316" y="6773"/>
                  <a:pt x="58702" y="0"/>
                  <a:pt x="64347" y="0"/>
                </a:cubicBezTo>
                <a:cubicBezTo>
                  <a:pt x="79408" y="0"/>
                  <a:pt x="94272" y="4872"/>
                  <a:pt x="108374" y="10160"/>
                </a:cubicBezTo>
                <a:cubicBezTo>
                  <a:pt x="112859" y="11842"/>
                  <a:pt x="114794" y="17328"/>
                  <a:pt x="118534" y="20320"/>
                </a:cubicBezTo>
                <a:cubicBezTo>
                  <a:pt x="137979" y="35876"/>
                  <a:pt x="144744" y="38684"/>
                  <a:pt x="165947" y="50800"/>
                </a:cubicBezTo>
                <a:cubicBezTo>
                  <a:pt x="171591" y="69991"/>
                  <a:pt x="175451" y="89800"/>
                  <a:pt x="182880" y="108373"/>
                </a:cubicBezTo>
                <a:cubicBezTo>
                  <a:pt x="187396" y="119662"/>
                  <a:pt x="192582" y="130705"/>
                  <a:pt x="196427" y="142240"/>
                </a:cubicBezTo>
                <a:cubicBezTo>
                  <a:pt x="198247" y="147701"/>
                  <a:pt x="198565" y="153554"/>
                  <a:pt x="199814" y="159173"/>
                </a:cubicBezTo>
                <a:cubicBezTo>
                  <a:pt x="203461" y="175585"/>
                  <a:pt x="203056" y="172359"/>
                  <a:pt x="209974" y="189653"/>
                </a:cubicBezTo>
                <a:cubicBezTo>
                  <a:pt x="208845" y="199813"/>
                  <a:pt x="214905" y="214191"/>
                  <a:pt x="206587" y="220133"/>
                </a:cubicBezTo>
                <a:cubicBezTo>
                  <a:pt x="194610" y="228688"/>
                  <a:pt x="177189" y="221894"/>
                  <a:pt x="162560" y="223520"/>
                </a:cubicBezTo>
                <a:cubicBezTo>
                  <a:pt x="147590" y="225184"/>
                  <a:pt x="157481" y="225213"/>
                  <a:pt x="149014" y="223520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DE2F1FD-CA44-E032-2C02-A956C563250F}"/>
              </a:ext>
            </a:extLst>
          </p:cNvPr>
          <p:cNvSpPr/>
          <p:nvPr/>
        </p:nvSpPr>
        <p:spPr>
          <a:xfrm>
            <a:off x="3904457" y="4649598"/>
            <a:ext cx="257408" cy="30878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21C9003-8683-9468-D453-8349F78562D6}"/>
              </a:ext>
            </a:extLst>
          </p:cNvPr>
          <p:cNvSpPr/>
          <p:nvPr/>
        </p:nvSpPr>
        <p:spPr>
          <a:xfrm>
            <a:off x="8540211" y="4486867"/>
            <a:ext cx="257408" cy="30878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P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315203D-2DBF-58A4-799F-697E9248AF6A}"/>
              </a:ext>
            </a:extLst>
          </p:cNvPr>
          <p:cNvSpPr/>
          <p:nvPr/>
        </p:nvSpPr>
        <p:spPr>
          <a:xfrm>
            <a:off x="7885993" y="5859065"/>
            <a:ext cx="257408" cy="30878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K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118A122-36FE-74C9-1FA5-1F8C9F27B70F}"/>
              </a:ext>
            </a:extLst>
          </p:cNvPr>
          <p:cNvSpPr/>
          <p:nvPr/>
        </p:nvSpPr>
        <p:spPr>
          <a:xfrm>
            <a:off x="1974029" y="1220502"/>
            <a:ext cx="257408" cy="30878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T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B5CA886-D50A-8195-636B-0E81FA018339}"/>
              </a:ext>
            </a:extLst>
          </p:cNvPr>
          <p:cNvSpPr/>
          <p:nvPr/>
        </p:nvSpPr>
        <p:spPr>
          <a:xfrm>
            <a:off x="4896771" y="803605"/>
            <a:ext cx="257408" cy="30878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DD783F-EC81-9D5F-E335-2192A2A3F881}"/>
              </a:ext>
            </a:extLst>
          </p:cNvPr>
          <p:cNvGrpSpPr/>
          <p:nvPr/>
        </p:nvGrpSpPr>
        <p:grpSpPr>
          <a:xfrm>
            <a:off x="478971" y="572754"/>
            <a:ext cx="9760428" cy="5705845"/>
            <a:chOff x="478971" y="572754"/>
            <a:chExt cx="9760428" cy="570584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7C703A1-2F69-76F8-74D5-4D4504CF05FB}"/>
                </a:ext>
              </a:extLst>
            </p:cNvPr>
            <p:cNvSpPr/>
            <p:nvPr/>
          </p:nvSpPr>
          <p:spPr>
            <a:xfrm>
              <a:off x="478971" y="2201829"/>
              <a:ext cx="56959" cy="6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443D390-A75F-8915-3C1F-FBE2FDB9D9E1}"/>
                </a:ext>
              </a:extLst>
            </p:cNvPr>
            <p:cNvSpPr/>
            <p:nvPr/>
          </p:nvSpPr>
          <p:spPr>
            <a:xfrm>
              <a:off x="1814171" y="1405093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AC050B0-7480-07BF-216C-B4E42FC64FB5}"/>
                </a:ext>
              </a:extLst>
            </p:cNvPr>
            <p:cNvSpPr/>
            <p:nvPr/>
          </p:nvSpPr>
          <p:spPr>
            <a:xfrm>
              <a:off x="1938693" y="1342693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CE0615A-947F-EA17-B522-3DACF2C6E9EF}"/>
                </a:ext>
              </a:extLst>
            </p:cNvPr>
            <p:cNvSpPr/>
            <p:nvPr/>
          </p:nvSpPr>
          <p:spPr>
            <a:xfrm>
              <a:off x="1766416" y="1167963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5A81413-3B4F-EDF5-36DB-2B430EADB848}"/>
                </a:ext>
              </a:extLst>
            </p:cNvPr>
            <p:cNvSpPr/>
            <p:nvPr/>
          </p:nvSpPr>
          <p:spPr>
            <a:xfrm>
              <a:off x="2244989" y="872496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1603FC3-E0D8-94D9-D061-12BE98AC123E}"/>
                </a:ext>
              </a:extLst>
            </p:cNvPr>
            <p:cNvSpPr/>
            <p:nvPr/>
          </p:nvSpPr>
          <p:spPr>
            <a:xfrm>
              <a:off x="2985616" y="971927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6A45D464-F549-133E-DD83-F128CC4A994B}"/>
                </a:ext>
              </a:extLst>
            </p:cNvPr>
            <p:cNvSpPr/>
            <p:nvPr/>
          </p:nvSpPr>
          <p:spPr>
            <a:xfrm>
              <a:off x="2928657" y="1167963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6E984367-35B7-6E85-43BE-B09751960AEC}"/>
                </a:ext>
              </a:extLst>
            </p:cNvPr>
            <p:cNvSpPr/>
            <p:nvPr/>
          </p:nvSpPr>
          <p:spPr>
            <a:xfrm>
              <a:off x="3274618" y="1146113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359380B-EF78-F619-5C47-27E64C6329A5}"/>
                </a:ext>
              </a:extLst>
            </p:cNvPr>
            <p:cNvSpPr/>
            <p:nvPr/>
          </p:nvSpPr>
          <p:spPr>
            <a:xfrm>
              <a:off x="4444567" y="743739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996059F-6DE2-D984-937C-12E1C9F79431}"/>
                </a:ext>
              </a:extLst>
            </p:cNvPr>
            <p:cNvSpPr/>
            <p:nvPr/>
          </p:nvSpPr>
          <p:spPr>
            <a:xfrm>
              <a:off x="4741933" y="572754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985630B-8C07-CD45-3016-E2FA75B2E1A8}"/>
                </a:ext>
              </a:extLst>
            </p:cNvPr>
            <p:cNvSpPr/>
            <p:nvPr/>
          </p:nvSpPr>
          <p:spPr>
            <a:xfrm>
              <a:off x="8281516" y="1105563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E16595F-85D1-7357-1148-F20B417D4E7E}"/>
                </a:ext>
              </a:extLst>
            </p:cNvPr>
            <p:cNvSpPr/>
            <p:nvPr/>
          </p:nvSpPr>
          <p:spPr>
            <a:xfrm>
              <a:off x="9142850" y="1167963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59E1E75-7174-A780-3E46-801EEFAF32AF}"/>
                </a:ext>
              </a:extLst>
            </p:cNvPr>
            <p:cNvSpPr/>
            <p:nvPr/>
          </p:nvSpPr>
          <p:spPr>
            <a:xfrm>
              <a:off x="8224557" y="2321070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1D02049-C9C0-B47C-7B7B-28950E6F7621}"/>
                </a:ext>
              </a:extLst>
            </p:cNvPr>
            <p:cNvSpPr/>
            <p:nvPr/>
          </p:nvSpPr>
          <p:spPr>
            <a:xfrm>
              <a:off x="8376957" y="2383470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33F9592-DD65-7D33-F092-34A20DA165F1}"/>
                </a:ext>
              </a:extLst>
            </p:cNvPr>
            <p:cNvSpPr/>
            <p:nvPr/>
          </p:nvSpPr>
          <p:spPr>
            <a:xfrm>
              <a:off x="8523782" y="2588838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24F9D0B-EC18-182A-8206-9662B93D2BF1}"/>
                </a:ext>
              </a:extLst>
            </p:cNvPr>
            <p:cNvSpPr/>
            <p:nvPr/>
          </p:nvSpPr>
          <p:spPr>
            <a:xfrm>
              <a:off x="8709636" y="2848321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8570A7B-B8EC-5BA8-4BF0-6169DF292F9F}"/>
                </a:ext>
              </a:extLst>
            </p:cNvPr>
            <p:cNvSpPr/>
            <p:nvPr/>
          </p:nvSpPr>
          <p:spPr>
            <a:xfrm>
              <a:off x="8881551" y="3043684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AA414AD-29F3-9A23-D71A-CC4256994D89}"/>
                </a:ext>
              </a:extLst>
            </p:cNvPr>
            <p:cNvSpPr/>
            <p:nvPr/>
          </p:nvSpPr>
          <p:spPr>
            <a:xfrm>
              <a:off x="8986559" y="3127534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9AA7561-061A-8CB6-1FB0-FE2C833A5CDD}"/>
                </a:ext>
              </a:extLst>
            </p:cNvPr>
            <p:cNvSpPr/>
            <p:nvPr/>
          </p:nvSpPr>
          <p:spPr>
            <a:xfrm>
              <a:off x="9091567" y="3211384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E46F6B5B-7849-2ECF-5C6D-6A64D20D729C}"/>
                </a:ext>
              </a:extLst>
            </p:cNvPr>
            <p:cNvSpPr/>
            <p:nvPr/>
          </p:nvSpPr>
          <p:spPr>
            <a:xfrm>
              <a:off x="9263483" y="3211384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D53F9C2-F0E1-5117-9CAA-026FC4166FE1}"/>
                </a:ext>
              </a:extLst>
            </p:cNvPr>
            <p:cNvSpPr/>
            <p:nvPr/>
          </p:nvSpPr>
          <p:spPr>
            <a:xfrm>
              <a:off x="9171329" y="3045165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03D4FF9-D8B5-C7DC-C104-516767C67A70}"/>
                </a:ext>
              </a:extLst>
            </p:cNvPr>
            <p:cNvSpPr/>
            <p:nvPr/>
          </p:nvSpPr>
          <p:spPr>
            <a:xfrm>
              <a:off x="10144116" y="3510595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4FF121E-9BBE-11DD-2C11-E52275FDE2B7}"/>
                </a:ext>
              </a:extLst>
            </p:cNvPr>
            <p:cNvSpPr/>
            <p:nvPr/>
          </p:nvSpPr>
          <p:spPr>
            <a:xfrm>
              <a:off x="10007357" y="3630337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ECF98E8-C65F-9BFD-1712-7162667E06E7}"/>
                </a:ext>
              </a:extLst>
            </p:cNvPr>
            <p:cNvSpPr/>
            <p:nvPr/>
          </p:nvSpPr>
          <p:spPr>
            <a:xfrm>
              <a:off x="9848296" y="3755655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93837E31-7CC8-4CC0-DC7A-C67E3C9E63C2}"/>
                </a:ext>
              </a:extLst>
            </p:cNvPr>
            <p:cNvSpPr/>
            <p:nvPr/>
          </p:nvSpPr>
          <p:spPr>
            <a:xfrm>
              <a:off x="9034608" y="4650711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08112438-7C6C-067B-E092-749BF365AB81}"/>
                </a:ext>
              </a:extLst>
            </p:cNvPr>
            <p:cNvSpPr/>
            <p:nvPr/>
          </p:nvSpPr>
          <p:spPr>
            <a:xfrm>
              <a:off x="8901718" y="4650711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1897C9E0-9902-99AA-C5F8-FE606A195BF1}"/>
                </a:ext>
              </a:extLst>
            </p:cNvPr>
            <p:cNvSpPr/>
            <p:nvPr/>
          </p:nvSpPr>
          <p:spPr>
            <a:xfrm>
              <a:off x="9085891" y="4328229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038CF495-C3A0-0155-8220-9799A8811D57}"/>
                </a:ext>
              </a:extLst>
            </p:cNvPr>
            <p:cNvSpPr/>
            <p:nvPr/>
          </p:nvSpPr>
          <p:spPr>
            <a:xfrm>
              <a:off x="9717891" y="1467493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00086BA-79C8-D081-11E8-3A653FEC7481}"/>
                </a:ext>
              </a:extLst>
            </p:cNvPr>
            <p:cNvSpPr/>
            <p:nvPr/>
          </p:nvSpPr>
          <p:spPr>
            <a:xfrm>
              <a:off x="9746370" y="1607141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5532B72-FEFF-992E-8B28-4C2D53B9C63A}"/>
                </a:ext>
              </a:extLst>
            </p:cNvPr>
            <p:cNvSpPr/>
            <p:nvPr/>
          </p:nvSpPr>
          <p:spPr>
            <a:xfrm>
              <a:off x="9142849" y="1619919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41631FB1-7509-2461-B18C-B44AC3880D58}"/>
                </a:ext>
              </a:extLst>
            </p:cNvPr>
            <p:cNvSpPr/>
            <p:nvPr/>
          </p:nvSpPr>
          <p:spPr>
            <a:xfrm>
              <a:off x="8977649" y="1702288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1D7EEA7F-CCA9-8CD8-2D6F-1F672FBC4097}"/>
                </a:ext>
              </a:extLst>
            </p:cNvPr>
            <p:cNvSpPr/>
            <p:nvPr/>
          </p:nvSpPr>
          <p:spPr>
            <a:xfrm>
              <a:off x="5614242" y="2620038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277BDBA0-4F86-06FC-A670-257549057FD9}"/>
                </a:ext>
              </a:extLst>
            </p:cNvPr>
            <p:cNvSpPr/>
            <p:nvPr/>
          </p:nvSpPr>
          <p:spPr>
            <a:xfrm>
              <a:off x="5504589" y="2482506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72934E39-DF04-5EB8-706C-FE6A141FF0E7}"/>
                </a:ext>
              </a:extLst>
            </p:cNvPr>
            <p:cNvSpPr/>
            <p:nvPr/>
          </p:nvSpPr>
          <p:spPr>
            <a:xfrm>
              <a:off x="5632376" y="2445870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CA27EE6-7761-37F3-43D8-8074C6AAF931}"/>
                </a:ext>
              </a:extLst>
            </p:cNvPr>
            <p:cNvSpPr/>
            <p:nvPr/>
          </p:nvSpPr>
          <p:spPr>
            <a:xfrm>
              <a:off x="5671201" y="2731806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C86B7C39-054B-DEDE-4555-B571757652E4}"/>
                </a:ext>
              </a:extLst>
            </p:cNvPr>
            <p:cNvSpPr/>
            <p:nvPr/>
          </p:nvSpPr>
          <p:spPr>
            <a:xfrm>
              <a:off x="3830976" y="2149828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85262DB-CEEB-FA5B-A6D2-72E0D68F3490}"/>
                </a:ext>
              </a:extLst>
            </p:cNvPr>
            <p:cNvSpPr/>
            <p:nvPr/>
          </p:nvSpPr>
          <p:spPr>
            <a:xfrm>
              <a:off x="3735261" y="2226643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B5D137B-29B6-4E54-4993-4D5AEA7FA117}"/>
                </a:ext>
              </a:extLst>
            </p:cNvPr>
            <p:cNvSpPr/>
            <p:nvPr/>
          </p:nvSpPr>
          <p:spPr>
            <a:xfrm>
              <a:off x="3678302" y="2094548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B518F38A-0DE9-2F9E-4FDA-46CA0AA5D94C}"/>
                </a:ext>
              </a:extLst>
            </p:cNvPr>
            <p:cNvSpPr/>
            <p:nvPr/>
          </p:nvSpPr>
          <p:spPr>
            <a:xfrm>
              <a:off x="3905849" y="2651238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4E078E7B-F799-72A1-3A0A-3D8FF87A8274}"/>
                </a:ext>
              </a:extLst>
            </p:cNvPr>
            <p:cNvSpPr/>
            <p:nvPr/>
          </p:nvSpPr>
          <p:spPr>
            <a:xfrm>
              <a:off x="3977011" y="2772929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340C0B7A-A401-D7E4-2580-9DF32BAAA99D}"/>
                </a:ext>
              </a:extLst>
            </p:cNvPr>
            <p:cNvSpPr/>
            <p:nvPr/>
          </p:nvSpPr>
          <p:spPr>
            <a:xfrm>
              <a:off x="3706781" y="2664290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F04E056-4D69-6E2C-A778-29FDAF15D550}"/>
                </a:ext>
              </a:extLst>
            </p:cNvPr>
            <p:cNvSpPr/>
            <p:nvPr/>
          </p:nvSpPr>
          <p:spPr>
            <a:xfrm>
              <a:off x="3735261" y="2804129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71A98AD-1065-7875-370B-3DDAD369FA12}"/>
                </a:ext>
              </a:extLst>
            </p:cNvPr>
            <p:cNvSpPr/>
            <p:nvPr/>
          </p:nvSpPr>
          <p:spPr>
            <a:xfrm>
              <a:off x="3814453" y="2955264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BF78CE43-C7F9-8C05-2739-C9256167F344}"/>
                </a:ext>
              </a:extLst>
            </p:cNvPr>
            <p:cNvSpPr/>
            <p:nvPr/>
          </p:nvSpPr>
          <p:spPr>
            <a:xfrm>
              <a:off x="4031317" y="3242584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49FD55E-51C4-EE44-C7EB-71143611FF28}"/>
                </a:ext>
              </a:extLst>
            </p:cNvPr>
            <p:cNvSpPr/>
            <p:nvPr/>
          </p:nvSpPr>
          <p:spPr>
            <a:xfrm>
              <a:off x="4142244" y="3599137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44ACA0E1-B6CC-CC75-EE4A-BE24DE43CEDF}"/>
                </a:ext>
              </a:extLst>
            </p:cNvPr>
            <p:cNvSpPr/>
            <p:nvPr/>
          </p:nvSpPr>
          <p:spPr>
            <a:xfrm>
              <a:off x="4294586" y="3536737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0AD1FFE9-CA08-7AAC-CEF8-2C4AB2E578D8}"/>
                </a:ext>
              </a:extLst>
            </p:cNvPr>
            <p:cNvSpPr/>
            <p:nvPr/>
          </p:nvSpPr>
          <p:spPr>
            <a:xfrm>
              <a:off x="4580742" y="3371596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B7D02262-4847-2193-B809-B315A1554A40}"/>
                </a:ext>
              </a:extLst>
            </p:cNvPr>
            <p:cNvSpPr/>
            <p:nvPr/>
          </p:nvSpPr>
          <p:spPr>
            <a:xfrm>
              <a:off x="4623975" y="3269689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B4A3D154-52E5-54D6-2AD5-22619EB282F5}"/>
                </a:ext>
              </a:extLst>
            </p:cNvPr>
            <p:cNvSpPr/>
            <p:nvPr/>
          </p:nvSpPr>
          <p:spPr>
            <a:xfrm>
              <a:off x="4473256" y="2945912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2E766763-6FCF-F1A8-C54C-11FF82B09DF4}"/>
                </a:ext>
              </a:extLst>
            </p:cNvPr>
            <p:cNvSpPr/>
            <p:nvPr/>
          </p:nvSpPr>
          <p:spPr>
            <a:xfrm>
              <a:off x="4675790" y="2817121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01D36329-B214-1A32-EFD3-0A2DA4361F20}"/>
                </a:ext>
              </a:extLst>
            </p:cNvPr>
            <p:cNvSpPr/>
            <p:nvPr/>
          </p:nvSpPr>
          <p:spPr>
            <a:xfrm>
              <a:off x="4928504" y="2476500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9074EE2E-6BB6-3A89-9518-935C828571F9}"/>
                </a:ext>
              </a:extLst>
            </p:cNvPr>
            <p:cNvSpPr/>
            <p:nvPr/>
          </p:nvSpPr>
          <p:spPr>
            <a:xfrm>
              <a:off x="5728160" y="3084632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3E0BEB77-9BE5-C2D0-A69B-5D9D0295CEA4}"/>
                </a:ext>
              </a:extLst>
            </p:cNvPr>
            <p:cNvSpPr/>
            <p:nvPr/>
          </p:nvSpPr>
          <p:spPr>
            <a:xfrm>
              <a:off x="5642721" y="3755655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0EE440F-F66D-CE7E-B23E-F3F113E6CEFC}"/>
                </a:ext>
              </a:extLst>
            </p:cNvPr>
            <p:cNvSpPr/>
            <p:nvPr/>
          </p:nvSpPr>
          <p:spPr>
            <a:xfrm>
              <a:off x="5533068" y="3693255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D02722A5-3F53-671E-DA87-8AABA36B0DB4}"/>
                </a:ext>
              </a:extLst>
            </p:cNvPr>
            <p:cNvSpPr/>
            <p:nvPr/>
          </p:nvSpPr>
          <p:spPr>
            <a:xfrm>
              <a:off x="5561547" y="3846394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60ED0055-3D9B-0305-0D78-F5E1B9AFA73E}"/>
                </a:ext>
              </a:extLst>
            </p:cNvPr>
            <p:cNvSpPr/>
            <p:nvPr/>
          </p:nvSpPr>
          <p:spPr>
            <a:xfrm>
              <a:off x="4687567" y="3692737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6539795B-C088-E07D-F21B-4C6856A12481}"/>
                </a:ext>
              </a:extLst>
            </p:cNvPr>
            <p:cNvSpPr/>
            <p:nvPr/>
          </p:nvSpPr>
          <p:spPr>
            <a:xfrm>
              <a:off x="4501526" y="3661537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A9F1FC61-E5FD-72D9-247A-B3FBEEDA78C2}"/>
                </a:ext>
              </a:extLst>
            </p:cNvPr>
            <p:cNvSpPr/>
            <p:nvPr/>
          </p:nvSpPr>
          <p:spPr>
            <a:xfrm>
              <a:off x="4481191" y="3828681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5697822F-3F41-F65B-4A87-CC21F4A5644F}"/>
                </a:ext>
              </a:extLst>
            </p:cNvPr>
            <p:cNvSpPr/>
            <p:nvPr/>
          </p:nvSpPr>
          <p:spPr>
            <a:xfrm>
              <a:off x="4704269" y="3846394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E41C70CD-3A6B-5AC7-5634-3F3FC9FF1457}"/>
                </a:ext>
              </a:extLst>
            </p:cNvPr>
            <p:cNvSpPr/>
            <p:nvPr/>
          </p:nvSpPr>
          <p:spPr>
            <a:xfrm>
              <a:off x="4580742" y="4036951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9A4A5277-CA65-6FF1-7C18-892492D42026}"/>
                </a:ext>
              </a:extLst>
            </p:cNvPr>
            <p:cNvSpPr/>
            <p:nvPr/>
          </p:nvSpPr>
          <p:spPr>
            <a:xfrm>
              <a:off x="4743340" y="3937651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66568DB5-E4B7-CF06-863F-82440492E35C}"/>
                </a:ext>
              </a:extLst>
            </p:cNvPr>
            <p:cNvSpPr/>
            <p:nvPr/>
          </p:nvSpPr>
          <p:spPr>
            <a:xfrm>
              <a:off x="5074774" y="4181251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665A8CE-4D0E-AF67-6215-EA291DC3193E}"/>
                </a:ext>
              </a:extLst>
            </p:cNvPr>
            <p:cNvSpPr/>
            <p:nvPr/>
          </p:nvSpPr>
          <p:spPr>
            <a:xfrm>
              <a:off x="5447630" y="4198287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783192CB-EA20-F4B7-F85F-6B47D035B4F3}"/>
                </a:ext>
              </a:extLst>
            </p:cNvPr>
            <p:cNvSpPr/>
            <p:nvPr/>
          </p:nvSpPr>
          <p:spPr>
            <a:xfrm>
              <a:off x="5447629" y="4335840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558F1C63-B78F-961C-3E57-A3533B800206}"/>
                </a:ext>
              </a:extLst>
            </p:cNvPr>
            <p:cNvSpPr/>
            <p:nvPr/>
          </p:nvSpPr>
          <p:spPr>
            <a:xfrm>
              <a:off x="5756639" y="4398240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6258EF04-12A8-46D3-9577-17076F120F5E}"/>
                </a:ext>
              </a:extLst>
            </p:cNvPr>
            <p:cNvSpPr/>
            <p:nvPr/>
          </p:nvSpPr>
          <p:spPr>
            <a:xfrm>
              <a:off x="5176339" y="4429440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8FB0C6D-B189-4ED2-7AEE-FE982369908A}"/>
                </a:ext>
              </a:extLst>
            </p:cNvPr>
            <p:cNvSpPr/>
            <p:nvPr/>
          </p:nvSpPr>
          <p:spPr>
            <a:xfrm>
              <a:off x="4451937" y="4212451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D37FE6FB-3919-F65D-6DDE-5F9AF31765F4}"/>
                </a:ext>
              </a:extLst>
            </p:cNvPr>
            <p:cNvSpPr/>
            <p:nvPr/>
          </p:nvSpPr>
          <p:spPr>
            <a:xfrm>
              <a:off x="4288613" y="4099351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8B943269-11E7-295A-AFE6-CA42A3B33E7A}"/>
                </a:ext>
              </a:extLst>
            </p:cNvPr>
            <p:cNvSpPr/>
            <p:nvPr/>
          </p:nvSpPr>
          <p:spPr>
            <a:xfrm>
              <a:off x="4025307" y="4322690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EF9E970C-2DCE-6407-D1D9-E5FFA8C79993}"/>
                </a:ext>
              </a:extLst>
            </p:cNvPr>
            <p:cNvSpPr/>
            <p:nvPr/>
          </p:nvSpPr>
          <p:spPr>
            <a:xfrm>
              <a:off x="3865836" y="4285341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7A7C4E98-FA66-23C5-8399-B11756514ECB}"/>
                </a:ext>
              </a:extLst>
            </p:cNvPr>
            <p:cNvSpPr/>
            <p:nvPr/>
          </p:nvSpPr>
          <p:spPr>
            <a:xfrm>
              <a:off x="3735261" y="4454150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1FB25DF6-5D71-80EC-DF89-A550E90227EB}"/>
                </a:ext>
              </a:extLst>
            </p:cNvPr>
            <p:cNvSpPr/>
            <p:nvPr/>
          </p:nvSpPr>
          <p:spPr>
            <a:xfrm>
              <a:off x="3706781" y="4537807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648B0434-A128-81CF-02C2-5E0317004168}"/>
                </a:ext>
              </a:extLst>
            </p:cNvPr>
            <p:cNvSpPr/>
            <p:nvPr/>
          </p:nvSpPr>
          <p:spPr>
            <a:xfrm>
              <a:off x="3714144" y="4747248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3745FEB0-A6E0-08EB-C39F-09B55D292400}"/>
                </a:ext>
              </a:extLst>
            </p:cNvPr>
            <p:cNvSpPr/>
            <p:nvPr/>
          </p:nvSpPr>
          <p:spPr>
            <a:xfrm>
              <a:off x="3877369" y="4684848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E3B4C314-44BE-E63C-6EF6-8BD8951FE6AD}"/>
                </a:ext>
              </a:extLst>
            </p:cNvPr>
            <p:cNvSpPr/>
            <p:nvPr/>
          </p:nvSpPr>
          <p:spPr>
            <a:xfrm>
              <a:off x="3617161" y="4684848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5BF8F145-FCEC-5019-F303-5D2169F21BB1}"/>
                </a:ext>
              </a:extLst>
            </p:cNvPr>
            <p:cNvSpPr/>
            <p:nvPr/>
          </p:nvSpPr>
          <p:spPr>
            <a:xfrm>
              <a:off x="3769561" y="4837248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9939216F-2037-FC10-BBF9-B3E92E2C0CAF}"/>
                </a:ext>
              </a:extLst>
            </p:cNvPr>
            <p:cNvSpPr/>
            <p:nvPr/>
          </p:nvSpPr>
          <p:spPr>
            <a:xfrm>
              <a:off x="6466655" y="3536737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A621E6A4-B831-38F2-93D8-D9F33464A591}"/>
                </a:ext>
              </a:extLst>
            </p:cNvPr>
            <p:cNvSpPr/>
            <p:nvPr/>
          </p:nvSpPr>
          <p:spPr>
            <a:xfrm>
              <a:off x="6638570" y="3332089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F4F77A68-1162-F845-00BA-20C40088C920}"/>
                </a:ext>
              </a:extLst>
            </p:cNvPr>
            <p:cNvSpPr/>
            <p:nvPr/>
          </p:nvSpPr>
          <p:spPr>
            <a:xfrm>
              <a:off x="6695529" y="3543027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1A4160D4-B089-FA1C-2A39-F7B823427C41}"/>
                </a:ext>
              </a:extLst>
            </p:cNvPr>
            <p:cNvSpPr/>
            <p:nvPr/>
          </p:nvSpPr>
          <p:spPr>
            <a:xfrm>
              <a:off x="6838200" y="3643618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38A3B5A4-F961-A74F-D9DB-A311B229CA1D}"/>
                </a:ext>
              </a:extLst>
            </p:cNvPr>
            <p:cNvSpPr/>
            <p:nvPr/>
          </p:nvSpPr>
          <p:spPr>
            <a:xfrm>
              <a:off x="6838199" y="3818055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056D667C-AA9B-B4F3-C0B7-B2A2A42747F1}"/>
                </a:ext>
              </a:extLst>
            </p:cNvPr>
            <p:cNvSpPr/>
            <p:nvPr/>
          </p:nvSpPr>
          <p:spPr>
            <a:xfrm>
              <a:off x="7004318" y="3859881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E060C9B9-9BAA-A702-C232-0D937A1220AD}"/>
                </a:ext>
              </a:extLst>
            </p:cNvPr>
            <p:cNvSpPr/>
            <p:nvPr/>
          </p:nvSpPr>
          <p:spPr>
            <a:xfrm>
              <a:off x="7131408" y="3937651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CF927FBA-3E72-BAE4-09C2-28990D8ECEAF}"/>
                </a:ext>
              </a:extLst>
            </p:cNvPr>
            <p:cNvSpPr/>
            <p:nvPr/>
          </p:nvSpPr>
          <p:spPr>
            <a:xfrm>
              <a:off x="6911851" y="4005751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78D09057-D12E-9204-574A-66454E4C7D30}"/>
                </a:ext>
              </a:extLst>
            </p:cNvPr>
            <p:cNvSpPr/>
            <p:nvPr/>
          </p:nvSpPr>
          <p:spPr>
            <a:xfrm>
              <a:off x="7863725" y="5182253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15621A7F-6F2C-C5AF-5942-5B4BFD648A1F}"/>
                </a:ext>
              </a:extLst>
            </p:cNvPr>
            <p:cNvSpPr/>
            <p:nvPr/>
          </p:nvSpPr>
          <p:spPr>
            <a:xfrm>
              <a:off x="7806766" y="5244653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15764949-145D-3DDD-F66C-83449A6CE3E9}"/>
                </a:ext>
              </a:extLst>
            </p:cNvPr>
            <p:cNvSpPr/>
            <p:nvPr/>
          </p:nvSpPr>
          <p:spPr>
            <a:xfrm>
              <a:off x="7666173" y="5275853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27957E0B-27A0-23B4-BA3B-49633E770217}"/>
                </a:ext>
              </a:extLst>
            </p:cNvPr>
            <p:cNvSpPr/>
            <p:nvPr/>
          </p:nvSpPr>
          <p:spPr>
            <a:xfrm>
              <a:off x="7567397" y="5213453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063438D4-8BDC-3609-4C23-75C6753FDE10}"/>
                </a:ext>
              </a:extLst>
            </p:cNvPr>
            <p:cNvSpPr/>
            <p:nvPr/>
          </p:nvSpPr>
          <p:spPr>
            <a:xfrm>
              <a:off x="7443531" y="5390804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5EAB51C8-B7DC-FAB9-5DA0-F283C7CFFCE9}"/>
                </a:ext>
              </a:extLst>
            </p:cNvPr>
            <p:cNvSpPr/>
            <p:nvPr/>
          </p:nvSpPr>
          <p:spPr>
            <a:xfrm>
              <a:off x="7595876" y="5453204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A4339A11-3ADB-F232-5B61-750AA22A2AD4}"/>
                </a:ext>
              </a:extLst>
            </p:cNvPr>
            <p:cNvSpPr/>
            <p:nvPr/>
          </p:nvSpPr>
          <p:spPr>
            <a:xfrm>
              <a:off x="7120567" y="5627117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90BCE44F-62EB-46AE-6C6A-CA187FC27945}"/>
                </a:ext>
              </a:extLst>
            </p:cNvPr>
            <p:cNvSpPr/>
            <p:nvPr/>
          </p:nvSpPr>
          <p:spPr>
            <a:xfrm>
              <a:off x="6960520" y="5529494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CC41F70A-0A86-DA29-5E51-6768215AFA79}"/>
                </a:ext>
              </a:extLst>
            </p:cNvPr>
            <p:cNvSpPr/>
            <p:nvPr/>
          </p:nvSpPr>
          <p:spPr>
            <a:xfrm>
              <a:off x="6874755" y="5328404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671E98B-F221-C496-B0D6-1DD5F39DC29A}"/>
                </a:ext>
              </a:extLst>
            </p:cNvPr>
            <p:cNvSpPr/>
            <p:nvPr/>
          </p:nvSpPr>
          <p:spPr>
            <a:xfrm>
              <a:off x="6895158" y="5165830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D2BF7AA2-A608-187B-FCDB-6D710257359B}"/>
                </a:ext>
              </a:extLst>
            </p:cNvPr>
            <p:cNvSpPr/>
            <p:nvPr/>
          </p:nvSpPr>
          <p:spPr>
            <a:xfrm>
              <a:off x="6605998" y="5307053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D0AC9F44-F3FE-C283-23B8-631D9D588B51}"/>
                </a:ext>
              </a:extLst>
            </p:cNvPr>
            <p:cNvSpPr/>
            <p:nvPr/>
          </p:nvSpPr>
          <p:spPr>
            <a:xfrm>
              <a:off x="6510612" y="5338673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73C3E222-595A-373B-277F-89D581215AFF}"/>
                </a:ext>
              </a:extLst>
            </p:cNvPr>
            <p:cNvSpPr/>
            <p:nvPr/>
          </p:nvSpPr>
          <p:spPr>
            <a:xfrm>
              <a:off x="6502080" y="5233227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D4A1B585-B77D-23DB-782A-1FB8F3F4E085}"/>
                </a:ext>
              </a:extLst>
            </p:cNvPr>
            <p:cNvSpPr/>
            <p:nvPr/>
          </p:nvSpPr>
          <p:spPr>
            <a:xfrm>
              <a:off x="7920684" y="5960725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CC4EB139-6F74-315F-65C9-8DA03D447AAD}"/>
                </a:ext>
              </a:extLst>
            </p:cNvPr>
            <p:cNvSpPr/>
            <p:nvPr/>
          </p:nvSpPr>
          <p:spPr>
            <a:xfrm>
              <a:off x="7694652" y="5960725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694250EA-8096-DE16-9D72-A4D6DDCE22C2}"/>
                </a:ext>
              </a:extLst>
            </p:cNvPr>
            <p:cNvSpPr/>
            <p:nvPr/>
          </p:nvSpPr>
          <p:spPr>
            <a:xfrm>
              <a:off x="7816424" y="6036856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B31CD1FD-9FEF-2062-09E6-51A68B721B29}"/>
                </a:ext>
              </a:extLst>
            </p:cNvPr>
            <p:cNvSpPr/>
            <p:nvPr/>
          </p:nvSpPr>
          <p:spPr>
            <a:xfrm>
              <a:off x="7906460" y="6068056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0635E31B-3F5C-3BCD-1DCD-BE4A92822C10}"/>
                </a:ext>
              </a:extLst>
            </p:cNvPr>
            <p:cNvSpPr/>
            <p:nvPr/>
          </p:nvSpPr>
          <p:spPr>
            <a:xfrm>
              <a:off x="7835245" y="6189995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46159762-6DE2-3F50-9627-8C50C4D7B00A}"/>
                </a:ext>
              </a:extLst>
            </p:cNvPr>
            <p:cNvSpPr/>
            <p:nvPr/>
          </p:nvSpPr>
          <p:spPr>
            <a:xfrm rot="19656031">
              <a:off x="8044884" y="5879694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C8EEAC75-BAD6-330D-D538-3A3BE152E21C}"/>
                </a:ext>
              </a:extLst>
            </p:cNvPr>
            <p:cNvSpPr/>
            <p:nvPr/>
          </p:nvSpPr>
          <p:spPr>
            <a:xfrm rot="19656031">
              <a:off x="8080221" y="6017367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2DF46878-F624-0BB1-D415-05269EF36F65}"/>
                </a:ext>
              </a:extLst>
            </p:cNvPr>
            <p:cNvSpPr/>
            <p:nvPr/>
          </p:nvSpPr>
          <p:spPr>
            <a:xfrm rot="19656031">
              <a:off x="8110966" y="6132631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420B7BEF-8B9E-C4A6-1BC1-403242A9E2F8}"/>
                </a:ext>
              </a:extLst>
            </p:cNvPr>
            <p:cNvSpPr/>
            <p:nvPr/>
          </p:nvSpPr>
          <p:spPr>
            <a:xfrm>
              <a:off x="1524449" y="5453204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1FC1621C-9F48-2A90-2176-0C10C86C2018}"/>
                </a:ext>
              </a:extLst>
            </p:cNvPr>
            <p:cNvSpPr/>
            <p:nvPr/>
          </p:nvSpPr>
          <p:spPr>
            <a:xfrm>
              <a:off x="1922995" y="3602533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62FD5F04-3794-91D9-5CED-C82924BEB3E0}"/>
                </a:ext>
              </a:extLst>
            </p:cNvPr>
            <p:cNvSpPr/>
            <p:nvPr/>
          </p:nvSpPr>
          <p:spPr>
            <a:xfrm>
              <a:off x="2099204" y="3581218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E3BEBFE1-1C35-8606-6A77-A4456E21B8C6}"/>
                </a:ext>
              </a:extLst>
            </p:cNvPr>
            <p:cNvSpPr/>
            <p:nvPr/>
          </p:nvSpPr>
          <p:spPr>
            <a:xfrm>
              <a:off x="1827174" y="3630337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39C7447F-20A4-95BF-96CB-1157943D9F2F}"/>
                </a:ext>
              </a:extLst>
            </p:cNvPr>
            <p:cNvSpPr/>
            <p:nvPr/>
          </p:nvSpPr>
          <p:spPr>
            <a:xfrm>
              <a:off x="2215986" y="3046481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4ACACB9C-50C6-02D3-D689-C0F1BA261229}"/>
                </a:ext>
              </a:extLst>
            </p:cNvPr>
            <p:cNvSpPr/>
            <p:nvPr/>
          </p:nvSpPr>
          <p:spPr>
            <a:xfrm>
              <a:off x="2156163" y="2923353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CBA646DB-774C-51A0-1F7E-0A2BACF423B9}"/>
                </a:ext>
              </a:extLst>
            </p:cNvPr>
            <p:cNvSpPr/>
            <p:nvPr/>
          </p:nvSpPr>
          <p:spPr>
            <a:xfrm>
              <a:off x="3521856" y="2596193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5A424182-AA80-0108-AD16-76178FF125C7}"/>
                </a:ext>
              </a:extLst>
            </p:cNvPr>
            <p:cNvSpPr/>
            <p:nvPr/>
          </p:nvSpPr>
          <p:spPr>
            <a:xfrm>
              <a:off x="3560202" y="2378883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2139E739-5D4B-DE9F-C415-9A2FC6464460}"/>
                </a:ext>
              </a:extLst>
            </p:cNvPr>
            <p:cNvSpPr/>
            <p:nvPr/>
          </p:nvSpPr>
          <p:spPr>
            <a:xfrm>
              <a:off x="3331577" y="2372598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9" name="Oval 168">
            <a:extLst>
              <a:ext uri="{FF2B5EF4-FFF2-40B4-BE49-F238E27FC236}">
                <a16:creationId xmlns:a16="http://schemas.microsoft.com/office/drawing/2014/main" id="{ACEA3974-CB12-0079-0BA4-0C9E20A7F9D8}"/>
              </a:ext>
            </a:extLst>
          </p:cNvPr>
          <p:cNvSpPr/>
          <p:nvPr/>
        </p:nvSpPr>
        <p:spPr>
          <a:xfrm>
            <a:off x="1738218" y="3373154"/>
            <a:ext cx="536958" cy="555022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0E8E196F-CF52-868E-C011-3B768CF92E71}"/>
              </a:ext>
            </a:extLst>
          </p:cNvPr>
          <p:cNvSpPr/>
          <p:nvPr/>
        </p:nvSpPr>
        <p:spPr>
          <a:xfrm>
            <a:off x="6461167" y="3471614"/>
            <a:ext cx="536958" cy="555022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30F9E75E-843A-CA01-E14C-119320B7ED40}"/>
              </a:ext>
            </a:extLst>
          </p:cNvPr>
          <p:cNvSpPr/>
          <p:nvPr/>
        </p:nvSpPr>
        <p:spPr>
          <a:xfrm>
            <a:off x="3044083" y="791872"/>
            <a:ext cx="536958" cy="555022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D9B1AA8E-D5EA-B272-5DCE-1E7FDE4B902D}"/>
              </a:ext>
            </a:extLst>
          </p:cNvPr>
          <p:cNvSpPr/>
          <p:nvPr/>
        </p:nvSpPr>
        <p:spPr>
          <a:xfrm>
            <a:off x="8861412" y="5767988"/>
            <a:ext cx="536958" cy="555022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7F0F984D-CBBF-4817-25F0-AD061F4E4BDF}"/>
              </a:ext>
            </a:extLst>
          </p:cNvPr>
          <p:cNvSpPr txBox="1"/>
          <p:nvPr/>
        </p:nvSpPr>
        <p:spPr>
          <a:xfrm>
            <a:off x="9442904" y="5863633"/>
            <a:ext cx="133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Beaker finds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22E5B595-BFD2-28AC-4119-6EECD0ADACBE}"/>
              </a:ext>
            </a:extLst>
          </p:cNvPr>
          <p:cNvSpPr txBox="1"/>
          <p:nvPr/>
        </p:nvSpPr>
        <p:spPr>
          <a:xfrm>
            <a:off x="315595" y="198361"/>
            <a:ext cx="262353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Shape of the land</a:t>
            </a:r>
          </a:p>
          <a:p>
            <a:r>
              <a:rPr lang="en-GB" dirty="0"/>
              <a:t>Pre-Domesday Book Finds</a:t>
            </a:r>
          </a:p>
        </p:txBody>
      </p:sp>
    </p:spTree>
    <p:extLst>
      <p:ext uri="{BB962C8B-B14F-4D97-AF65-F5344CB8AC3E}">
        <p14:creationId xmlns:p14="http://schemas.microsoft.com/office/powerpoint/2010/main" val="1701946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173">
            <a:extLst>
              <a:ext uri="{FF2B5EF4-FFF2-40B4-BE49-F238E27FC236}">
                <a16:creationId xmlns:a16="http://schemas.microsoft.com/office/drawing/2014/main" id="{71E37EEF-C785-F3A4-5A39-B775AAD8C9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1454" t="22222" r="10740" b="14568"/>
          <a:stretch/>
        </p:blipFill>
        <p:spPr>
          <a:xfrm>
            <a:off x="1337093" y="289754"/>
            <a:ext cx="9531043" cy="62788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2CB137ED-2427-A857-0518-E4343DDF4761}"/>
              </a:ext>
            </a:extLst>
          </p:cNvPr>
          <p:cNvGrpSpPr/>
          <p:nvPr/>
        </p:nvGrpSpPr>
        <p:grpSpPr>
          <a:xfrm>
            <a:off x="2146852" y="270933"/>
            <a:ext cx="8712697" cy="5358080"/>
            <a:chOff x="2146852" y="270933"/>
            <a:chExt cx="8712697" cy="535808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E7A3D2C-F27B-6F38-DA41-D81350D723F3}"/>
                </a:ext>
              </a:extLst>
            </p:cNvPr>
            <p:cNvSpPr/>
            <p:nvPr/>
          </p:nvSpPr>
          <p:spPr>
            <a:xfrm>
              <a:off x="2146852" y="2250831"/>
              <a:ext cx="192666" cy="1162113"/>
            </a:xfrm>
            <a:custGeom>
              <a:avLst/>
              <a:gdLst>
                <a:gd name="connsiteX0" fmla="*/ 155968 w 192666"/>
                <a:gd name="connsiteY0" fmla="*/ 1162113 h 1162113"/>
                <a:gd name="connsiteX1" fmla="*/ 155968 w 192666"/>
                <a:gd name="connsiteY1" fmla="*/ 1088717 h 1162113"/>
                <a:gd name="connsiteX2" fmla="*/ 143735 w 192666"/>
                <a:gd name="connsiteY2" fmla="*/ 1070368 h 1162113"/>
                <a:gd name="connsiteX3" fmla="*/ 103979 w 192666"/>
                <a:gd name="connsiteY3" fmla="*/ 1024495 h 1162113"/>
                <a:gd name="connsiteX4" fmla="*/ 110095 w 192666"/>
                <a:gd name="connsiteY4" fmla="*/ 987796 h 1162113"/>
                <a:gd name="connsiteX5" fmla="*/ 91746 w 192666"/>
                <a:gd name="connsiteY5" fmla="*/ 935807 h 1162113"/>
                <a:gd name="connsiteX6" fmla="*/ 36699 w 192666"/>
                <a:gd name="connsiteY6" fmla="*/ 837945 h 1162113"/>
                <a:gd name="connsiteX7" fmla="*/ 18349 w 192666"/>
                <a:gd name="connsiteY7" fmla="*/ 770665 h 1162113"/>
                <a:gd name="connsiteX8" fmla="*/ 0 w 192666"/>
                <a:gd name="connsiteY8" fmla="*/ 727850 h 1162113"/>
                <a:gd name="connsiteX9" fmla="*/ 24466 w 192666"/>
                <a:gd name="connsiteY9" fmla="*/ 657511 h 1162113"/>
                <a:gd name="connsiteX10" fmla="*/ 24466 w 192666"/>
                <a:gd name="connsiteY10" fmla="*/ 581057 h 1162113"/>
                <a:gd name="connsiteX11" fmla="*/ 30582 w 192666"/>
                <a:gd name="connsiteY11" fmla="*/ 541300 h 1162113"/>
                <a:gd name="connsiteX12" fmla="*/ 48931 w 192666"/>
                <a:gd name="connsiteY12" fmla="*/ 477078 h 1162113"/>
                <a:gd name="connsiteX13" fmla="*/ 58106 w 192666"/>
                <a:gd name="connsiteY13" fmla="*/ 437322 h 1162113"/>
                <a:gd name="connsiteX14" fmla="*/ 189608 w 192666"/>
                <a:gd name="connsiteY14" fmla="*/ 45873 h 1162113"/>
                <a:gd name="connsiteX15" fmla="*/ 192666 w 192666"/>
                <a:gd name="connsiteY15" fmla="*/ 0 h 116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2666" h="1162113">
                  <a:moveTo>
                    <a:pt x="155968" y="1162113"/>
                  </a:moveTo>
                  <a:lnTo>
                    <a:pt x="155968" y="1088717"/>
                  </a:lnTo>
                  <a:lnTo>
                    <a:pt x="143735" y="1070368"/>
                  </a:lnTo>
                  <a:lnTo>
                    <a:pt x="103979" y="1024495"/>
                  </a:lnTo>
                  <a:lnTo>
                    <a:pt x="110095" y="987796"/>
                  </a:lnTo>
                  <a:lnTo>
                    <a:pt x="91746" y="935807"/>
                  </a:lnTo>
                  <a:lnTo>
                    <a:pt x="36699" y="837945"/>
                  </a:lnTo>
                  <a:lnTo>
                    <a:pt x="18349" y="770665"/>
                  </a:lnTo>
                  <a:lnTo>
                    <a:pt x="0" y="727850"/>
                  </a:lnTo>
                  <a:lnTo>
                    <a:pt x="24466" y="657511"/>
                  </a:lnTo>
                  <a:lnTo>
                    <a:pt x="24466" y="581057"/>
                  </a:lnTo>
                  <a:lnTo>
                    <a:pt x="30582" y="541300"/>
                  </a:lnTo>
                  <a:lnTo>
                    <a:pt x="48931" y="477078"/>
                  </a:lnTo>
                  <a:lnTo>
                    <a:pt x="58106" y="437322"/>
                  </a:lnTo>
                  <a:lnTo>
                    <a:pt x="189608" y="45873"/>
                  </a:lnTo>
                  <a:lnTo>
                    <a:pt x="192666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E927EB0-CAE4-D1B3-0B59-3A2D7E5583AB}"/>
                </a:ext>
              </a:extLst>
            </p:cNvPr>
            <p:cNvSpPr/>
            <p:nvPr/>
          </p:nvSpPr>
          <p:spPr>
            <a:xfrm>
              <a:off x="2519952" y="2449613"/>
              <a:ext cx="140677" cy="388391"/>
            </a:xfrm>
            <a:custGeom>
              <a:avLst/>
              <a:gdLst>
                <a:gd name="connsiteX0" fmla="*/ 140677 w 140677"/>
                <a:gd name="connsiteY0" fmla="*/ 388391 h 388391"/>
                <a:gd name="connsiteX1" fmla="*/ 0 w 140677"/>
                <a:gd name="connsiteY1" fmla="*/ 0 h 388391"/>
                <a:gd name="connsiteX2" fmla="*/ 0 w 140677"/>
                <a:gd name="connsiteY2" fmla="*/ 0 h 38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677" h="388391">
                  <a:moveTo>
                    <a:pt x="140677" y="388391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FABCD2A-AC0A-4A20-3DF9-2535597B692D}"/>
                </a:ext>
              </a:extLst>
            </p:cNvPr>
            <p:cNvSpPr/>
            <p:nvPr/>
          </p:nvSpPr>
          <p:spPr>
            <a:xfrm>
              <a:off x="3177464" y="3131591"/>
              <a:ext cx="256888" cy="403681"/>
            </a:xfrm>
            <a:custGeom>
              <a:avLst/>
              <a:gdLst>
                <a:gd name="connsiteX0" fmla="*/ 0 w 256888"/>
                <a:gd name="connsiteY0" fmla="*/ 403681 h 403681"/>
                <a:gd name="connsiteX1" fmla="*/ 64222 w 256888"/>
                <a:gd name="connsiteY1" fmla="*/ 336401 h 403681"/>
                <a:gd name="connsiteX2" fmla="*/ 82571 w 256888"/>
                <a:gd name="connsiteY2" fmla="*/ 305819 h 403681"/>
                <a:gd name="connsiteX3" fmla="*/ 134560 w 256888"/>
                <a:gd name="connsiteY3" fmla="*/ 226306 h 403681"/>
                <a:gd name="connsiteX4" fmla="*/ 256888 w 256888"/>
                <a:gd name="connsiteY4" fmla="*/ 0 h 403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888" h="403681">
                  <a:moveTo>
                    <a:pt x="0" y="403681"/>
                  </a:moveTo>
                  <a:lnTo>
                    <a:pt x="64222" y="336401"/>
                  </a:lnTo>
                  <a:lnTo>
                    <a:pt x="82571" y="305819"/>
                  </a:lnTo>
                  <a:lnTo>
                    <a:pt x="134560" y="226306"/>
                  </a:lnTo>
                  <a:lnTo>
                    <a:pt x="256888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D3D8DA3-A3F5-B39F-B16E-E68250152685}"/>
                </a:ext>
              </a:extLst>
            </p:cNvPr>
            <p:cNvSpPr/>
            <p:nvPr/>
          </p:nvSpPr>
          <p:spPr>
            <a:xfrm>
              <a:off x="3113241" y="2308936"/>
              <a:ext cx="1256918" cy="1140707"/>
            </a:xfrm>
            <a:custGeom>
              <a:avLst/>
              <a:gdLst>
                <a:gd name="connsiteX0" fmla="*/ 0 w 1256918"/>
                <a:gd name="connsiteY0" fmla="*/ 1140707 h 1140707"/>
                <a:gd name="connsiteX1" fmla="*/ 85630 w 1256918"/>
                <a:gd name="connsiteY1" fmla="*/ 1100950 h 1140707"/>
                <a:gd name="connsiteX2" fmla="*/ 134561 w 1256918"/>
                <a:gd name="connsiteY2" fmla="*/ 1061194 h 1140707"/>
                <a:gd name="connsiteX3" fmla="*/ 177376 w 1256918"/>
                <a:gd name="connsiteY3" fmla="*/ 993913 h 1140707"/>
                <a:gd name="connsiteX4" fmla="*/ 177376 w 1256918"/>
                <a:gd name="connsiteY4" fmla="*/ 975564 h 1140707"/>
                <a:gd name="connsiteX5" fmla="*/ 192667 w 1256918"/>
                <a:gd name="connsiteY5" fmla="*/ 944982 h 1140707"/>
                <a:gd name="connsiteX6" fmla="*/ 232423 w 1256918"/>
                <a:gd name="connsiteY6" fmla="*/ 896051 h 1140707"/>
                <a:gd name="connsiteX7" fmla="*/ 290529 w 1256918"/>
                <a:gd name="connsiteY7" fmla="*/ 859353 h 1140707"/>
                <a:gd name="connsiteX8" fmla="*/ 330285 w 1256918"/>
                <a:gd name="connsiteY8" fmla="*/ 819596 h 1140707"/>
                <a:gd name="connsiteX9" fmla="*/ 397566 w 1256918"/>
                <a:gd name="connsiteY9" fmla="*/ 767607 h 1140707"/>
                <a:gd name="connsiteX10" fmla="*/ 452613 w 1256918"/>
                <a:gd name="connsiteY10" fmla="*/ 746200 h 1140707"/>
                <a:gd name="connsiteX11" fmla="*/ 510719 w 1256918"/>
                <a:gd name="connsiteY11" fmla="*/ 709501 h 1140707"/>
                <a:gd name="connsiteX12" fmla="*/ 541301 w 1256918"/>
                <a:gd name="connsiteY12" fmla="*/ 657512 h 1140707"/>
                <a:gd name="connsiteX13" fmla="*/ 574941 w 1256918"/>
                <a:gd name="connsiteY13" fmla="*/ 593290 h 1140707"/>
                <a:gd name="connsiteX14" fmla="*/ 642221 w 1256918"/>
                <a:gd name="connsiteY14" fmla="*/ 477079 h 1140707"/>
                <a:gd name="connsiteX15" fmla="*/ 685036 w 1256918"/>
                <a:gd name="connsiteY15" fmla="*/ 412857 h 1140707"/>
                <a:gd name="connsiteX16" fmla="*/ 718676 w 1256918"/>
                <a:gd name="connsiteY16" fmla="*/ 363926 h 1140707"/>
                <a:gd name="connsiteX17" fmla="*/ 767607 w 1256918"/>
                <a:gd name="connsiteY17" fmla="*/ 321111 h 1140707"/>
                <a:gd name="connsiteX18" fmla="*/ 801247 w 1256918"/>
                <a:gd name="connsiteY18" fmla="*/ 296645 h 1140707"/>
                <a:gd name="connsiteX19" fmla="*/ 856295 w 1256918"/>
                <a:gd name="connsiteY19" fmla="*/ 314994 h 1140707"/>
                <a:gd name="connsiteX20" fmla="*/ 886877 w 1256918"/>
                <a:gd name="connsiteY20" fmla="*/ 311936 h 1140707"/>
                <a:gd name="connsiteX21" fmla="*/ 969448 w 1256918"/>
                <a:gd name="connsiteY21" fmla="*/ 269122 h 1140707"/>
                <a:gd name="connsiteX22" fmla="*/ 1033670 w 1256918"/>
                <a:gd name="connsiteY22" fmla="*/ 232423 h 1140707"/>
                <a:gd name="connsiteX23" fmla="*/ 1128474 w 1256918"/>
                <a:gd name="connsiteY23" fmla="*/ 134561 h 1140707"/>
                <a:gd name="connsiteX24" fmla="*/ 1198813 w 1256918"/>
                <a:gd name="connsiteY24" fmla="*/ 64223 h 1140707"/>
                <a:gd name="connsiteX25" fmla="*/ 1256918 w 1256918"/>
                <a:gd name="connsiteY25" fmla="*/ 0 h 114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56918" h="1140707">
                  <a:moveTo>
                    <a:pt x="0" y="1140707"/>
                  </a:moveTo>
                  <a:lnTo>
                    <a:pt x="85630" y="1100950"/>
                  </a:lnTo>
                  <a:lnTo>
                    <a:pt x="134561" y="1061194"/>
                  </a:lnTo>
                  <a:lnTo>
                    <a:pt x="177376" y="993913"/>
                  </a:lnTo>
                  <a:lnTo>
                    <a:pt x="177376" y="975564"/>
                  </a:lnTo>
                  <a:lnTo>
                    <a:pt x="192667" y="944982"/>
                  </a:lnTo>
                  <a:lnTo>
                    <a:pt x="232423" y="896051"/>
                  </a:lnTo>
                  <a:lnTo>
                    <a:pt x="290529" y="859353"/>
                  </a:lnTo>
                  <a:lnTo>
                    <a:pt x="330285" y="819596"/>
                  </a:lnTo>
                  <a:lnTo>
                    <a:pt x="397566" y="767607"/>
                  </a:lnTo>
                  <a:lnTo>
                    <a:pt x="452613" y="746200"/>
                  </a:lnTo>
                  <a:lnTo>
                    <a:pt x="510719" y="709501"/>
                  </a:lnTo>
                  <a:lnTo>
                    <a:pt x="541301" y="657512"/>
                  </a:lnTo>
                  <a:lnTo>
                    <a:pt x="574941" y="593290"/>
                  </a:lnTo>
                  <a:lnTo>
                    <a:pt x="642221" y="477079"/>
                  </a:lnTo>
                  <a:lnTo>
                    <a:pt x="685036" y="412857"/>
                  </a:lnTo>
                  <a:lnTo>
                    <a:pt x="718676" y="363926"/>
                  </a:lnTo>
                  <a:lnTo>
                    <a:pt x="767607" y="321111"/>
                  </a:lnTo>
                  <a:lnTo>
                    <a:pt x="801247" y="296645"/>
                  </a:lnTo>
                  <a:lnTo>
                    <a:pt x="856295" y="314994"/>
                  </a:lnTo>
                  <a:lnTo>
                    <a:pt x="886877" y="311936"/>
                  </a:lnTo>
                  <a:lnTo>
                    <a:pt x="969448" y="269122"/>
                  </a:lnTo>
                  <a:lnTo>
                    <a:pt x="1033670" y="232423"/>
                  </a:lnTo>
                  <a:lnTo>
                    <a:pt x="1128474" y="134561"/>
                  </a:lnTo>
                  <a:lnTo>
                    <a:pt x="1198813" y="64223"/>
                  </a:lnTo>
                  <a:lnTo>
                    <a:pt x="1256918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3FB4EC3-E5B7-CA91-5075-50A6B991882F}"/>
                </a:ext>
              </a:extLst>
            </p:cNvPr>
            <p:cNvSpPr/>
            <p:nvPr/>
          </p:nvSpPr>
          <p:spPr>
            <a:xfrm>
              <a:off x="4104096" y="3195813"/>
              <a:ext cx="571883" cy="886876"/>
            </a:xfrm>
            <a:custGeom>
              <a:avLst/>
              <a:gdLst>
                <a:gd name="connsiteX0" fmla="*/ 67281 w 571883"/>
                <a:gd name="connsiteY0" fmla="*/ 886876 h 886876"/>
                <a:gd name="connsiteX1" fmla="*/ 0 w 571883"/>
                <a:gd name="connsiteY1" fmla="*/ 853236 h 886876"/>
                <a:gd name="connsiteX2" fmla="*/ 24466 w 571883"/>
                <a:gd name="connsiteY2" fmla="*/ 785956 h 886876"/>
                <a:gd name="connsiteX3" fmla="*/ 51990 w 571883"/>
                <a:gd name="connsiteY3" fmla="*/ 743141 h 886876"/>
                <a:gd name="connsiteX4" fmla="*/ 85630 w 571883"/>
                <a:gd name="connsiteY4" fmla="*/ 691152 h 886876"/>
                <a:gd name="connsiteX5" fmla="*/ 119270 w 571883"/>
                <a:gd name="connsiteY5" fmla="*/ 639162 h 886876"/>
                <a:gd name="connsiteX6" fmla="*/ 146794 w 571883"/>
                <a:gd name="connsiteY6" fmla="*/ 581057 h 886876"/>
                <a:gd name="connsiteX7" fmla="*/ 171259 w 571883"/>
                <a:gd name="connsiteY7" fmla="*/ 489311 h 886876"/>
                <a:gd name="connsiteX8" fmla="*/ 195725 w 571883"/>
                <a:gd name="connsiteY8" fmla="*/ 440380 h 886876"/>
                <a:gd name="connsiteX9" fmla="*/ 220190 w 571883"/>
                <a:gd name="connsiteY9" fmla="*/ 397565 h 886876"/>
                <a:gd name="connsiteX10" fmla="*/ 250772 w 571883"/>
                <a:gd name="connsiteY10" fmla="*/ 370041 h 886876"/>
                <a:gd name="connsiteX11" fmla="*/ 290529 w 571883"/>
                <a:gd name="connsiteY11" fmla="*/ 342517 h 886876"/>
                <a:gd name="connsiteX12" fmla="*/ 330285 w 571883"/>
                <a:gd name="connsiteY12" fmla="*/ 311935 h 886876"/>
                <a:gd name="connsiteX13" fmla="*/ 388391 w 571883"/>
                <a:gd name="connsiteY13" fmla="*/ 278295 h 886876"/>
                <a:gd name="connsiteX14" fmla="*/ 394507 w 571883"/>
                <a:gd name="connsiteY14" fmla="*/ 244655 h 886876"/>
                <a:gd name="connsiteX15" fmla="*/ 431206 w 571883"/>
                <a:gd name="connsiteY15" fmla="*/ 180433 h 886876"/>
                <a:gd name="connsiteX16" fmla="*/ 480137 w 571883"/>
                <a:gd name="connsiteY16" fmla="*/ 103978 h 886876"/>
                <a:gd name="connsiteX17" fmla="*/ 495428 w 571883"/>
                <a:gd name="connsiteY17" fmla="*/ 70338 h 886876"/>
                <a:gd name="connsiteX18" fmla="*/ 535184 w 571883"/>
                <a:gd name="connsiteY18" fmla="*/ 45873 h 886876"/>
                <a:gd name="connsiteX19" fmla="*/ 571883 w 571883"/>
                <a:gd name="connsiteY19" fmla="*/ 0 h 88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1883" h="886876">
                  <a:moveTo>
                    <a:pt x="67281" y="886876"/>
                  </a:moveTo>
                  <a:lnTo>
                    <a:pt x="0" y="853236"/>
                  </a:lnTo>
                  <a:lnTo>
                    <a:pt x="24466" y="785956"/>
                  </a:lnTo>
                  <a:lnTo>
                    <a:pt x="51990" y="743141"/>
                  </a:lnTo>
                  <a:lnTo>
                    <a:pt x="85630" y="691152"/>
                  </a:lnTo>
                  <a:lnTo>
                    <a:pt x="119270" y="639162"/>
                  </a:lnTo>
                  <a:lnTo>
                    <a:pt x="146794" y="581057"/>
                  </a:lnTo>
                  <a:lnTo>
                    <a:pt x="171259" y="489311"/>
                  </a:lnTo>
                  <a:lnTo>
                    <a:pt x="195725" y="440380"/>
                  </a:lnTo>
                  <a:lnTo>
                    <a:pt x="220190" y="397565"/>
                  </a:lnTo>
                  <a:lnTo>
                    <a:pt x="250772" y="370041"/>
                  </a:lnTo>
                  <a:lnTo>
                    <a:pt x="290529" y="342517"/>
                  </a:lnTo>
                  <a:lnTo>
                    <a:pt x="330285" y="311935"/>
                  </a:lnTo>
                  <a:lnTo>
                    <a:pt x="388391" y="278295"/>
                  </a:lnTo>
                  <a:lnTo>
                    <a:pt x="394507" y="244655"/>
                  </a:lnTo>
                  <a:lnTo>
                    <a:pt x="431206" y="180433"/>
                  </a:lnTo>
                  <a:lnTo>
                    <a:pt x="480137" y="103978"/>
                  </a:lnTo>
                  <a:lnTo>
                    <a:pt x="495428" y="70338"/>
                  </a:lnTo>
                  <a:lnTo>
                    <a:pt x="535184" y="45873"/>
                  </a:lnTo>
                  <a:lnTo>
                    <a:pt x="571883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0A3F29A-3457-B9AC-D83E-A54A052B1B4F}"/>
                </a:ext>
              </a:extLst>
            </p:cNvPr>
            <p:cNvSpPr/>
            <p:nvPr/>
          </p:nvSpPr>
          <p:spPr>
            <a:xfrm>
              <a:off x="4672920" y="3186638"/>
              <a:ext cx="1214103" cy="1342547"/>
            </a:xfrm>
            <a:custGeom>
              <a:avLst/>
              <a:gdLst>
                <a:gd name="connsiteX0" fmla="*/ 1214103 w 1214103"/>
                <a:gd name="connsiteY0" fmla="*/ 1247743 h 1342547"/>
                <a:gd name="connsiteX1" fmla="*/ 1159056 w 1214103"/>
                <a:gd name="connsiteY1" fmla="*/ 1253860 h 1342547"/>
                <a:gd name="connsiteX2" fmla="*/ 1104008 w 1214103"/>
                <a:gd name="connsiteY2" fmla="*/ 1256918 h 1342547"/>
                <a:gd name="connsiteX3" fmla="*/ 1104008 w 1214103"/>
                <a:gd name="connsiteY3" fmla="*/ 1256918 h 1342547"/>
                <a:gd name="connsiteX4" fmla="*/ 1055077 w 1214103"/>
                <a:gd name="connsiteY4" fmla="*/ 1299733 h 1342547"/>
                <a:gd name="connsiteX5" fmla="*/ 1003088 w 1214103"/>
                <a:gd name="connsiteY5" fmla="*/ 1327256 h 1342547"/>
                <a:gd name="connsiteX6" fmla="*/ 996972 w 1214103"/>
                <a:gd name="connsiteY6" fmla="*/ 1342547 h 1342547"/>
                <a:gd name="connsiteX7" fmla="*/ 960273 w 1214103"/>
                <a:gd name="connsiteY7" fmla="*/ 1342547 h 1342547"/>
                <a:gd name="connsiteX8" fmla="*/ 911342 w 1214103"/>
                <a:gd name="connsiteY8" fmla="*/ 1342547 h 1342547"/>
                <a:gd name="connsiteX9" fmla="*/ 868527 w 1214103"/>
                <a:gd name="connsiteY9" fmla="*/ 1318082 h 1342547"/>
                <a:gd name="connsiteX10" fmla="*/ 828771 w 1214103"/>
                <a:gd name="connsiteY10" fmla="*/ 1302791 h 1342547"/>
                <a:gd name="connsiteX11" fmla="*/ 730909 w 1214103"/>
                <a:gd name="connsiteY11" fmla="*/ 1275267 h 1342547"/>
                <a:gd name="connsiteX12" fmla="*/ 672803 w 1214103"/>
                <a:gd name="connsiteY12" fmla="*/ 1241627 h 1342547"/>
                <a:gd name="connsiteX13" fmla="*/ 636105 w 1214103"/>
                <a:gd name="connsiteY13" fmla="*/ 1217161 h 1342547"/>
                <a:gd name="connsiteX14" fmla="*/ 636105 w 1214103"/>
                <a:gd name="connsiteY14" fmla="*/ 1211045 h 1342547"/>
                <a:gd name="connsiteX15" fmla="*/ 626930 w 1214103"/>
                <a:gd name="connsiteY15" fmla="*/ 1195754 h 1342547"/>
                <a:gd name="connsiteX16" fmla="*/ 620814 w 1214103"/>
                <a:gd name="connsiteY16" fmla="*/ 1171288 h 1342547"/>
                <a:gd name="connsiteX17" fmla="*/ 599406 w 1214103"/>
                <a:gd name="connsiteY17" fmla="*/ 1140706 h 1342547"/>
                <a:gd name="connsiteX18" fmla="*/ 562708 w 1214103"/>
                <a:gd name="connsiteY18" fmla="*/ 1113183 h 1342547"/>
                <a:gd name="connsiteX19" fmla="*/ 535184 w 1214103"/>
                <a:gd name="connsiteY19" fmla="*/ 1085659 h 1342547"/>
                <a:gd name="connsiteX20" fmla="*/ 526010 w 1214103"/>
                <a:gd name="connsiteY20" fmla="*/ 1052019 h 1342547"/>
                <a:gd name="connsiteX21" fmla="*/ 522952 w 1214103"/>
                <a:gd name="connsiteY21" fmla="*/ 996971 h 1342547"/>
                <a:gd name="connsiteX22" fmla="*/ 489311 w 1214103"/>
                <a:gd name="connsiteY22" fmla="*/ 929691 h 1342547"/>
                <a:gd name="connsiteX23" fmla="*/ 446497 w 1214103"/>
                <a:gd name="connsiteY23" fmla="*/ 908284 h 1342547"/>
                <a:gd name="connsiteX24" fmla="*/ 443439 w 1214103"/>
                <a:gd name="connsiteY24" fmla="*/ 819596 h 1342547"/>
                <a:gd name="connsiteX25" fmla="*/ 428148 w 1214103"/>
                <a:gd name="connsiteY25" fmla="*/ 752316 h 1342547"/>
                <a:gd name="connsiteX26" fmla="*/ 394507 w 1214103"/>
                <a:gd name="connsiteY26" fmla="*/ 730908 h 1342547"/>
                <a:gd name="connsiteX27" fmla="*/ 409798 w 1214103"/>
                <a:gd name="connsiteY27" fmla="*/ 685036 h 1342547"/>
                <a:gd name="connsiteX28" fmla="*/ 409798 w 1214103"/>
                <a:gd name="connsiteY28" fmla="*/ 651395 h 1342547"/>
                <a:gd name="connsiteX29" fmla="*/ 376158 w 1214103"/>
                <a:gd name="connsiteY29" fmla="*/ 581057 h 1342547"/>
                <a:gd name="connsiteX30" fmla="*/ 363925 w 1214103"/>
                <a:gd name="connsiteY30" fmla="*/ 544359 h 1342547"/>
                <a:gd name="connsiteX31" fmla="*/ 357809 w 1214103"/>
                <a:gd name="connsiteY31" fmla="*/ 492369 h 1342547"/>
                <a:gd name="connsiteX32" fmla="*/ 348635 w 1214103"/>
                <a:gd name="connsiteY32" fmla="*/ 467904 h 1342547"/>
                <a:gd name="connsiteX33" fmla="*/ 324169 w 1214103"/>
                <a:gd name="connsiteY33" fmla="*/ 428147 h 1342547"/>
                <a:gd name="connsiteX34" fmla="*/ 348635 w 1214103"/>
                <a:gd name="connsiteY34" fmla="*/ 382274 h 1342547"/>
                <a:gd name="connsiteX35" fmla="*/ 269121 w 1214103"/>
                <a:gd name="connsiteY35" fmla="*/ 321110 h 1342547"/>
                <a:gd name="connsiteX36" fmla="*/ 238540 w 1214103"/>
                <a:gd name="connsiteY36" fmla="*/ 287470 h 1342547"/>
                <a:gd name="connsiteX37" fmla="*/ 171259 w 1214103"/>
                <a:gd name="connsiteY37" fmla="*/ 220190 h 1342547"/>
                <a:gd name="connsiteX38" fmla="*/ 113154 w 1214103"/>
                <a:gd name="connsiteY38" fmla="*/ 171259 h 1342547"/>
                <a:gd name="connsiteX39" fmla="*/ 70339 w 1214103"/>
                <a:gd name="connsiteY39" fmla="*/ 122328 h 1342547"/>
                <a:gd name="connsiteX40" fmla="*/ 48932 w 1214103"/>
                <a:gd name="connsiteY40" fmla="*/ 67280 h 1342547"/>
                <a:gd name="connsiteX41" fmla="*/ 0 w 1214103"/>
                <a:gd name="connsiteY41" fmla="*/ 0 h 1342547"/>
                <a:gd name="connsiteX0" fmla="*/ 1214103 w 1214103"/>
                <a:gd name="connsiteY0" fmla="*/ 1247743 h 1342547"/>
                <a:gd name="connsiteX1" fmla="*/ 1159056 w 1214103"/>
                <a:gd name="connsiteY1" fmla="*/ 1253860 h 1342547"/>
                <a:gd name="connsiteX2" fmla="*/ 1104008 w 1214103"/>
                <a:gd name="connsiteY2" fmla="*/ 1256918 h 1342547"/>
                <a:gd name="connsiteX3" fmla="*/ 1104008 w 1214103"/>
                <a:gd name="connsiteY3" fmla="*/ 1256918 h 1342547"/>
                <a:gd name="connsiteX4" fmla="*/ 1055077 w 1214103"/>
                <a:gd name="connsiteY4" fmla="*/ 1299733 h 1342547"/>
                <a:gd name="connsiteX5" fmla="*/ 1003088 w 1214103"/>
                <a:gd name="connsiteY5" fmla="*/ 1327256 h 1342547"/>
                <a:gd name="connsiteX6" fmla="*/ 996972 w 1214103"/>
                <a:gd name="connsiteY6" fmla="*/ 1342547 h 1342547"/>
                <a:gd name="connsiteX7" fmla="*/ 960273 w 1214103"/>
                <a:gd name="connsiteY7" fmla="*/ 1342547 h 1342547"/>
                <a:gd name="connsiteX8" fmla="*/ 911342 w 1214103"/>
                <a:gd name="connsiteY8" fmla="*/ 1342547 h 1342547"/>
                <a:gd name="connsiteX9" fmla="*/ 868527 w 1214103"/>
                <a:gd name="connsiteY9" fmla="*/ 1318082 h 1342547"/>
                <a:gd name="connsiteX10" fmla="*/ 828771 w 1214103"/>
                <a:gd name="connsiteY10" fmla="*/ 1302791 h 1342547"/>
                <a:gd name="connsiteX11" fmla="*/ 730909 w 1214103"/>
                <a:gd name="connsiteY11" fmla="*/ 1275267 h 1342547"/>
                <a:gd name="connsiteX12" fmla="*/ 672803 w 1214103"/>
                <a:gd name="connsiteY12" fmla="*/ 1241627 h 1342547"/>
                <a:gd name="connsiteX13" fmla="*/ 636105 w 1214103"/>
                <a:gd name="connsiteY13" fmla="*/ 1217161 h 1342547"/>
                <a:gd name="connsiteX14" fmla="*/ 636105 w 1214103"/>
                <a:gd name="connsiteY14" fmla="*/ 1211045 h 1342547"/>
                <a:gd name="connsiteX15" fmla="*/ 626930 w 1214103"/>
                <a:gd name="connsiteY15" fmla="*/ 1195754 h 1342547"/>
                <a:gd name="connsiteX16" fmla="*/ 620814 w 1214103"/>
                <a:gd name="connsiteY16" fmla="*/ 1171288 h 1342547"/>
                <a:gd name="connsiteX17" fmla="*/ 599406 w 1214103"/>
                <a:gd name="connsiteY17" fmla="*/ 1140706 h 1342547"/>
                <a:gd name="connsiteX18" fmla="*/ 562708 w 1214103"/>
                <a:gd name="connsiteY18" fmla="*/ 1113183 h 1342547"/>
                <a:gd name="connsiteX19" fmla="*/ 535184 w 1214103"/>
                <a:gd name="connsiteY19" fmla="*/ 1085659 h 1342547"/>
                <a:gd name="connsiteX20" fmla="*/ 526010 w 1214103"/>
                <a:gd name="connsiteY20" fmla="*/ 1052019 h 1342547"/>
                <a:gd name="connsiteX21" fmla="*/ 522952 w 1214103"/>
                <a:gd name="connsiteY21" fmla="*/ 996971 h 1342547"/>
                <a:gd name="connsiteX22" fmla="*/ 489311 w 1214103"/>
                <a:gd name="connsiteY22" fmla="*/ 929691 h 1342547"/>
                <a:gd name="connsiteX23" fmla="*/ 446497 w 1214103"/>
                <a:gd name="connsiteY23" fmla="*/ 908284 h 1342547"/>
                <a:gd name="connsiteX24" fmla="*/ 443439 w 1214103"/>
                <a:gd name="connsiteY24" fmla="*/ 819596 h 1342547"/>
                <a:gd name="connsiteX25" fmla="*/ 428148 w 1214103"/>
                <a:gd name="connsiteY25" fmla="*/ 752316 h 1342547"/>
                <a:gd name="connsiteX26" fmla="*/ 394507 w 1214103"/>
                <a:gd name="connsiteY26" fmla="*/ 730908 h 1342547"/>
                <a:gd name="connsiteX27" fmla="*/ 409798 w 1214103"/>
                <a:gd name="connsiteY27" fmla="*/ 685036 h 1342547"/>
                <a:gd name="connsiteX28" fmla="*/ 409798 w 1214103"/>
                <a:gd name="connsiteY28" fmla="*/ 651395 h 1342547"/>
                <a:gd name="connsiteX29" fmla="*/ 376158 w 1214103"/>
                <a:gd name="connsiteY29" fmla="*/ 581057 h 1342547"/>
                <a:gd name="connsiteX30" fmla="*/ 363925 w 1214103"/>
                <a:gd name="connsiteY30" fmla="*/ 544359 h 1342547"/>
                <a:gd name="connsiteX31" fmla="*/ 357809 w 1214103"/>
                <a:gd name="connsiteY31" fmla="*/ 492369 h 1342547"/>
                <a:gd name="connsiteX32" fmla="*/ 348635 w 1214103"/>
                <a:gd name="connsiteY32" fmla="*/ 467904 h 1342547"/>
                <a:gd name="connsiteX33" fmla="*/ 324169 w 1214103"/>
                <a:gd name="connsiteY33" fmla="*/ 428147 h 1342547"/>
                <a:gd name="connsiteX34" fmla="*/ 315978 w 1214103"/>
                <a:gd name="connsiteY34" fmla="*/ 383993 h 1342547"/>
                <a:gd name="connsiteX35" fmla="*/ 269121 w 1214103"/>
                <a:gd name="connsiteY35" fmla="*/ 321110 h 1342547"/>
                <a:gd name="connsiteX36" fmla="*/ 238540 w 1214103"/>
                <a:gd name="connsiteY36" fmla="*/ 287470 h 1342547"/>
                <a:gd name="connsiteX37" fmla="*/ 171259 w 1214103"/>
                <a:gd name="connsiteY37" fmla="*/ 220190 h 1342547"/>
                <a:gd name="connsiteX38" fmla="*/ 113154 w 1214103"/>
                <a:gd name="connsiteY38" fmla="*/ 171259 h 1342547"/>
                <a:gd name="connsiteX39" fmla="*/ 70339 w 1214103"/>
                <a:gd name="connsiteY39" fmla="*/ 122328 h 1342547"/>
                <a:gd name="connsiteX40" fmla="*/ 48932 w 1214103"/>
                <a:gd name="connsiteY40" fmla="*/ 67280 h 1342547"/>
                <a:gd name="connsiteX41" fmla="*/ 0 w 1214103"/>
                <a:gd name="connsiteY41" fmla="*/ 0 h 1342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14103" h="1342547">
                  <a:moveTo>
                    <a:pt x="1214103" y="1247743"/>
                  </a:moveTo>
                  <a:lnTo>
                    <a:pt x="1159056" y="1253860"/>
                  </a:lnTo>
                  <a:lnTo>
                    <a:pt x="1104008" y="1256918"/>
                  </a:lnTo>
                  <a:lnTo>
                    <a:pt x="1104008" y="1256918"/>
                  </a:lnTo>
                  <a:lnTo>
                    <a:pt x="1055077" y="1299733"/>
                  </a:lnTo>
                  <a:lnTo>
                    <a:pt x="1003088" y="1327256"/>
                  </a:lnTo>
                  <a:lnTo>
                    <a:pt x="996972" y="1342547"/>
                  </a:lnTo>
                  <a:lnTo>
                    <a:pt x="960273" y="1342547"/>
                  </a:lnTo>
                  <a:lnTo>
                    <a:pt x="911342" y="1342547"/>
                  </a:lnTo>
                  <a:lnTo>
                    <a:pt x="868527" y="1318082"/>
                  </a:lnTo>
                  <a:lnTo>
                    <a:pt x="828771" y="1302791"/>
                  </a:lnTo>
                  <a:lnTo>
                    <a:pt x="730909" y="1275267"/>
                  </a:lnTo>
                  <a:lnTo>
                    <a:pt x="672803" y="1241627"/>
                  </a:lnTo>
                  <a:lnTo>
                    <a:pt x="636105" y="1217161"/>
                  </a:lnTo>
                  <a:lnTo>
                    <a:pt x="636105" y="1211045"/>
                  </a:lnTo>
                  <a:lnTo>
                    <a:pt x="626930" y="1195754"/>
                  </a:lnTo>
                  <a:lnTo>
                    <a:pt x="620814" y="1171288"/>
                  </a:lnTo>
                  <a:lnTo>
                    <a:pt x="599406" y="1140706"/>
                  </a:lnTo>
                  <a:lnTo>
                    <a:pt x="562708" y="1113183"/>
                  </a:lnTo>
                  <a:lnTo>
                    <a:pt x="535184" y="1085659"/>
                  </a:lnTo>
                  <a:lnTo>
                    <a:pt x="526010" y="1052019"/>
                  </a:lnTo>
                  <a:lnTo>
                    <a:pt x="522952" y="996971"/>
                  </a:lnTo>
                  <a:lnTo>
                    <a:pt x="489311" y="929691"/>
                  </a:lnTo>
                  <a:lnTo>
                    <a:pt x="446497" y="908284"/>
                  </a:lnTo>
                  <a:lnTo>
                    <a:pt x="443439" y="819596"/>
                  </a:lnTo>
                  <a:lnTo>
                    <a:pt x="428148" y="752316"/>
                  </a:lnTo>
                  <a:lnTo>
                    <a:pt x="394507" y="730908"/>
                  </a:lnTo>
                  <a:lnTo>
                    <a:pt x="409798" y="685036"/>
                  </a:lnTo>
                  <a:lnTo>
                    <a:pt x="409798" y="651395"/>
                  </a:lnTo>
                  <a:lnTo>
                    <a:pt x="376158" y="581057"/>
                  </a:lnTo>
                  <a:lnTo>
                    <a:pt x="363925" y="544359"/>
                  </a:lnTo>
                  <a:lnTo>
                    <a:pt x="357809" y="492369"/>
                  </a:lnTo>
                  <a:lnTo>
                    <a:pt x="348635" y="467904"/>
                  </a:lnTo>
                  <a:lnTo>
                    <a:pt x="324169" y="428147"/>
                  </a:lnTo>
                  <a:lnTo>
                    <a:pt x="315978" y="383993"/>
                  </a:lnTo>
                  <a:lnTo>
                    <a:pt x="269121" y="321110"/>
                  </a:lnTo>
                  <a:lnTo>
                    <a:pt x="238540" y="287470"/>
                  </a:lnTo>
                  <a:lnTo>
                    <a:pt x="171259" y="220190"/>
                  </a:lnTo>
                  <a:lnTo>
                    <a:pt x="113154" y="171259"/>
                  </a:lnTo>
                  <a:lnTo>
                    <a:pt x="70339" y="122328"/>
                  </a:lnTo>
                  <a:lnTo>
                    <a:pt x="48932" y="6728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9ACAE0C-1C26-3175-C47A-AC0F5586FE71}"/>
                </a:ext>
              </a:extLst>
            </p:cNvPr>
            <p:cNvSpPr/>
            <p:nvPr/>
          </p:nvSpPr>
          <p:spPr>
            <a:xfrm>
              <a:off x="4353636" y="2320119"/>
              <a:ext cx="336645" cy="891654"/>
            </a:xfrm>
            <a:custGeom>
              <a:avLst/>
              <a:gdLst>
                <a:gd name="connsiteX0" fmla="*/ 313898 w 336645"/>
                <a:gd name="connsiteY0" fmla="*/ 891654 h 891654"/>
                <a:gd name="connsiteX1" fmla="*/ 282054 w 336645"/>
                <a:gd name="connsiteY1" fmla="*/ 850711 h 891654"/>
                <a:gd name="connsiteX2" fmla="*/ 309349 w 336645"/>
                <a:gd name="connsiteY2" fmla="*/ 800669 h 891654"/>
                <a:gd name="connsiteX3" fmla="*/ 336645 w 336645"/>
                <a:gd name="connsiteY3" fmla="*/ 714233 h 891654"/>
                <a:gd name="connsiteX4" fmla="*/ 327546 w 336645"/>
                <a:gd name="connsiteY4" fmla="*/ 682388 h 891654"/>
                <a:gd name="connsiteX5" fmla="*/ 268406 w 336645"/>
                <a:gd name="connsiteY5" fmla="*/ 650544 h 891654"/>
                <a:gd name="connsiteX6" fmla="*/ 236561 w 336645"/>
                <a:gd name="connsiteY6" fmla="*/ 609600 h 891654"/>
                <a:gd name="connsiteX7" fmla="*/ 236561 w 336645"/>
                <a:gd name="connsiteY7" fmla="*/ 568657 h 891654"/>
                <a:gd name="connsiteX8" fmla="*/ 268406 w 336645"/>
                <a:gd name="connsiteY8" fmla="*/ 541362 h 891654"/>
                <a:gd name="connsiteX9" fmla="*/ 291152 w 336645"/>
                <a:gd name="connsiteY9" fmla="*/ 518615 h 891654"/>
                <a:gd name="connsiteX10" fmla="*/ 304800 w 336645"/>
                <a:gd name="connsiteY10" fmla="*/ 491320 h 891654"/>
                <a:gd name="connsiteX11" fmla="*/ 304800 w 336645"/>
                <a:gd name="connsiteY11" fmla="*/ 445827 h 891654"/>
                <a:gd name="connsiteX12" fmla="*/ 272955 w 336645"/>
                <a:gd name="connsiteY12" fmla="*/ 350293 h 891654"/>
                <a:gd name="connsiteX13" fmla="*/ 204716 w 336645"/>
                <a:gd name="connsiteY13" fmla="*/ 272956 h 891654"/>
                <a:gd name="connsiteX14" fmla="*/ 118280 w 336645"/>
                <a:gd name="connsiteY14" fmla="*/ 141027 h 891654"/>
                <a:gd name="connsiteX15" fmla="*/ 27295 w 336645"/>
                <a:gd name="connsiteY15" fmla="*/ 77338 h 891654"/>
                <a:gd name="connsiteX16" fmla="*/ 0 w 336645"/>
                <a:gd name="connsiteY16" fmla="*/ 0 h 89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6645" h="891654">
                  <a:moveTo>
                    <a:pt x="313898" y="891654"/>
                  </a:moveTo>
                  <a:lnTo>
                    <a:pt x="282054" y="850711"/>
                  </a:lnTo>
                  <a:lnTo>
                    <a:pt x="309349" y="800669"/>
                  </a:lnTo>
                  <a:lnTo>
                    <a:pt x="336645" y="714233"/>
                  </a:lnTo>
                  <a:lnTo>
                    <a:pt x="327546" y="682388"/>
                  </a:lnTo>
                  <a:lnTo>
                    <a:pt x="268406" y="650544"/>
                  </a:lnTo>
                  <a:lnTo>
                    <a:pt x="236561" y="609600"/>
                  </a:lnTo>
                  <a:lnTo>
                    <a:pt x="236561" y="568657"/>
                  </a:lnTo>
                  <a:lnTo>
                    <a:pt x="268406" y="541362"/>
                  </a:lnTo>
                  <a:lnTo>
                    <a:pt x="291152" y="518615"/>
                  </a:lnTo>
                  <a:lnTo>
                    <a:pt x="304800" y="491320"/>
                  </a:lnTo>
                  <a:lnTo>
                    <a:pt x="304800" y="445827"/>
                  </a:lnTo>
                  <a:lnTo>
                    <a:pt x="272955" y="350293"/>
                  </a:lnTo>
                  <a:lnTo>
                    <a:pt x="204716" y="272956"/>
                  </a:lnTo>
                  <a:lnTo>
                    <a:pt x="118280" y="141027"/>
                  </a:lnTo>
                  <a:lnTo>
                    <a:pt x="27295" y="77338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96FCF68-5F35-46D6-B78A-4E5A4680F9A3}"/>
                </a:ext>
              </a:extLst>
            </p:cNvPr>
            <p:cNvSpPr/>
            <p:nvPr/>
          </p:nvSpPr>
          <p:spPr>
            <a:xfrm>
              <a:off x="2338316" y="837063"/>
              <a:ext cx="495869" cy="1473958"/>
            </a:xfrm>
            <a:custGeom>
              <a:avLst/>
              <a:gdLst>
                <a:gd name="connsiteX0" fmla="*/ 0 w 495869"/>
                <a:gd name="connsiteY0" fmla="*/ 1473958 h 1473958"/>
                <a:gd name="connsiteX1" fmla="*/ 95535 w 495869"/>
                <a:gd name="connsiteY1" fmla="*/ 1219200 h 1473958"/>
                <a:gd name="connsiteX2" fmla="*/ 145577 w 495869"/>
                <a:gd name="connsiteY2" fmla="*/ 1073624 h 1473958"/>
                <a:gd name="connsiteX3" fmla="*/ 213815 w 495869"/>
                <a:gd name="connsiteY3" fmla="*/ 1005385 h 1473958"/>
                <a:gd name="connsiteX4" fmla="*/ 218365 w 495869"/>
                <a:gd name="connsiteY4" fmla="*/ 928047 h 1473958"/>
                <a:gd name="connsiteX5" fmla="*/ 268406 w 495869"/>
                <a:gd name="connsiteY5" fmla="*/ 837062 h 1473958"/>
                <a:gd name="connsiteX6" fmla="*/ 300251 w 495869"/>
                <a:gd name="connsiteY6" fmla="*/ 768824 h 1473958"/>
                <a:gd name="connsiteX7" fmla="*/ 295702 w 495869"/>
                <a:gd name="connsiteY7" fmla="*/ 691486 h 1473958"/>
                <a:gd name="connsiteX8" fmla="*/ 295702 w 495869"/>
                <a:gd name="connsiteY8" fmla="*/ 614149 h 1473958"/>
                <a:gd name="connsiteX9" fmla="*/ 409433 w 495869"/>
                <a:gd name="connsiteY9" fmla="*/ 532262 h 1473958"/>
                <a:gd name="connsiteX10" fmla="*/ 436729 w 495869"/>
                <a:gd name="connsiteY10" fmla="*/ 450376 h 1473958"/>
                <a:gd name="connsiteX11" fmla="*/ 441278 w 495869"/>
                <a:gd name="connsiteY11" fmla="*/ 350292 h 1473958"/>
                <a:gd name="connsiteX12" fmla="*/ 441278 w 495869"/>
                <a:gd name="connsiteY12" fmla="*/ 245659 h 1473958"/>
                <a:gd name="connsiteX13" fmla="*/ 441278 w 495869"/>
                <a:gd name="connsiteY13" fmla="*/ 163773 h 1473958"/>
                <a:gd name="connsiteX14" fmla="*/ 473123 w 495869"/>
                <a:gd name="connsiteY14" fmla="*/ 95534 h 1473958"/>
                <a:gd name="connsiteX15" fmla="*/ 495869 w 495869"/>
                <a:gd name="connsiteY15" fmla="*/ 0 h 1473958"/>
                <a:gd name="connsiteX16" fmla="*/ 495869 w 495869"/>
                <a:gd name="connsiteY16" fmla="*/ 0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5869" h="1473958">
                  <a:moveTo>
                    <a:pt x="0" y="1473958"/>
                  </a:moveTo>
                  <a:lnTo>
                    <a:pt x="95535" y="1219200"/>
                  </a:lnTo>
                  <a:lnTo>
                    <a:pt x="145577" y="1073624"/>
                  </a:lnTo>
                  <a:lnTo>
                    <a:pt x="213815" y="1005385"/>
                  </a:lnTo>
                  <a:lnTo>
                    <a:pt x="218365" y="928047"/>
                  </a:lnTo>
                  <a:lnTo>
                    <a:pt x="268406" y="837062"/>
                  </a:lnTo>
                  <a:lnTo>
                    <a:pt x="300251" y="768824"/>
                  </a:lnTo>
                  <a:lnTo>
                    <a:pt x="295702" y="691486"/>
                  </a:lnTo>
                  <a:lnTo>
                    <a:pt x="295702" y="614149"/>
                  </a:lnTo>
                  <a:lnTo>
                    <a:pt x="409433" y="532262"/>
                  </a:lnTo>
                  <a:lnTo>
                    <a:pt x="436729" y="450376"/>
                  </a:lnTo>
                  <a:lnTo>
                    <a:pt x="441278" y="350292"/>
                  </a:lnTo>
                  <a:lnTo>
                    <a:pt x="441278" y="245659"/>
                  </a:lnTo>
                  <a:lnTo>
                    <a:pt x="441278" y="163773"/>
                  </a:lnTo>
                  <a:lnTo>
                    <a:pt x="473123" y="95534"/>
                  </a:lnTo>
                  <a:lnTo>
                    <a:pt x="495869" y="0"/>
                  </a:lnTo>
                  <a:lnTo>
                    <a:pt x="495869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97899B0-93D2-3912-C7A6-82D894D200BB}"/>
                </a:ext>
              </a:extLst>
            </p:cNvPr>
            <p:cNvSpPr/>
            <p:nvPr/>
          </p:nvSpPr>
          <p:spPr>
            <a:xfrm>
              <a:off x="4057934" y="1524000"/>
              <a:ext cx="304800" cy="796119"/>
            </a:xfrm>
            <a:custGeom>
              <a:avLst/>
              <a:gdLst>
                <a:gd name="connsiteX0" fmla="*/ 304800 w 304800"/>
                <a:gd name="connsiteY0" fmla="*/ 796119 h 796119"/>
                <a:gd name="connsiteX1" fmla="*/ 268406 w 304800"/>
                <a:gd name="connsiteY1" fmla="*/ 741528 h 796119"/>
                <a:gd name="connsiteX2" fmla="*/ 268406 w 304800"/>
                <a:gd name="connsiteY2" fmla="*/ 723331 h 796119"/>
                <a:gd name="connsiteX3" fmla="*/ 268406 w 304800"/>
                <a:gd name="connsiteY3" fmla="*/ 714233 h 796119"/>
                <a:gd name="connsiteX4" fmla="*/ 277505 w 304800"/>
                <a:gd name="connsiteY4" fmla="*/ 673290 h 796119"/>
                <a:gd name="connsiteX5" fmla="*/ 263857 w 304800"/>
                <a:gd name="connsiteY5" fmla="*/ 655093 h 796119"/>
                <a:gd name="connsiteX6" fmla="*/ 222914 w 304800"/>
                <a:gd name="connsiteY6" fmla="*/ 573206 h 796119"/>
                <a:gd name="connsiteX7" fmla="*/ 195618 w 304800"/>
                <a:gd name="connsiteY7" fmla="*/ 532263 h 796119"/>
                <a:gd name="connsiteX8" fmla="*/ 195618 w 304800"/>
                <a:gd name="connsiteY8" fmla="*/ 486770 h 796119"/>
                <a:gd name="connsiteX9" fmla="*/ 172872 w 304800"/>
                <a:gd name="connsiteY9" fmla="*/ 436728 h 796119"/>
                <a:gd name="connsiteX10" fmla="*/ 141027 w 304800"/>
                <a:gd name="connsiteY10" fmla="*/ 322997 h 796119"/>
                <a:gd name="connsiteX11" fmla="*/ 90985 w 304800"/>
                <a:gd name="connsiteY11" fmla="*/ 232012 h 796119"/>
                <a:gd name="connsiteX12" fmla="*/ 72788 w 304800"/>
                <a:gd name="connsiteY12" fmla="*/ 195618 h 796119"/>
                <a:gd name="connsiteX13" fmla="*/ 72788 w 304800"/>
                <a:gd name="connsiteY13" fmla="*/ 109182 h 796119"/>
                <a:gd name="connsiteX14" fmla="*/ 45493 w 304800"/>
                <a:gd name="connsiteY14" fmla="*/ 68239 h 796119"/>
                <a:gd name="connsiteX15" fmla="*/ 0 w 304800"/>
                <a:gd name="connsiteY15" fmla="*/ 0 h 796119"/>
                <a:gd name="connsiteX16" fmla="*/ 0 w 304800"/>
                <a:gd name="connsiteY16" fmla="*/ 0 h 79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4800" h="796119">
                  <a:moveTo>
                    <a:pt x="304800" y="796119"/>
                  </a:moveTo>
                  <a:lnTo>
                    <a:pt x="268406" y="741528"/>
                  </a:lnTo>
                  <a:lnTo>
                    <a:pt x="268406" y="723331"/>
                  </a:lnTo>
                  <a:lnTo>
                    <a:pt x="268406" y="714233"/>
                  </a:lnTo>
                  <a:lnTo>
                    <a:pt x="277505" y="673290"/>
                  </a:lnTo>
                  <a:lnTo>
                    <a:pt x="263857" y="655093"/>
                  </a:lnTo>
                  <a:lnTo>
                    <a:pt x="222914" y="573206"/>
                  </a:lnTo>
                  <a:lnTo>
                    <a:pt x="195618" y="532263"/>
                  </a:lnTo>
                  <a:lnTo>
                    <a:pt x="195618" y="486770"/>
                  </a:lnTo>
                  <a:lnTo>
                    <a:pt x="172872" y="436728"/>
                  </a:lnTo>
                  <a:lnTo>
                    <a:pt x="141027" y="322997"/>
                  </a:lnTo>
                  <a:lnTo>
                    <a:pt x="90985" y="232012"/>
                  </a:lnTo>
                  <a:lnTo>
                    <a:pt x="72788" y="195618"/>
                  </a:lnTo>
                  <a:lnTo>
                    <a:pt x="72788" y="109182"/>
                  </a:lnTo>
                  <a:lnTo>
                    <a:pt x="45493" y="68239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59662F-0127-A983-692B-207DD77AE393}"/>
                </a:ext>
              </a:extLst>
            </p:cNvPr>
            <p:cNvSpPr/>
            <p:nvPr/>
          </p:nvSpPr>
          <p:spPr>
            <a:xfrm>
              <a:off x="3239069" y="277504"/>
              <a:ext cx="764274" cy="1114568"/>
            </a:xfrm>
            <a:custGeom>
              <a:avLst/>
              <a:gdLst>
                <a:gd name="connsiteX0" fmla="*/ 764274 w 764274"/>
                <a:gd name="connsiteY0" fmla="*/ 1114568 h 1114568"/>
                <a:gd name="connsiteX1" fmla="*/ 709683 w 764274"/>
                <a:gd name="connsiteY1" fmla="*/ 1082723 h 1114568"/>
                <a:gd name="connsiteX2" fmla="*/ 696035 w 764274"/>
                <a:gd name="connsiteY2" fmla="*/ 1037230 h 1114568"/>
                <a:gd name="connsiteX3" fmla="*/ 605050 w 764274"/>
                <a:gd name="connsiteY3" fmla="*/ 905302 h 1114568"/>
                <a:gd name="connsiteX4" fmla="*/ 605050 w 764274"/>
                <a:gd name="connsiteY4" fmla="*/ 859809 h 1114568"/>
                <a:gd name="connsiteX5" fmla="*/ 591403 w 764274"/>
                <a:gd name="connsiteY5" fmla="*/ 800669 h 1114568"/>
                <a:gd name="connsiteX6" fmla="*/ 573206 w 764274"/>
                <a:gd name="connsiteY6" fmla="*/ 750627 h 1114568"/>
                <a:gd name="connsiteX7" fmla="*/ 500418 w 764274"/>
                <a:gd name="connsiteY7" fmla="*/ 700586 h 1114568"/>
                <a:gd name="connsiteX8" fmla="*/ 423080 w 764274"/>
                <a:gd name="connsiteY8" fmla="*/ 650544 h 1114568"/>
                <a:gd name="connsiteX9" fmla="*/ 359391 w 764274"/>
                <a:gd name="connsiteY9" fmla="*/ 573206 h 1114568"/>
                <a:gd name="connsiteX10" fmla="*/ 327546 w 764274"/>
                <a:gd name="connsiteY10" fmla="*/ 550460 h 1114568"/>
                <a:gd name="connsiteX11" fmla="*/ 263856 w 764274"/>
                <a:gd name="connsiteY11" fmla="*/ 536812 h 1114568"/>
                <a:gd name="connsiteX12" fmla="*/ 131928 w 764274"/>
                <a:gd name="connsiteY12" fmla="*/ 436729 h 1114568"/>
                <a:gd name="connsiteX13" fmla="*/ 40943 w 764274"/>
                <a:gd name="connsiteY13" fmla="*/ 304800 h 1114568"/>
                <a:gd name="connsiteX14" fmla="*/ 22746 w 764274"/>
                <a:gd name="connsiteY14" fmla="*/ 209266 h 1114568"/>
                <a:gd name="connsiteX15" fmla="*/ 0 w 764274"/>
                <a:gd name="connsiteY15" fmla="*/ 95535 h 1114568"/>
                <a:gd name="connsiteX16" fmla="*/ 9098 w 764274"/>
                <a:gd name="connsiteY16" fmla="*/ 0 h 111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4274" h="1114568">
                  <a:moveTo>
                    <a:pt x="764274" y="1114568"/>
                  </a:moveTo>
                  <a:lnTo>
                    <a:pt x="709683" y="1082723"/>
                  </a:lnTo>
                  <a:lnTo>
                    <a:pt x="696035" y="1037230"/>
                  </a:lnTo>
                  <a:lnTo>
                    <a:pt x="605050" y="905302"/>
                  </a:lnTo>
                  <a:lnTo>
                    <a:pt x="605050" y="859809"/>
                  </a:lnTo>
                  <a:lnTo>
                    <a:pt x="591403" y="800669"/>
                  </a:lnTo>
                  <a:lnTo>
                    <a:pt x="573206" y="750627"/>
                  </a:lnTo>
                  <a:lnTo>
                    <a:pt x="500418" y="700586"/>
                  </a:lnTo>
                  <a:lnTo>
                    <a:pt x="423080" y="650544"/>
                  </a:lnTo>
                  <a:lnTo>
                    <a:pt x="359391" y="573206"/>
                  </a:lnTo>
                  <a:lnTo>
                    <a:pt x="327546" y="550460"/>
                  </a:lnTo>
                  <a:lnTo>
                    <a:pt x="263856" y="536812"/>
                  </a:lnTo>
                  <a:lnTo>
                    <a:pt x="131928" y="436729"/>
                  </a:lnTo>
                  <a:lnTo>
                    <a:pt x="40943" y="304800"/>
                  </a:lnTo>
                  <a:lnTo>
                    <a:pt x="22746" y="209266"/>
                  </a:lnTo>
                  <a:lnTo>
                    <a:pt x="0" y="95535"/>
                  </a:lnTo>
                  <a:lnTo>
                    <a:pt x="9098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64BF0BC-B5C8-DAED-9193-E3D662A1F0D2}"/>
                </a:ext>
              </a:extLst>
            </p:cNvPr>
            <p:cNvSpPr/>
            <p:nvPr/>
          </p:nvSpPr>
          <p:spPr>
            <a:xfrm>
              <a:off x="4531057" y="1510352"/>
              <a:ext cx="996286" cy="154675"/>
            </a:xfrm>
            <a:custGeom>
              <a:avLst/>
              <a:gdLst>
                <a:gd name="connsiteX0" fmla="*/ 996286 w 996286"/>
                <a:gd name="connsiteY0" fmla="*/ 154675 h 154675"/>
                <a:gd name="connsiteX1" fmla="*/ 855259 w 996286"/>
                <a:gd name="connsiteY1" fmla="*/ 150126 h 154675"/>
                <a:gd name="connsiteX2" fmla="*/ 800668 w 996286"/>
                <a:gd name="connsiteY2" fmla="*/ 113732 h 154675"/>
                <a:gd name="connsiteX3" fmla="*/ 759725 w 996286"/>
                <a:gd name="connsiteY3" fmla="*/ 113732 h 154675"/>
                <a:gd name="connsiteX4" fmla="*/ 686937 w 996286"/>
                <a:gd name="connsiteY4" fmla="*/ 113732 h 154675"/>
                <a:gd name="connsiteX5" fmla="*/ 623247 w 996286"/>
                <a:gd name="connsiteY5" fmla="*/ 122830 h 154675"/>
                <a:gd name="connsiteX6" fmla="*/ 332095 w 996286"/>
                <a:gd name="connsiteY6" fmla="*/ 81887 h 154675"/>
                <a:gd name="connsiteX7" fmla="*/ 263856 w 996286"/>
                <a:gd name="connsiteY7" fmla="*/ 86436 h 154675"/>
                <a:gd name="connsiteX8" fmla="*/ 191068 w 996286"/>
                <a:gd name="connsiteY8" fmla="*/ 59141 h 154675"/>
                <a:gd name="connsiteX9" fmla="*/ 122830 w 996286"/>
                <a:gd name="connsiteY9" fmla="*/ 45493 h 154675"/>
                <a:gd name="connsiteX10" fmla="*/ 0 w 996286"/>
                <a:gd name="connsiteY10" fmla="*/ 9099 h 154675"/>
                <a:gd name="connsiteX11" fmla="*/ 4549 w 996286"/>
                <a:gd name="connsiteY11" fmla="*/ 0 h 15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6286" h="154675">
                  <a:moveTo>
                    <a:pt x="996286" y="154675"/>
                  </a:moveTo>
                  <a:lnTo>
                    <a:pt x="855259" y="150126"/>
                  </a:lnTo>
                  <a:lnTo>
                    <a:pt x="800668" y="113732"/>
                  </a:lnTo>
                  <a:lnTo>
                    <a:pt x="759725" y="113732"/>
                  </a:lnTo>
                  <a:lnTo>
                    <a:pt x="686937" y="113732"/>
                  </a:lnTo>
                  <a:lnTo>
                    <a:pt x="623247" y="122830"/>
                  </a:lnTo>
                  <a:lnTo>
                    <a:pt x="332095" y="81887"/>
                  </a:lnTo>
                  <a:lnTo>
                    <a:pt x="263856" y="86436"/>
                  </a:lnTo>
                  <a:lnTo>
                    <a:pt x="191068" y="59141"/>
                  </a:lnTo>
                  <a:lnTo>
                    <a:pt x="122830" y="45493"/>
                  </a:lnTo>
                  <a:lnTo>
                    <a:pt x="0" y="9099"/>
                  </a:lnTo>
                  <a:lnTo>
                    <a:pt x="4549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6653E60-B359-D7FE-946C-6065E970E545}"/>
                </a:ext>
              </a:extLst>
            </p:cNvPr>
            <p:cNvSpPr/>
            <p:nvPr/>
          </p:nvSpPr>
          <p:spPr>
            <a:xfrm>
              <a:off x="4135272" y="1501254"/>
              <a:ext cx="186519" cy="0"/>
            </a:xfrm>
            <a:custGeom>
              <a:avLst/>
              <a:gdLst>
                <a:gd name="connsiteX0" fmla="*/ 186519 w 186519"/>
                <a:gd name="connsiteY0" fmla="*/ 0 h 0"/>
                <a:gd name="connsiteX1" fmla="*/ 90985 w 186519"/>
                <a:gd name="connsiteY1" fmla="*/ 0 h 0"/>
                <a:gd name="connsiteX2" fmla="*/ 0 w 186519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519">
                  <a:moveTo>
                    <a:pt x="186519" y="0"/>
                  </a:moveTo>
                  <a:lnTo>
                    <a:pt x="90985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2471D72-34A5-8719-78E6-4D55D8615AA0}"/>
                </a:ext>
              </a:extLst>
            </p:cNvPr>
            <p:cNvSpPr/>
            <p:nvPr/>
          </p:nvSpPr>
          <p:spPr>
            <a:xfrm>
              <a:off x="6275967" y="3429780"/>
              <a:ext cx="661614" cy="237182"/>
            </a:xfrm>
            <a:custGeom>
              <a:avLst/>
              <a:gdLst>
                <a:gd name="connsiteX0" fmla="*/ 661614 w 661614"/>
                <a:gd name="connsiteY0" fmla="*/ 146679 h 237182"/>
                <a:gd name="connsiteX1" fmla="*/ 661614 w 661614"/>
                <a:gd name="connsiteY1" fmla="*/ 199733 h 237182"/>
                <a:gd name="connsiteX2" fmla="*/ 630406 w 661614"/>
                <a:gd name="connsiteY2" fmla="*/ 221578 h 237182"/>
                <a:gd name="connsiteX3" fmla="*/ 605439 w 661614"/>
                <a:gd name="connsiteY3" fmla="*/ 234062 h 237182"/>
                <a:gd name="connsiteX4" fmla="*/ 546144 w 661614"/>
                <a:gd name="connsiteY4" fmla="*/ 237182 h 237182"/>
                <a:gd name="connsiteX5" fmla="*/ 496210 w 661614"/>
                <a:gd name="connsiteY5" fmla="*/ 209095 h 237182"/>
                <a:gd name="connsiteX6" fmla="*/ 458761 w 661614"/>
                <a:gd name="connsiteY6" fmla="*/ 174766 h 237182"/>
                <a:gd name="connsiteX7" fmla="*/ 446277 w 661614"/>
                <a:gd name="connsiteY7" fmla="*/ 131075 h 237182"/>
                <a:gd name="connsiteX8" fmla="*/ 340170 w 661614"/>
                <a:gd name="connsiteY8" fmla="*/ 121712 h 237182"/>
                <a:gd name="connsiteX9" fmla="*/ 290236 w 661614"/>
                <a:gd name="connsiteY9" fmla="*/ 96746 h 237182"/>
                <a:gd name="connsiteX10" fmla="*/ 212216 w 661614"/>
                <a:gd name="connsiteY10" fmla="*/ 78021 h 237182"/>
                <a:gd name="connsiteX11" fmla="*/ 212216 w 661614"/>
                <a:gd name="connsiteY11" fmla="*/ 46812 h 237182"/>
                <a:gd name="connsiteX12" fmla="*/ 184129 w 661614"/>
                <a:gd name="connsiteY12" fmla="*/ 24967 h 237182"/>
                <a:gd name="connsiteX13" fmla="*/ 99866 w 661614"/>
                <a:gd name="connsiteY13" fmla="*/ 9363 h 237182"/>
                <a:gd name="connsiteX14" fmla="*/ 34329 w 661614"/>
                <a:gd name="connsiteY14" fmla="*/ 0 h 237182"/>
                <a:gd name="connsiteX15" fmla="*/ 0 w 661614"/>
                <a:gd name="connsiteY15" fmla="*/ 0 h 237182"/>
                <a:gd name="connsiteX0" fmla="*/ 661614 w 661614"/>
                <a:gd name="connsiteY0" fmla="*/ 146679 h 237182"/>
                <a:gd name="connsiteX1" fmla="*/ 661614 w 661614"/>
                <a:gd name="connsiteY1" fmla="*/ 199733 h 237182"/>
                <a:gd name="connsiteX2" fmla="*/ 630406 w 661614"/>
                <a:gd name="connsiteY2" fmla="*/ 221578 h 237182"/>
                <a:gd name="connsiteX3" fmla="*/ 605439 w 661614"/>
                <a:gd name="connsiteY3" fmla="*/ 234062 h 237182"/>
                <a:gd name="connsiteX4" fmla="*/ 546144 w 661614"/>
                <a:gd name="connsiteY4" fmla="*/ 237182 h 237182"/>
                <a:gd name="connsiteX5" fmla="*/ 496210 w 661614"/>
                <a:gd name="connsiteY5" fmla="*/ 209095 h 237182"/>
                <a:gd name="connsiteX6" fmla="*/ 458761 w 661614"/>
                <a:gd name="connsiteY6" fmla="*/ 174766 h 237182"/>
                <a:gd name="connsiteX7" fmla="*/ 446277 w 661614"/>
                <a:gd name="connsiteY7" fmla="*/ 131075 h 237182"/>
                <a:gd name="connsiteX8" fmla="*/ 340170 w 661614"/>
                <a:gd name="connsiteY8" fmla="*/ 121712 h 237182"/>
                <a:gd name="connsiteX9" fmla="*/ 290236 w 661614"/>
                <a:gd name="connsiteY9" fmla="*/ 96746 h 237182"/>
                <a:gd name="connsiteX10" fmla="*/ 221579 w 661614"/>
                <a:gd name="connsiteY10" fmla="*/ 71779 h 237182"/>
                <a:gd name="connsiteX11" fmla="*/ 212216 w 661614"/>
                <a:gd name="connsiteY11" fmla="*/ 46812 h 237182"/>
                <a:gd name="connsiteX12" fmla="*/ 184129 w 661614"/>
                <a:gd name="connsiteY12" fmla="*/ 24967 h 237182"/>
                <a:gd name="connsiteX13" fmla="*/ 99866 w 661614"/>
                <a:gd name="connsiteY13" fmla="*/ 9363 h 237182"/>
                <a:gd name="connsiteX14" fmla="*/ 34329 w 661614"/>
                <a:gd name="connsiteY14" fmla="*/ 0 h 237182"/>
                <a:gd name="connsiteX15" fmla="*/ 0 w 661614"/>
                <a:gd name="connsiteY15" fmla="*/ 0 h 23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61614" h="237182">
                  <a:moveTo>
                    <a:pt x="661614" y="146679"/>
                  </a:moveTo>
                  <a:lnTo>
                    <a:pt x="661614" y="199733"/>
                  </a:lnTo>
                  <a:lnTo>
                    <a:pt x="630406" y="221578"/>
                  </a:lnTo>
                  <a:lnTo>
                    <a:pt x="605439" y="234062"/>
                  </a:lnTo>
                  <a:lnTo>
                    <a:pt x="546144" y="237182"/>
                  </a:lnTo>
                  <a:lnTo>
                    <a:pt x="496210" y="209095"/>
                  </a:lnTo>
                  <a:lnTo>
                    <a:pt x="458761" y="174766"/>
                  </a:lnTo>
                  <a:lnTo>
                    <a:pt x="446277" y="131075"/>
                  </a:lnTo>
                  <a:lnTo>
                    <a:pt x="340170" y="121712"/>
                  </a:lnTo>
                  <a:lnTo>
                    <a:pt x="290236" y="96746"/>
                  </a:lnTo>
                  <a:lnTo>
                    <a:pt x="221579" y="71779"/>
                  </a:lnTo>
                  <a:lnTo>
                    <a:pt x="212216" y="46812"/>
                  </a:lnTo>
                  <a:lnTo>
                    <a:pt x="184129" y="24967"/>
                  </a:lnTo>
                  <a:lnTo>
                    <a:pt x="99866" y="9363"/>
                  </a:lnTo>
                  <a:lnTo>
                    <a:pt x="34329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D69E1A0-67A2-E2F1-95FA-FB0D9DEB645D}"/>
                </a:ext>
              </a:extLst>
            </p:cNvPr>
            <p:cNvSpPr/>
            <p:nvPr/>
          </p:nvSpPr>
          <p:spPr>
            <a:xfrm>
              <a:off x="6729046" y="3532554"/>
              <a:ext cx="75549" cy="36472"/>
            </a:xfrm>
            <a:custGeom>
              <a:avLst/>
              <a:gdLst>
                <a:gd name="connsiteX0" fmla="*/ 75549 w 75549"/>
                <a:gd name="connsiteY0" fmla="*/ 0 h 36472"/>
                <a:gd name="connsiteX1" fmla="*/ 31262 w 75549"/>
                <a:gd name="connsiteY1" fmla="*/ 31261 h 36472"/>
                <a:gd name="connsiteX2" fmla="*/ 0 w 75549"/>
                <a:gd name="connsiteY2" fmla="*/ 36472 h 3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549" h="36472">
                  <a:moveTo>
                    <a:pt x="75549" y="0"/>
                  </a:moveTo>
                  <a:lnTo>
                    <a:pt x="31262" y="31261"/>
                  </a:lnTo>
                  <a:lnTo>
                    <a:pt x="0" y="36472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9391595-F748-BAA4-D6D7-F663535E97EB}"/>
                </a:ext>
              </a:extLst>
            </p:cNvPr>
            <p:cNvSpPr/>
            <p:nvPr/>
          </p:nvSpPr>
          <p:spPr>
            <a:xfrm>
              <a:off x="4928903" y="3050605"/>
              <a:ext cx="1510974" cy="627836"/>
            </a:xfrm>
            <a:custGeom>
              <a:avLst/>
              <a:gdLst>
                <a:gd name="connsiteX0" fmla="*/ 1503159 w 1510974"/>
                <a:gd name="connsiteY0" fmla="*/ 627836 h 627836"/>
                <a:gd name="connsiteX1" fmla="*/ 1510974 w 1510974"/>
                <a:gd name="connsiteY1" fmla="*/ 562708 h 627836"/>
                <a:gd name="connsiteX2" fmla="*/ 1451056 w 1510974"/>
                <a:gd name="connsiteY2" fmla="*/ 515816 h 627836"/>
                <a:gd name="connsiteX3" fmla="*/ 1404164 w 1510974"/>
                <a:gd name="connsiteY3" fmla="*/ 476739 h 627836"/>
                <a:gd name="connsiteX4" fmla="*/ 1404164 w 1510974"/>
                <a:gd name="connsiteY4" fmla="*/ 450687 h 627836"/>
                <a:gd name="connsiteX5" fmla="*/ 1365087 w 1510974"/>
                <a:gd name="connsiteY5" fmla="*/ 390769 h 627836"/>
                <a:gd name="connsiteX6" fmla="*/ 1323405 w 1510974"/>
                <a:gd name="connsiteY6" fmla="*/ 382954 h 627836"/>
                <a:gd name="connsiteX7" fmla="*/ 1276512 w 1510974"/>
                <a:gd name="connsiteY7" fmla="*/ 359508 h 627836"/>
                <a:gd name="connsiteX8" fmla="*/ 1232225 w 1510974"/>
                <a:gd name="connsiteY8" fmla="*/ 336062 h 627836"/>
                <a:gd name="connsiteX9" fmla="*/ 1187938 w 1510974"/>
                <a:gd name="connsiteY9" fmla="*/ 328246 h 627836"/>
                <a:gd name="connsiteX10" fmla="*/ 1161887 w 1510974"/>
                <a:gd name="connsiteY10" fmla="*/ 333457 h 627836"/>
                <a:gd name="connsiteX11" fmla="*/ 1104574 w 1510974"/>
                <a:gd name="connsiteY11" fmla="*/ 315221 h 627836"/>
                <a:gd name="connsiteX12" fmla="*/ 1062892 w 1510974"/>
                <a:gd name="connsiteY12" fmla="*/ 304800 h 627836"/>
                <a:gd name="connsiteX13" fmla="*/ 976923 w 1510974"/>
                <a:gd name="connsiteY13" fmla="*/ 304800 h 627836"/>
                <a:gd name="connsiteX14" fmla="*/ 924820 w 1510974"/>
                <a:gd name="connsiteY14" fmla="*/ 304800 h 627836"/>
                <a:gd name="connsiteX15" fmla="*/ 872718 w 1510974"/>
                <a:gd name="connsiteY15" fmla="*/ 320431 h 627836"/>
                <a:gd name="connsiteX16" fmla="*/ 823220 w 1510974"/>
                <a:gd name="connsiteY16" fmla="*/ 336062 h 627836"/>
                <a:gd name="connsiteX17" fmla="*/ 726830 w 1510974"/>
                <a:gd name="connsiteY17" fmla="*/ 330851 h 627836"/>
                <a:gd name="connsiteX18" fmla="*/ 651282 w 1510974"/>
                <a:gd name="connsiteY18" fmla="*/ 268328 h 627836"/>
                <a:gd name="connsiteX19" fmla="*/ 567918 w 1510974"/>
                <a:gd name="connsiteY19" fmla="*/ 192780 h 627836"/>
                <a:gd name="connsiteX20" fmla="*/ 526235 w 1510974"/>
                <a:gd name="connsiteY20" fmla="*/ 106810 h 627836"/>
                <a:gd name="connsiteX21" fmla="*/ 411610 w 1510974"/>
                <a:gd name="connsiteY21" fmla="*/ 15631 h 627836"/>
                <a:gd name="connsiteX22" fmla="*/ 268328 w 1510974"/>
                <a:gd name="connsiteY22" fmla="*/ 15631 h 627836"/>
                <a:gd name="connsiteX23" fmla="*/ 171938 w 1510974"/>
                <a:gd name="connsiteY23" fmla="*/ 5210 h 627836"/>
                <a:gd name="connsiteX24" fmla="*/ 109415 w 1510974"/>
                <a:gd name="connsiteY24" fmla="*/ 2605 h 627836"/>
                <a:gd name="connsiteX25" fmla="*/ 46892 w 1510974"/>
                <a:gd name="connsiteY25" fmla="*/ 2605 h 627836"/>
                <a:gd name="connsiteX26" fmla="*/ 0 w 1510974"/>
                <a:gd name="connsiteY26" fmla="*/ 0 h 627836"/>
                <a:gd name="connsiteX27" fmla="*/ 0 w 1510974"/>
                <a:gd name="connsiteY27" fmla="*/ 0 h 62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510974" h="627836">
                  <a:moveTo>
                    <a:pt x="1503159" y="627836"/>
                  </a:moveTo>
                  <a:lnTo>
                    <a:pt x="1510974" y="562708"/>
                  </a:lnTo>
                  <a:lnTo>
                    <a:pt x="1451056" y="515816"/>
                  </a:lnTo>
                  <a:lnTo>
                    <a:pt x="1404164" y="476739"/>
                  </a:lnTo>
                  <a:lnTo>
                    <a:pt x="1404164" y="450687"/>
                  </a:lnTo>
                  <a:lnTo>
                    <a:pt x="1365087" y="390769"/>
                  </a:lnTo>
                  <a:lnTo>
                    <a:pt x="1323405" y="382954"/>
                  </a:lnTo>
                  <a:lnTo>
                    <a:pt x="1276512" y="359508"/>
                  </a:lnTo>
                  <a:lnTo>
                    <a:pt x="1232225" y="336062"/>
                  </a:lnTo>
                  <a:lnTo>
                    <a:pt x="1187938" y="328246"/>
                  </a:lnTo>
                  <a:lnTo>
                    <a:pt x="1161887" y="333457"/>
                  </a:lnTo>
                  <a:lnTo>
                    <a:pt x="1104574" y="315221"/>
                  </a:lnTo>
                  <a:lnTo>
                    <a:pt x="1062892" y="304800"/>
                  </a:lnTo>
                  <a:lnTo>
                    <a:pt x="976923" y="304800"/>
                  </a:lnTo>
                  <a:lnTo>
                    <a:pt x="924820" y="304800"/>
                  </a:lnTo>
                  <a:lnTo>
                    <a:pt x="872718" y="320431"/>
                  </a:lnTo>
                  <a:lnTo>
                    <a:pt x="823220" y="336062"/>
                  </a:lnTo>
                  <a:lnTo>
                    <a:pt x="726830" y="330851"/>
                  </a:lnTo>
                  <a:lnTo>
                    <a:pt x="651282" y="268328"/>
                  </a:lnTo>
                  <a:lnTo>
                    <a:pt x="567918" y="192780"/>
                  </a:lnTo>
                  <a:lnTo>
                    <a:pt x="526235" y="106810"/>
                  </a:lnTo>
                  <a:lnTo>
                    <a:pt x="411610" y="15631"/>
                  </a:lnTo>
                  <a:lnTo>
                    <a:pt x="268328" y="15631"/>
                  </a:lnTo>
                  <a:lnTo>
                    <a:pt x="171938" y="5210"/>
                  </a:lnTo>
                  <a:lnTo>
                    <a:pt x="109415" y="2605"/>
                  </a:lnTo>
                  <a:lnTo>
                    <a:pt x="46892" y="260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81A9457-B610-F12A-ABC7-BD6E05F9E630}"/>
                </a:ext>
              </a:extLst>
            </p:cNvPr>
            <p:cNvSpPr/>
            <p:nvPr/>
          </p:nvSpPr>
          <p:spPr>
            <a:xfrm>
              <a:off x="4676205" y="2678072"/>
              <a:ext cx="2216964" cy="372533"/>
            </a:xfrm>
            <a:custGeom>
              <a:avLst/>
              <a:gdLst>
                <a:gd name="connsiteX0" fmla="*/ 2216964 w 2216964"/>
                <a:gd name="connsiteY0" fmla="*/ 0 h 372533"/>
                <a:gd name="connsiteX1" fmla="*/ 2144021 w 2216964"/>
                <a:gd name="connsiteY1" fmla="*/ 28656 h 372533"/>
                <a:gd name="connsiteX2" fmla="*/ 2050236 w 2216964"/>
                <a:gd name="connsiteY2" fmla="*/ 80759 h 372533"/>
                <a:gd name="connsiteX3" fmla="*/ 1951241 w 2216964"/>
                <a:gd name="connsiteY3" fmla="*/ 174543 h 372533"/>
                <a:gd name="connsiteX4" fmla="*/ 1914769 w 2216964"/>
                <a:gd name="connsiteY4" fmla="*/ 203200 h 372533"/>
                <a:gd name="connsiteX5" fmla="*/ 1909559 w 2216964"/>
                <a:gd name="connsiteY5" fmla="*/ 203200 h 372533"/>
                <a:gd name="connsiteX6" fmla="*/ 1807959 w 2216964"/>
                <a:gd name="connsiteY6" fmla="*/ 244882 h 372533"/>
                <a:gd name="connsiteX7" fmla="*/ 1753251 w 2216964"/>
                <a:gd name="connsiteY7" fmla="*/ 270933 h 372533"/>
                <a:gd name="connsiteX8" fmla="*/ 1667282 w 2216964"/>
                <a:gd name="connsiteY8" fmla="*/ 289169 h 372533"/>
                <a:gd name="connsiteX9" fmla="*/ 1602154 w 2216964"/>
                <a:gd name="connsiteY9" fmla="*/ 278749 h 372533"/>
                <a:gd name="connsiteX10" fmla="*/ 1547446 w 2216964"/>
                <a:gd name="connsiteY10" fmla="*/ 237066 h 372533"/>
                <a:gd name="connsiteX11" fmla="*/ 1495344 w 2216964"/>
                <a:gd name="connsiteY11" fmla="*/ 221436 h 372533"/>
                <a:gd name="connsiteX12" fmla="*/ 1357272 w 2216964"/>
                <a:gd name="connsiteY12" fmla="*/ 164123 h 372533"/>
                <a:gd name="connsiteX13" fmla="*/ 1305169 w 2216964"/>
                <a:gd name="connsiteY13" fmla="*/ 148492 h 372533"/>
                <a:gd name="connsiteX14" fmla="*/ 1211385 w 2216964"/>
                <a:gd name="connsiteY14" fmla="*/ 122441 h 372533"/>
                <a:gd name="connsiteX15" fmla="*/ 1117600 w 2216964"/>
                <a:gd name="connsiteY15" fmla="*/ 109415 h 372533"/>
                <a:gd name="connsiteX16" fmla="*/ 1008185 w 2216964"/>
                <a:gd name="connsiteY16" fmla="*/ 59918 h 372533"/>
                <a:gd name="connsiteX17" fmla="*/ 948267 w 2216964"/>
                <a:gd name="connsiteY17" fmla="*/ 41682 h 372533"/>
                <a:gd name="connsiteX18" fmla="*/ 903980 w 2216964"/>
                <a:gd name="connsiteY18" fmla="*/ 26051 h 372533"/>
                <a:gd name="connsiteX19" fmla="*/ 859692 w 2216964"/>
                <a:gd name="connsiteY19" fmla="*/ 10420 h 372533"/>
                <a:gd name="connsiteX20" fmla="*/ 804985 w 2216964"/>
                <a:gd name="connsiteY20" fmla="*/ 36472 h 372533"/>
                <a:gd name="connsiteX21" fmla="*/ 752882 w 2216964"/>
                <a:gd name="connsiteY21" fmla="*/ 54707 h 372533"/>
                <a:gd name="connsiteX22" fmla="*/ 674728 w 2216964"/>
                <a:gd name="connsiteY22" fmla="*/ 112020 h 372533"/>
                <a:gd name="connsiteX23" fmla="*/ 599180 w 2216964"/>
                <a:gd name="connsiteY23" fmla="*/ 151097 h 372533"/>
                <a:gd name="connsiteX24" fmla="*/ 541867 w 2216964"/>
                <a:gd name="connsiteY24" fmla="*/ 171938 h 372533"/>
                <a:gd name="connsiteX25" fmla="*/ 476739 w 2216964"/>
                <a:gd name="connsiteY25" fmla="*/ 200595 h 372533"/>
                <a:gd name="connsiteX26" fmla="*/ 432451 w 2216964"/>
                <a:gd name="connsiteY26" fmla="*/ 250092 h 372533"/>
                <a:gd name="connsiteX27" fmla="*/ 346482 w 2216964"/>
                <a:gd name="connsiteY27" fmla="*/ 310010 h 372533"/>
                <a:gd name="connsiteX28" fmla="*/ 265723 w 2216964"/>
                <a:gd name="connsiteY28" fmla="*/ 372533 h 372533"/>
                <a:gd name="connsiteX29" fmla="*/ 192780 w 2216964"/>
                <a:gd name="connsiteY29" fmla="*/ 349087 h 372533"/>
                <a:gd name="connsiteX30" fmla="*/ 91180 w 2216964"/>
                <a:gd name="connsiteY30" fmla="*/ 362113 h 372533"/>
                <a:gd name="connsiteX31" fmla="*/ 0 w 2216964"/>
                <a:gd name="connsiteY31" fmla="*/ 362113 h 37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16964" h="372533">
                  <a:moveTo>
                    <a:pt x="2216964" y="0"/>
                  </a:moveTo>
                  <a:lnTo>
                    <a:pt x="2144021" y="28656"/>
                  </a:lnTo>
                  <a:lnTo>
                    <a:pt x="2050236" y="80759"/>
                  </a:lnTo>
                  <a:lnTo>
                    <a:pt x="1951241" y="174543"/>
                  </a:lnTo>
                  <a:lnTo>
                    <a:pt x="1914769" y="203200"/>
                  </a:lnTo>
                  <a:lnTo>
                    <a:pt x="1909559" y="203200"/>
                  </a:lnTo>
                  <a:lnTo>
                    <a:pt x="1807959" y="244882"/>
                  </a:lnTo>
                  <a:lnTo>
                    <a:pt x="1753251" y="270933"/>
                  </a:lnTo>
                  <a:lnTo>
                    <a:pt x="1667282" y="289169"/>
                  </a:lnTo>
                  <a:lnTo>
                    <a:pt x="1602154" y="278749"/>
                  </a:lnTo>
                  <a:lnTo>
                    <a:pt x="1547446" y="237066"/>
                  </a:lnTo>
                  <a:lnTo>
                    <a:pt x="1495344" y="221436"/>
                  </a:lnTo>
                  <a:lnTo>
                    <a:pt x="1357272" y="164123"/>
                  </a:lnTo>
                  <a:lnTo>
                    <a:pt x="1305169" y="148492"/>
                  </a:lnTo>
                  <a:lnTo>
                    <a:pt x="1211385" y="122441"/>
                  </a:lnTo>
                  <a:lnTo>
                    <a:pt x="1117600" y="109415"/>
                  </a:lnTo>
                  <a:lnTo>
                    <a:pt x="1008185" y="59918"/>
                  </a:lnTo>
                  <a:lnTo>
                    <a:pt x="948267" y="41682"/>
                  </a:lnTo>
                  <a:lnTo>
                    <a:pt x="903980" y="26051"/>
                  </a:lnTo>
                  <a:lnTo>
                    <a:pt x="859692" y="10420"/>
                  </a:lnTo>
                  <a:lnTo>
                    <a:pt x="804985" y="36472"/>
                  </a:lnTo>
                  <a:lnTo>
                    <a:pt x="752882" y="54707"/>
                  </a:lnTo>
                  <a:lnTo>
                    <a:pt x="674728" y="112020"/>
                  </a:lnTo>
                  <a:lnTo>
                    <a:pt x="599180" y="151097"/>
                  </a:lnTo>
                  <a:lnTo>
                    <a:pt x="541867" y="171938"/>
                  </a:lnTo>
                  <a:lnTo>
                    <a:pt x="476739" y="200595"/>
                  </a:lnTo>
                  <a:lnTo>
                    <a:pt x="432451" y="250092"/>
                  </a:lnTo>
                  <a:lnTo>
                    <a:pt x="346482" y="310010"/>
                  </a:lnTo>
                  <a:lnTo>
                    <a:pt x="265723" y="372533"/>
                  </a:lnTo>
                  <a:lnTo>
                    <a:pt x="192780" y="349087"/>
                  </a:lnTo>
                  <a:lnTo>
                    <a:pt x="91180" y="362113"/>
                  </a:lnTo>
                  <a:lnTo>
                    <a:pt x="0" y="362113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B4F3899-DAFF-1344-54AF-501B87D81AEC}"/>
                </a:ext>
              </a:extLst>
            </p:cNvPr>
            <p:cNvSpPr/>
            <p:nvPr/>
          </p:nvSpPr>
          <p:spPr>
            <a:xfrm>
              <a:off x="5520267" y="2068472"/>
              <a:ext cx="463712" cy="612205"/>
            </a:xfrm>
            <a:custGeom>
              <a:avLst/>
              <a:gdLst>
                <a:gd name="connsiteX0" fmla="*/ 463712 w 463712"/>
                <a:gd name="connsiteY0" fmla="*/ 0 h 612205"/>
                <a:gd name="connsiteX1" fmla="*/ 398584 w 463712"/>
                <a:gd name="connsiteY1" fmla="*/ 39077 h 612205"/>
                <a:gd name="connsiteX2" fmla="*/ 351692 w 463712"/>
                <a:gd name="connsiteY2" fmla="*/ 93784 h 612205"/>
                <a:gd name="connsiteX3" fmla="*/ 310010 w 463712"/>
                <a:gd name="connsiteY3" fmla="*/ 166728 h 612205"/>
                <a:gd name="connsiteX4" fmla="*/ 294379 w 463712"/>
                <a:gd name="connsiteY4" fmla="*/ 242277 h 612205"/>
                <a:gd name="connsiteX5" fmla="*/ 278748 w 463712"/>
                <a:gd name="connsiteY5" fmla="*/ 283959 h 612205"/>
                <a:gd name="connsiteX6" fmla="*/ 255302 w 463712"/>
                <a:gd name="connsiteY6" fmla="*/ 338666 h 612205"/>
                <a:gd name="connsiteX7" fmla="*/ 187569 w 463712"/>
                <a:gd name="connsiteY7" fmla="*/ 385559 h 612205"/>
                <a:gd name="connsiteX8" fmla="*/ 130256 w 463712"/>
                <a:gd name="connsiteY8" fmla="*/ 440266 h 612205"/>
                <a:gd name="connsiteX9" fmla="*/ 70338 w 463712"/>
                <a:gd name="connsiteY9" fmla="*/ 479343 h 612205"/>
                <a:gd name="connsiteX10" fmla="*/ 41682 w 463712"/>
                <a:gd name="connsiteY10" fmla="*/ 560102 h 612205"/>
                <a:gd name="connsiteX11" fmla="*/ 0 w 463712"/>
                <a:gd name="connsiteY11" fmla="*/ 612205 h 612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3712" h="612205">
                  <a:moveTo>
                    <a:pt x="463712" y="0"/>
                  </a:moveTo>
                  <a:lnTo>
                    <a:pt x="398584" y="39077"/>
                  </a:lnTo>
                  <a:lnTo>
                    <a:pt x="351692" y="93784"/>
                  </a:lnTo>
                  <a:lnTo>
                    <a:pt x="310010" y="166728"/>
                  </a:lnTo>
                  <a:lnTo>
                    <a:pt x="294379" y="242277"/>
                  </a:lnTo>
                  <a:lnTo>
                    <a:pt x="278748" y="283959"/>
                  </a:lnTo>
                  <a:lnTo>
                    <a:pt x="255302" y="338666"/>
                  </a:lnTo>
                  <a:lnTo>
                    <a:pt x="187569" y="385559"/>
                  </a:lnTo>
                  <a:lnTo>
                    <a:pt x="130256" y="440266"/>
                  </a:lnTo>
                  <a:lnTo>
                    <a:pt x="70338" y="479343"/>
                  </a:lnTo>
                  <a:lnTo>
                    <a:pt x="41682" y="560102"/>
                  </a:lnTo>
                  <a:lnTo>
                    <a:pt x="0" y="612205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13E7D98-BCEE-FE74-923C-3C485F2B06AE}"/>
                </a:ext>
              </a:extLst>
            </p:cNvPr>
            <p:cNvSpPr/>
            <p:nvPr/>
          </p:nvSpPr>
          <p:spPr>
            <a:xfrm>
              <a:off x="5989190" y="278749"/>
              <a:ext cx="265723" cy="833641"/>
            </a:xfrm>
            <a:custGeom>
              <a:avLst/>
              <a:gdLst>
                <a:gd name="connsiteX0" fmla="*/ 0 w 265723"/>
                <a:gd name="connsiteY0" fmla="*/ 833641 h 833641"/>
                <a:gd name="connsiteX1" fmla="*/ 7815 w 265723"/>
                <a:gd name="connsiteY1" fmla="*/ 630441 h 833641"/>
                <a:gd name="connsiteX2" fmla="*/ 20841 w 265723"/>
                <a:gd name="connsiteY2" fmla="*/ 586154 h 833641"/>
                <a:gd name="connsiteX3" fmla="*/ 20841 w 265723"/>
                <a:gd name="connsiteY3" fmla="*/ 502789 h 833641"/>
                <a:gd name="connsiteX4" fmla="*/ 20841 w 265723"/>
                <a:gd name="connsiteY4" fmla="*/ 395979 h 833641"/>
                <a:gd name="connsiteX5" fmla="*/ 41682 w 265723"/>
                <a:gd name="connsiteY5" fmla="*/ 312615 h 833641"/>
                <a:gd name="connsiteX6" fmla="*/ 70338 w 265723"/>
                <a:gd name="connsiteY6" fmla="*/ 255302 h 833641"/>
                <a:gd name="connsiteX7" fmla="*/ 106810 w 265723"/>
                <a:gd name="connsiteY7" fmla="*/ 203200 h 833641"/>
                <a:gd name="connsiteX8" fmla="*/ 122441 w 265723"/>
                <a:gd name="connsiteY8" fmla="*/ 182359 h 833641"/>
                <a:gd name="connsiteX9" fmla="*/ 122441 w 265723"/>
                <a:gd name="connsiteY9" fmla="*/ 158913 h 833641"/>
                <a:gd name="connsiteX10" fmla="*/ 104205 w 265723"/>
                <a:gd name="connsiteY10" fmla="*/ 148492 h 833641"/>
                <a:gd name="connsiteX11" fmla="*/ 122441 w 265723"/>
                <a:gd name="connsiteY11" fmla="*/ 114625 h 833641"/>
                <a:gd name="connsiteX12" fmla="*/ 182359 w 265723"/>
                <a:gd name="connsiteY12" fmla="*/ 59918 h 833641"/>
                <a:gd name="connsiteX13" fmla="*/ 237066 w 265723"/>
                <a:gd name="connsiteY13" fmla="*/ 36472 h 833641"/>
                <a:gd name="connsiteX14" fmla="*/ 265723 w 265723"/>
                <a:gd name="connsiteY14" fmla="*/ 0 h 833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5723" h="833641">
                  <a:moveTo>
                    <a:pt x="0" y="833641"/>
                  </a:moveTo>
                  <a:lnTo>
                    <a:pt x="7815" y="630441"/>
                  </a:lnTo>
                  <a:lnTo>
                    <a:pt x="20841" y="586154"/>
                  </a:lnTo>
                  <a:lnTo>
                    <a:pt x="20841" y="502789"/>
                  </a:lnTo>
                  <a:lnTo>
                    <a:pt x="20841" y="395979"/>
                  </a:lnTo>
                  <a:lnTo>
                    <a:pt x="41682" y="312615"/>
                  </a:lnTo>
                  <a:lnTo>
                    <a:pt x="70338" y="255302"/>
                  </a:lnTo>
                  <a:lnTo>
                    <a:pt x="106810" y="203200"/>
                  </a:lnTo>
                  <a:lnTo>
                    <a:pt x="122441" y="182359"/>
                  </a:lnTo>
                  <a:lnTo>
                    <a:pt x="122441" y="158913"/>
                  </a:lnTo>
                  <a:lnTo>
                    <a:pt x="104205" y="148492"/>
                  </a:lnTo>
                  <a:lnTo>
                    <a:pt x="122441" y="114625"/>
                  </a:lnTo>
                  <a:lnTo>
                    <a:pt x="182359" y="59918"/>
                  </a:lnTo>
                  <a:lnTo>
                    <a:pt x="237066" y="36472"/>
                  </a:lnTo>
                  <a:lnTo>
                    <a:pt x="265723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7E5F170-62B5-E2A3-F496-A01A87DA4292}"/>
                </a:ext>
              </a:extLst>
            </p:cNvPr>
            <p:cNvSpPr/>
            <p:nvPr/>
          </p:nvSpPr>
          <p:spPr>
            <a:xfrm>
              <a:off x="6387774" y="277504"/>
              <a:ext cx="341272" cy="1427611"/>
            </a:xfrm>
            <a:custGeom>
              <a:avLst/>
              <a:gdLst>
                <a:gd name="connsiteX0" fmla="*/ 0 w 341272"/>
                <a:gd name="connsiteY0" fmla="*/ 1427611 h 1427611"/>
                <a:gd name="connsiteX1" fmla="*/ 36472 w 341272"/>
                <a:gd name="connsiteY1" fmla="*/ 1367693 h 1427611"/>
                <a:gd name="connsiteX2" fmla="*/ 88575 w 341272"/>
                <a:gd name="connsiteY2" fmla="*/ 1331221 h 1427611"/>
                <a:gd name="connsiteX3" fmla="*/ 104205 w 341272"/>
                <a:gd name="connsiteY3" fmla="*/ 1260883 h 1427611"/>
                <a:gd name="connsiteX4" fmla="*/ 161518 w 341272"/>
                <a:gd name="connsiteY4" fmla="*/ 1159283 h 1427611"/>
                <a:gd name="connsiteX5" fmla="*/ 224041 w 341272"/>
                <a:gd name="connsiteY5" fmla="*/ 1104575 h 1427611"/>
                <a:gd name="connsiteX6" fmla="*/ 239672 w 341272"/>
                <a:gd name="connsiteY6" fmla="*/ 1060288 h 1427611"/>
                <a:gd name="connsiteX7" fmla="*/ 263118 w 341272"/>
                <a:gd name="connsiteY7" fmla="*/ 966503 h 1427611"/>
                <a:gd name="connsiteX8" fmla="*/ 263118 w 341272"/>
                <a:gd name="connsiteY8" fmla="*/ 906585 h 1427611"/>
                <a:gd name="connsiteX9" fmla="*/ 276144 w 341272"/>
                <a:gd name="connsiteY9" fmla="*/ 862298 h 1427611"/>
                <a:gd name="connsiteX10" fmla="*/ 296985 w 341272"/>
                <a:gd name="connsiteY10" fmla="*/ 810195 h 1427611"/>
                <a:gd name="connsiteX11" fmla="*/ 310010 w 341272"/>
                <a:gd name="connsiteY11" fmla="*/ 760698 h 1427611"/>
                <a:gd name="connsiteX12" fmla="*/ 296985 w 341272"/>
                <a:gd name="connsiteY12" fmla="*/ 713806 h 1427611"/>
                <a:gd name="connsiteX13" fmla="*/ 268328 w 341272"/>
                <a:gd name="connsiteY13" fmla="*/ 648677 h 1427611"/>
                <a:gd name="connsiteX14" fmla="*/ 268328 w 341272"/>
                <a:gd name="connsiteY14" fmla="*/ 601785 h 1427611"/>
                <a:gd name="connsiteX15" fmla="*/ 302195 w 341272"/>
                <a:gd name="connsiteY15" fmla="*/ 557498 h 1427611"/>
                <a:gd name="connsiteX16" fmla="*/ 310010 w 341272"/>
                <a:gd name="connsiteY16" fmla="*/ 463713 h 1427611"/>
                <a:gd name="connsiteX17" fmla="*/ 315221 w 341272"/>
                <a:gd name="connsiteY17" fmla="*/ 349088 h 1427611"/>
                <a:gd name="connsiteX18" fmla="*/ 317826 w 341272"/>
                <a:gd name="connsiteY18" fmla="*/ 268329 h 1427611"/>
                <a:gd name="connsiteX19" fmla="*/ 325641 w 341272"/>
                <a:gd name="connsiteY19" fmla="*/ 138072 h 1427611"/>
                <a:gd name="connsiteX20" fmla="*/ 341272 w 341272"/>
                <a:gd name="connsiteY20" fmla="*/ 39077 h 1427611"/>
                <a:gd name="connsiteX21" fmla="*/ 341272 w 341272"/>
                <a:gd name="connsiteY21" fmla="*/ 0 h 142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1272" h="1427611">
                  <a:moveTo>
                    <a:pt x="0" y="1427611"/>
                  </a:moveTo>
                  <a:lnTo>
                    <a:pt x="36472" y="1367693"/>
                  </a:lnTo>
                  <a:lnTo>
                    <a:pt x="88575" y="1331221"/>
                  </a:lnTo>
                  <a:lnTo>
                    <a:pt x="104205" y="1260883"/>
                  </a:lnTo>
                  <a:lnTo>
                    <a:pt x="161518" y="1159283"/>
                  </a:lnTo>
                  <a:lnTo>
                    <a:pt x="224041" y="1104575"/>
                  </a:lnTo>
                  <a:lnTo>
                    <a:pt x="239672" y="1060288"/>
                  </a:lnTo>
                  <a:lnTo>
                    <a:pt x="263118" y="966503"/>
                  </a:lnTo>
                  <a:lnTo>
                    <a:pt x="263118" y="906585"/>
                  </a:lnTo>
                  <a:lnTo>
                    <a:pt x="276144" y="862298"/>
                  </a:lnTo>
                  <a:lnTo>
                    <a:pt x="296985" y="810195"/>
                  </a:lnTo>
                  <a:lnTo>
                    <a:pt x="310010" y="760698"/>
                  </a:lnTo>
                  <a:lnTo>
                    <a:pt x="296985" y="713806"/>
                  </a:lnTo>
                  <a:lnTo>
                    <a:pt x="268328" y="648677"/>
                  </a:lnTo>
                  <a:lnTo>
                    <a:pt x="268328" y="601785"/>
                  </a:lnTo>
                  <a:lnTo>
                    <a:pt x="302195" y="557498"/>
                  </a:lnTo>
                  <a:lnTo>
                    <a:pt x="310010" y="463713"/>
                  </a:lnTo>
                  <a:lnTo>
                    <a:pt x="315221" y="349088"/>
                  </a:lnTo>
                  <a:cubicBezTo>
                    <a:pt x="316089" y="322168"/>
                    <a:pt x="316958" y="295249"/>
                    <a:pt x="317826" y="268329"/>
                  </a:cubicBezTo>
                  <a:lnTo>
                    <a:pt x="325641" y="138072"/>
                  </a:lnTo>
                  <a:lnTo>
                    <a:pt x="341272" y="39077"/>
                  </a:lnTo>
                  <a:lnTo>
                    <a:pt x="341272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2FDAB84-0E89-B7C1-9433-C4350924C5F8}"/>
                </a:ext>
              </a:extLst>
            </p:cNvPr>
            <p:cNvSpPr/>
            <p:nvPr/>
          </p:nvSpPr>
          <p:spPr>
            <a:xfrm>
              <a:off x="6973928" y="270933"/>
              <a:ext cx="442872" cy="877929"/>
            </a:xfrm>
            <a:custGeom>
              <a:avLst/>
              <a:gdLst>
                <a:gd name="connsiteX0" fmla="*/ 0 w 442872"/>
                <a:gd name="connsiteY0" fmla="*/ 877929 h 877929"/>
                <a:gd name="connsiteX1" fmla="*/ 41682 w 442872"/>
                <a:gd name="connsiteY1" fmla="*/ 867508 h 877929"/>
                <a:gd name="connsiteX2" fmla="*/ 80759 w 442872"/>
                <a:gd name="connsiteY2" fmla="*/ 846667 h 877929"/>
                <a:gd name="connsiteX3" fmla="*/ 153703 w 442872"/>
                <a:gd name="connsiteY3" fmla="*/ 812800 h 877929"/>
                <a:gd name="connsiteX4" fmla="*/ 250093 w 442872"/>
                <a:gd name="connsiteY4" fmla="*/ 726831 h 877929"/>
                <a:gd name="connsiteX5" fmla="*/ 263118 w 442872"/>
                <a:gd name="connsiteY5" fmla="*/ 664308 h 877929"/>
                <a:gd name="connsiteX6" fmla="*/ 299590 w 442872"/>
                <a:gd name="connsiteY6" fmla="*/ 606995 h 877929"/>
                <a:gd name="connsiteX7" fmla="*/ 315221 w 442872"/>
                <a:gd name="connsiteY7" fmla="*/ 575734 h 877929"/>
                <a:gd name="connsiteX8" fmla="*/ 328246 w 442872"/>
                <a:gd name="connsiteY8" fmla="*/ 544472 h 877929"/>
                <a:gd name="connsiteX9" fmla="*/ 328246 w 442872"/>
                <a:gd name="connsiteY9" fmla="*/ 484554 h 877929"/>
                <a:gd name="connsiteX10" fmla="*/ 354298 w 442872"/>
                <a:gd name="connsiteY10" fmla="*/ 403795 h 877929"/>
                <a:gd name="connsiteX11" fmla="*/ 364718 w 442872"/>
                <a:gd name="connsiteY11" fmla="*/ 354298 h 877929"/>
                <a:gd name="connsiteX12" fmla="*/ 372534 w 442872"/>
                <a:gd name="connsiteY12" fmla="*/ 310011 h 877929"/>
                <a:gd name="connsiteX13" fmla="*/ 377744 w 442872"/>
                <a:gd name="connsiteY13" fmla="*/ 273539 h 877929"/>
                <a:gd name="connsiteX14" fmla="*/ 427241 w 442872"/>
                <a:gd name="connsiteY14" fmla="*/ 242277 h 877929"/>
                <a:gd name="connsiteX15" fmla="*/ 440267 w 442872"/>
                <a:gd name="connsiteY15" fmla="*/ 200595 h 877929"/>
                <a:gd name="connsiteX16" fmla="*/ 442872 w 442872"/>
                <a:gd name="connsiteY16" fmla="*/ 174544 h 877929"/>
                <a:gd name="connsiteX17" fmla="*/ 427241 w 442872"/>
                <a:gd name="connsiteY17" fmla="*/ 138072 h 877929"/>
                <a:gd name="connsiteX18" fmla="*/ 406400 w 442872"/>
                <a:gd name="connsiteY18" fmla="*/ 96390 h 877929"/>
                <a:gd name="connsiteX19" fmla="*/ 364718 w 442872"/>
                <a:gd name="connsiteY19" fmla="*/ 0 h 877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42872" h="877929">
                  <a:moveTo>
                    <a:pt x="0" y="877929"/>
                  </a:moveTo>
                  <a:lnTo>
                    <a:pt x="41682" y="867508"/>
                  </a:lnTo>
                  <a:lnTo>
                    <a:pt x="80759" y="846667"/>
                  </a:lnTo>
                  <a:lnTo>
                    <a:pt x="153703" y="812800"/>
                  </a:lnTo>
                  <a:lnTo>
                    <a:pt x="250093" y="726831"/>
                  </a:lnTo>
                  <a:lnTo>
                    <a:pt x="263118" y="664308"/>
                  </a:lnTo>
                  <a:lnTo>
                    <a:pt x="299590" y="606995"/>
                  </a:lnTo>
                  <a:lnTo>
                    <a:pt x="315221" y="575734"/>
                  </a:lnTo>
                  <a:lnTo>
                    <a:pt x="328246" y="544472"/>
                  </a:lnTo>
                  <a:lnTo>
                    <a:pt x="328246" y="484554"/>
                  </a:lnTo>
                  <a:lnTo>
                    <a:pt x="354298" y="403795"/>
                  </a:lnTo>
                  <a:lnTo>
                    <a:pt x="364718" y="354298"/>
                  </a:lnTo>
                  <a:lnTo>
                    <a:pt x="372534" y="310011"/>
                  </a:lnTo>
                  <a:lnTo>
                    <a:pt x="377744" y="273539"/>
                  </a:lnTo>
                  <a:lnTo>
                    <a:pt x="427241" y="242277"/>
                  </a:lnTo>
                  <a:lnTo>
                    <a:pt x="440267" y="200595"/>
                  </a:lnTo>
                  <a:lnTo>
                    <a:pt x="442872" y="174544"/>
                  </a:lnTo>
                  <a:lnTo>
                    <a:pt x="427241" y="138072"/>
                  </a:lnTo>
                  <a:lnTo>
                    <a:pt x="406400" y="96390"/>
                  </a:lnTo>
                  <a:lnTo>
                    <a:pt x="364718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62DAA57-714D-A946-36D1-FBA8CB4D9944}"/>
                </a:ext>
              </a:extLst>
            </p:cNvPr>
            <p:cNvSpPr/>
            <p:nvPr/>
          </p:nvSpPr>
          <p:spPr>
            <a:xfrm>
              <a:off x="7255282" y="898769"/>
              <a:ext cx="96390" cy="643467"/>
            </a:xfrm>
            <a:custGeom>
              <a:avLst/>
              <a:gdLst>
                <a:gd name="connsiteX0" fmla="*/ 0 w 96390"/>
                <a:gd name="connsiteY0" fmla="*/ 643467 h 643467"/>
                <a:gd name="connsiteX1" fmla="*/ 15631 w 96390"/>
                <a:gd name="connsiteY1" fmla="*/ 554893 h 643467"/>
                <a:gd name="connsiteX2" fmla="*/ 49497 w 96390"/>
                <a:gd name="connsiteY2" fmla="*/ 494975 h 643467"/>
                <a:gd name="connsiteX3" fmla="*/ 65128 w 96390"/>
                <a:gd name="connsiteY3" fmla="*/ 422031 h 643467"/>
                <a:gd name="connsiteX4" fmla="*/ 80759 w 96390"/>
                <a:gd name="connsiteY4" fmla="*/ 323036 h 643467"/>
                <a:gd name="connsiteX5" fmla="*/ 91180 w 96390"/>
                <a:gd name="connsiteY5" fmla="*/ 224041 h 643467"/>
                <a:gd name="connsiteX6" fmla="*/ 96390 w 96390"/>
                <a:gd name="connsiteY6" fmla="*/ 187569 h 643467"/>
                <a:gd name="connsiteX7" fmla="*/ 83364 w 96390"/>
                <a:gd name="connsiteY7" fmla="*/ 101600 h 643467"/>
                <a:gd name="connsiteX8" fmla="*/ 39077 w 96390"/>
                <a:gd name="connsiteY8" fmla="*/ 62523 h 643467"/>
                <a:gd name="connsiteX9" fmla="*/ 41682 w 96390"/>
                <a:gd name="connsiteY9" fmla="*/ 41682 h 643467"/>
                <a:gd name="connsiteX10" fmla="*/ 23446 w 96390"/>
                <a:gd name="connsiteY10" fmla="*/ 0 h 64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390" h="643467">
                  <a:moveTo>
                    <a:pt x="0" y="643467"/>
                  </a:moveTo>
                  <a:lnTo>
                    <a:pt x="15631" y="554893"/>
                  </a:lnTo>
                  <a:lnTo>
                    <a:pt x="49497" y="494975"/>
                  </a:lnTo>
                  <a:lnTo>
                    <a:pt x="65128" y="422031"/>
                  </a:lnTo>
                  <a:lnTo>
                    <a:pt x="80759" y="323036"/>
                  </a:lnTo>
                  <a:lnTo>
                    <a:pt x="91180" y="224041"/>
                  </a:lnTo>
                  <a:lnTo>
                    <a:pt x="96390" y="187569"/>
                  </a:lnTo>
                  <a:lnTo>
                    <a:pt x="83364" y="101600"/>
                  </a:lnTo>
                  <a:lnTo>
                    <a:pt x="39077" y="62523"/>
                  </a:lnTo>
                  <a:lnTo>
                    <a:pt x="41682" y="41682"/>
                  </a:lnTo>
                  <a:lnTo>
                    <a:pt x="23446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06C9582-AC23-C3B5-CCE8-342C6F27584B}"/>
                </a:ext>
              </a:extLst>
            </p:cNvPr>
            <p:cNvSpPr/>
            <p:nvPr/>
          </p:nvSpPr>
          <p:spPr>
            <a:xfrm>
              <a:off x="7242256" y="1237436"/>
              <a:ext cx="703385" cy="1047261"/>
            </a:xfrm>
            <a:custGeom>
              <a:avLst/>
              <a:gdLst>
                <a:gd name="connsiteX0" fmla="*/ 0 w 703385"/>
                <a:gd name="connsiteY0" fmla="*/ 1047261 h 1047261"/>
                <a:gd name="connsiteX1" fmla="*/ 26052 w 703385"/>
                <a:gd name="connsiteY1" fmla="*/ 982133 h 1047261"/>
                <a:gd name="connsiteX2" fmla="*/ 41682 w 703385"/>
                <a:gd name="connsiteY2" fmla="*/ 917005 h 1047261"/>
                <a:gd name="connsiteX3" fmla="*/ 28657 w 703385"/>
                <a:gd name="connsiteY3" fmla="*/ 890954 h 1047261"/>
                <a:gd name="connsiteX4" fmla="*/ 44288 w 703385"/>
                <a:gd name="connsiteY4" fmla="*/ 831036 h 1047261"/>
                <a:gd name="connsiteX5" fmla="*/ 49498 w 703385"/>
                <a:gd name="connsiteY5" fmla="*/ 804985 h 1047261"/>
                <a:gd name="connsiteX6" fmla="*/ 59918 w 703385"/>
                <a:gd name="connsiteY6" fmla="*/ 786749 h 1047261"/>
                <a:gd name="connsiteX7" fmla="*/ 85970 w 703385"/>
                <a:gd name="connsiteY7" fmla="*/ 758092 h 1047261"/>
                <a:gd name="connsiteX8" fmla="*/ 101600 w 703385"/>
                <a:gd name="connsiteY8" fmla="*/ 721620 h 1047261"/>
                <a:gd name="connsiteX9" fmla="*/ 125047 w 703385"/>
                <a:gd name="connsiteY9" fmla="*/ 692964 h 1047261"/>
                <a:gd name="connsiteX10" fmla="*/ 145888 w 703385"/>
                <a:gd name="connsiteY10" fmla="*/ 669518 h 1047261"/>
                <a:gd name="connsiteX11" fmla="*/ 164123 w 703385"/>
                <a:gd name="connsiteY11" fmla="*/ 651282 h 1047261"/>
                <a:gd name="connsiteX12" fmla="*/ 182359 w 703385"/>
                <a:gd name="connsiteY12" fmla="*/ 635651 h 1047261"/>
                <a:gd name="connsiteX13" fmla="*/ 187570 w 703385"/>
                <a:gd name="connsiteY13" fmla="*/ 604390 h 1047261"/>
                <a:gd name="connsiteX14" fmla="*/ 216226 w 703385"/>
                <a:gd name="connsiteY14" fmla="*/ 565313 h 1047261"/>
                <a:gd name="connsiteX15" fmla="*/ 213621 w 703385"/>
                <a:gd name="connsiteY15" fmla="*/ 554892 h 1047261"/>
                <a:gd name="connsiteX16" fmla="*/ 250093 w 703385"/>
                <a:gd name="connsiteY16" fmla="*/ 513210 h 1047261"/>
                <a:gd name="connsiteX17" fmla="*/ 312616 w 703385"/>
                <a:gd name="connsiteY17" fmla="*/ 432451 h 1047261"/>
                <a:gd name="connsiteX18" fmla="*/ 351693 w 703385"/>
                <a:gd name="connsiteY18" fmla="*/ 380349 h 1047261"/>
                <a:gd name="connsiteX19" fmla="*/ 398585 w 703385"/>
                <a:gd name="connsiteY19" fmla="*/ 341272 h 1047261"/>
                <a:gd name="connsiteX20" fmla="*/ 445477 w 703385"/>
                <a:gd name="connsiteY20" fmla="*/ 291774 h 1047261"/>
                <a:gd name="connsiteX21" fmla="*/ 468923 w 703385"/>
                <a:gd name="connsiteY21" fmla="*/ 265723 h 1047261"/>
                <a:gd name="connsiteX22" fmla="*/ 526236 w 703385"/>
                <a:gd name="connsiteY22" fmla="*/ 177149 h 1047261"/>
                <a:gd name="connsiteX23" fmla="*/ 575734 w 703385"/>
                <a:gd name="connsiteY23" fmla="*/ 109415 h 1047261"/>
                <a:gd name="connsiteX24" fmla="*/ 614811 w 703385"/>
                <a:gd name="connsiteY24" fmla="*/ 83364 h 1047261"/>
                <a:gd name="connsiteX25" fmla="*/ 661703 w 703385"/>
                <a:gd name="connsiteY25" fmla="*/ 31261 h 1047261"/>
                <a:gd name="connsiteX26" fmla="*/ 703385 w 703385"/>
                <a:gd name="connsiteY26" fmla="*/ 0 h 1047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03385" h="1047261">
                  <a:moveTo>
                    <a:pt x="0" y="1047261"/>
                  </a:moveTo>
                  <a:lnTo>
                    <a:pt x="26052" y="982133"/>
                  </a:lnTo>
                  <a:lnTo>
                    <a:pt x="41682" y="917005"/>
                  </a:lnTo>
                  <a:lnTo>
                    <a:pt x="28657" y="890954"/>
                  </a:lnTo>
                  <a:lnTo>
                    <a:pt x="44288" y="831036"/>
                  </a:lnTo>
                  <a:lnTo>
                    <a:pt x="49498" y="804985"/>
                  </a:lnTo>
                  <a:lnTo>
                    <a:pt x="59918" y="786749"/>
                  </a:lnTo>
                  <a:lnTo>
                    <a:pt x="85970" y="758092"/>
                  </a:lnTo>
                  <a:lnTo>
                    <a:pt x="101600" y="721620"/>
                  </a:lnTo>
                  <a:lnTo>
                    <a:pt x="125047" y="692964"/>
                  </a:lnTo>
                  <a:lnTo>
                    <a:pt x="145888" y="669518"/>
                  </a:lnTo>
                  <a:lnTo>
                    <a:pt x="164123" y="651282"/>
                  </a:lnTo>
                  <a:lnTo>
                    <a:pt x="182359" y="635651"/>
                  </a:lnTo>
                  <a:lnTo>
                    <a:pt x="187570" y="604390"/>
                  </a:lnTo>
                  <a:lnTo>
                    <a:pt x="216226" y="565313"/>
                  </a:lnTo>
                  <a:lnTo>
                    <a:pt x="213621" y="554892"/>
                  </a:lnTo>
                  <a:lnTo>
                    <a:pt x="250093" y="513210"/>
                  </a:lnTo>
                  <a:lnTo>
                    <a:pt x="312616" y="432451"/>
                  </a:lnTo>
                  <a:lnTo>
                    <a:pt x="351693" y="380349"/>
                  </a:lnTo>
                  <a:lnTo>
                    <a:pt x="398585" y="341272"/>
                  </a:lnTo>
                  <a:lnTo>
                    <a:pt x="445477" y="291774"/>
                  </a:lnTo>
                  <a:lnTo>
                    <a:pt x="468923" y="265723"/>
                  </a:lnTo>
                  <a:lnTo>
                    <a:pt x="526236" y="177149"/>
                  </a:lnTo>
                  <a:lnTo>
                    <a:pt x="575734" y="109415"/>
                  </a:lnTo>
                  <a:lnTo>
                    <a:pt x="614811" y="83364"/>
                  </a:lnTo>
                  <a:lnTo>
                    <a:pt x="661703" y="31261"/>
                  </a:lnTo>
                  <a:lnTo>
                    <a:pt x="703385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9D62507-3E2F-00FC-F902-8BEE625EBC1B}"/>
                </a:ext>
              </a:extLst>
            </p:cNvPr>
            <p:cNvSpPr/>
            <p:nvPr/>
          </p:nvSpPr>
          <p:spPr>
            <a:xfrm>
              <a:off x="8246378" y="406866"/>
              <a:ext cx="1338044" cy="1786855"/>
            </a:xfrm>
            <a:custGeom>
              <a:avLst/>
              <a:gdLst>
                <a:gd name="connsiteX0" fmla="*/ 0 w 1338044"/>
                <a:gd name="connsiteY0" fmla="*/ 1786855 h 1786855"/>
                <a:gd name="connsiteX1" fmla="*/ 0 w 1338044"/>
                <a:gd name="connsiteY1" fmla="*/ 1786855 h 1786855"/>
                <a:gd name="connsiteX2" fmla="*/ 75501 w 1338044"/>
                <a:gd name="connsiteY2" fmla="*/ 1644242 h 1786855"/>
                <a:gd name="connsiteX3" fmla="*/ 151002 w 1338044"/>
                <a:gd name="connsiteY3" fmla="*/ 1463879 h 1786855"/>
                <a:gd name="connsiteX4" fmla="*/ 180363 w 1338044"/>
                <a:gd name="connsiteY4" fmla="*/ 1375795 h 1786855"/>
                <a:gd name="connsiteX5" fmla="*/ 213919 w 1338044"/>
                <a:gd name="connsiteY5" fmla="*/ 1308683 h 1786855"/>
                <a:gd name="connsiteX6" fmla="*/ 243281 w 1338044"/>
                <a:gd name="connsiteY6" fmla="*/ 1258349 h 1786855"/>
                <a:gd name="connsiteX7" fmla="*/ 243281 w 1338044"/>
                <a:gd name="connsiteY7" fmla="*/ 1145097 h 1786855"/>
                <a:gd name="connsiteX8" fmla="*/ 289420 w 1338044"/>
                <a:gd name="connsiteY8" fmla="*/ 1065402 h 1786855"/>
                <a:gd name="connsiteX9" fmla="*/ 331365 w 1338044"/>
                <a:gd name="connsiteY9" fmla="*/ 977317 h 1786855"/>
                <a:gd name="connsiteX10" fmla="*/ 356532 w 1338044"/>
                <a:gd name="connsiteY10" fmla="*/ 914400 h 1786855"/>
                <a:gd name="connsiteX11" fmla="*/ 364921 w 1338044"/>
                <a:gd name="connsiteY11" fmla="*/ 834705 h 1786855"/>
                <a:gd name="connsiteX12" fmla="*/ 390088 w 1338044"/>
                <a:gd name="connsiteY12" fmla="*/ 817927 h 1786855"/>
                <a:gd name="connsiteX13" fmla="*/ 390088 w 1338044"/>
                <a:gd name="connsiteY13" fmla="*/ 817927 h 1786855"/>
                <a:gd name="connsiteX14" fmla="*/ 415255 w 1338044"/>
                <a:gd name="connsiteY14" fmla="*/ 755009 h 1786855"/>
                <a:gd name="connsiteX15" fmla="*/ 415255 w 1338044"/>
                <a:gd name="connsiteY15" fmla="*/ 729842 h 1786855"/>
                <a:gd name="connsiteX16" fmla="*/ 423644 w 1338044"/>
                <a:gd name="connsiteY16" fmla="*/ 683703 h 1786855"/>
                <a:gd name="connsiteX17" fmla="*/ 457200 w 1338044"/>
                <a:gd name="connsiteY17" fmla="*/ 654341 h 1786855"/>
                <a:gd name="connsiteX18" fmla="*/ 503339 w 1338044"/>
                <a:gd name="connsiteY18" fmla="*/ 553673 h 1786855"/>
                <a:gd name="connsiteX19" fmla="*/ 557868 w 1338044"/>
                <a:gd name="connsiteY19" fmla="*/ 494951 h 1786855"/>
                <a:gd name="connsiteX20" fmla="*/ 591424 w 1338044"/>
                <a:gd name="connsiteY20" fmla="*/ 406866 h 1786855"/>
                <a:gd name="connsiteX21" fmla="*/ 595618 w 1338044"/>
                <a:gd name="connsiteY21" fmla="*/ 390088 h 1786855"/>
                <a:gd name="connsiteX22" fmla="*/ 620785 w 1338044"/>
                <a:gd name="connsiteY22" fmla="*/ 356532 h 1786855"/>
                <a:gd name="connsiteX23" fmla="*/ 725648 w 1338044"/>
                <a:gd name="connsiteY23" fmla="*/ 322976 h 1786855"/>
                <a:gd name="connsiteX24" fmla="*/ 780176 w 1338044"/>
                <a:gd name="connsiteY24" fmla="*/ 289420 h 1786855"/>
                <a:gd name="connsiteX25" fmla="*/ 838899 w 1338044"/>
                <a:gd name="connsiteY25" fmla="*/ 255864 h 1786855"/>
                <a:gd name="connsiteX26" fmla="*/ 843094 w 1338044"/>
                <a:gd name="connsiteY26" fmla="*/ 209725 h 1786855"/>
                <a:gd name="connsiteX27" fmla="*/ 918594 w 1338044"/>
                <a:gd name="connsiteY27" fmla="*/ 142613 h 1786855"/>
                <a:gd name="connsiteX28" fmla="*/ 998290 w 1338044"/>
                <a:gd name="connsiteY28" fmla="*/ 134224 h 1786855"/>
                <a:gd name="connsiteX29" fmla="*/ 1023457 w 1338044"/>
                <a:gd name="connsiteY29" fmla="*/ 100668 h 1786855"/>
                <a:gd name="connsiteX30" fmla="*/ 1178653 w 1338044"/>
                <a:gd name="connsiteY30" fmla="*/ 92279 h 1786855"/>
                <a:gd name="connsiteX31" fmla="*/ 1338044 w 1338044"/>
                <a:gd name="connsiteY31" fmla="*/ 0 h 1786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38044" h="1786855">
                  <a:moveTo>
                    <a:pt x="0" y="1786855"/>
                  </a:moveTo>
                  <a:lnTo>
                    <a:pt x="0" y="1786855"/>
                  </a:lnTo>
                  <a:lnTo>
                    <a:pt x="75501" y="1644242"/>
                  </a:lnTo>
                  <a:lnTo>
                    <a:pt x="151002" y="1463879"/>
                  </a:lnTo>
                  <a:lnTo>
                    <a:pt x="180363" y="1375795"/>
                  </a:lnTo>
                  <a:lnTo>
                    <a:pt x="213919" y="1308683"/>
                  </a:lnTo>
                  <a:lnTo>
                    <a:pt x="243281" y="1258349"/>
                  </a:lnTo>
                  <a:lnTo>
                    <a:pt x="243281" y="1145097"/>
                  </a:lnTo>
                  <a:lnTo>
                    <a:pt x="289420" y="1065402"/>
                  </a:lnTo>
                  <a:lnTo>
                    <a:pt x="331365" y="977317"/>
                  </a:lnTo>
                  <a:lnTo>
                    <a:pt x="356532" y="914400"/>
                  </a:lnTo>
                  <a:lnTo>
                    <a:pt x="364921" y="834705"/>
                  </a:lnTo>
                  <a:lnTo>
                    <a:pt x="390088" y="817927"/>
                  </a:lnTo>
                  <a:lnTo>
                    <a:pt x="390088" y="817927"/>
                  </a:lnTo>
                  <a:lnTo>
                    <a:pt x="415255" y="755009"/>
                  </a:lnTo>
                  <a:lnTo>
                    <a:pt x="415255" y="729842"/>
                  </a:lnTo>
                  <a:lnTo>
                    <a:pt x="423644" y="683703"/>
                  </a:lnTo>
                  <a:lnTo>
                    <a:pt x="457200" y="654341"/>
                  </a:lnTo>
                  <a:lnTo>
                    <a:pt x="503339" y="553673"/>
                  </a:lnTo>
                  <a:lnTo>
                    <a:pt x="557868" y="494951"/>
                  </a:lnTo>
                  <a:lnTo>
                    <a:pt x="591424" y="406866"/>
                  </a:lnTo>
                  <a:lnTo>
                    <a:pt x="595618" y="390088"/>
                  </a:lnTo>
                  <a:lnTo>
                    <a:pt x="620785" y="356532"/>
                  </a:lnTo>
                  <a:lnTo>
                    <a:pt x="725648" y="322976"/>
                  </a:lnTo>
                  <a:lnTo>
                    <a:pt x="780176" y="289420"/>
                  </a:lnTo>
                  <a:lnTo>
                    <a:pt x="838899" y="255864"/>
                  </a:lnTo>
                  <a:lnTo>
                    <a:pt x="843094" y="209725"/>
                  </a:lnTo>
                  <a:lnTo>
                    <a:pt x="918594" y="142613"/>
                  </a:lnTo>
                  <a:lnTo>
                    <a:pt x="998290" y="134224"/>
                  </a:lnTo>
                  <a:lnTo>
                    <a:pt x="1023457" y="100668"/>
                  </a:lnTo>
                  <a:lnTo>
                    <a:pt x="1178653" y="92279"/>
                  </a:lnTo>
                  <a:lnTo>
                    <a:pt x="1338044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2E1676D-5873-82D9-CB5F-74532AF7E55F}"/>
                </a:ext>
              </a:extLst>
            </p:cNvPr>
            <p:cNvSpPr/>
            <p:nvPr/>
          </p:nvSpPr>
          <p:spPr>
            <a:xfrm>
              <a:off x="9139806" y="692092"/>
              <a:ext cx="67111" cy="520117"/>
            </a:xfrm>
            <a:custGeom>
              <a:avLst/>
              <a:gdLst>
                <a:gd name="connsiteX0" fmla="*/ 0 w 67111"/>
                <a:gd name="connsiteY0" fmla="*/ 520117 h 520117"/>
                <a:gd name="connsiteX1" fmla="*/ 67111 w 67111"/>
                <a:gd name="connsiteY1" fmla="*/ 306198 h 520117"/>
                <a:gd name="connsiteX2" fmla="*/ 41944 w 67111"/>
                <a:gd name="connsiteY2" fmla="*/ 184558 h 520117"/>
                <a:gd name="connsiteX3" fmla="*/ 41944 w 67111"/>
                <a:gd name="connsiteY3" fmla="*/ 113251 h 520117"/>
                <a:gd name="connsiteX4" fmla="*/ 41944 w 67111"/>
                <a:gd name="connsiteY4" fmla="*/ 29361 h 520117"/>
                <a:gd name="connsiteX5" fmla="*/ 46139 w 67111"/>
                <a:gd name="connsiteY5" fmla="*/ 0 h 52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111" h="520117">
                  <a:moveTo>
                    <a:pt x="0" y="520117"/>
                  </a:moveTo>
                  <a:lnTo>
                    <a:pt x="67111" y="306198"/>
                  </a:lnTo>
                  <a:lnTo>
                    <a:pt x="41944" y="184558"/>
                  </a:lnTo>
                  <a:lnTo>
                    <a:pt x="41944" y="113251"/>
                  </a:lnTo>
                  <a:lnTo>
                    <a:pt x="41944" y="29361"/>
                  </a:lnTo>
                  <a:lnTo>
                    <a:pt x="46139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4613EC2-8501-D514-7058-24F388D5A2BB}"/>
                </a:ext>
              </a:extLst>
            </p:cNvPr>
            <p:cNvSpPr/>
            <p:nvPr/>
          </p:nvSpPr>
          <p:spPr>
            <a:xfrm>
              <a:off x="8049237" y="750815"/>
              <a:ext cx="826315" cy="134224"/>
            </a:xfrm>
            <a:custGeom>
              <a:avLst/>
              <a:gdLst>
                <a:gd name="connsiteX0" fmla="*/ 0 w 826315"/>
                <a:gd name="connsiteY0" fmla="*/ 29361 h 134224"/>
                <a:gd name="connsiteX1" fmla="*/ 159391 w 826315"/>
                <a:gd name="connsiteY1" fmla="*/ 71306 h 134224"/>
                <a:gd name="connsiteX2" fmla="*/ 197141 w 826315"/>
                <a:gd name="connsiteY2" fmla="*/ 100668 h 134224"/>
                <a:gd name="connsiteX3" fmla="*/ 272642 w 826315"/>
                <a:gd name="connsiteY3" fmla="*/ 121640 h 134224"/>
                <a:gd name="connsiteX4" fmla="*/ 381699 w 826315"/>
                <a:gd name="connsiteY4" fmla="*/ 134224 h 134224"/>
                <a:gd name="connsiteX5" fmla="*/ 532701 w 826315"/>
                <a:gd name="connsiteY5" fmla="*/ 71306 h 134224"/>
                <a:gd name="connsiteX6" fmla="*/ 608202 w 826315"/>
                <a:gd name="connsiteY6" fmla="*/ 50334 h 134224"/>
                <a:gd name="connsiteX7" fmla="*/ 658535 w 826315"/>
                <a:gd name="connsiteY7" fmla="*/ 46139 h 134224"/>
                <a:gd name="connsiteX8" fmla="*/ 725647 w 826315"/>
                <a:gd name="connsiteY8" fmla="*/ 20972 h 134224"/>
                <a:gd name="connsiteX9" fmla="*/ 775981 w 826315"/>
                <a:gd name="connsiteY9" fmla="*/ 0 h 134224"/>
                <a:gd name="connsiteX10" fmla="*/ 826315 w 826315"/>
                <a:gd name="connsiteY10" fmla="*/ 8389 h 13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6315" h="134224">
                  <a:moveTo>
                    <a:pt x="0" y="29361"/>
                  </a:moveTo>
                  <a:lnTo>
                    <a:pt x="159391" y="71306"/>
                  </a:lnTo>
                  <a:lnTo>
                    <a:pt x="197141" y="100668"/>
                  </a:lnTo>
                  <a:lnTo>
                    <a:pt x="272642" y="121640"/>
                  </a:lnTo>
                  <a:lnTo>
                    <a:pt x="381699" y="134224"/>
                  </a:lnTo>
                  <a:lnTo>
                    <a:pt x="532701" y="71306"/>
                  </a:lnTo>
                  <a:lnTo>
                    <a:pt x="608202" y="50334"/>
                  </a:lnTo>
                  <a:lnTo>
                    <a:pt x="658535" y="46139"/>
                  </a:lnTo>
                  <a:lnTo>
                    <a:pt x="725647" y="20972"/>
                  </a:lnTo>
                  <a:lnTo>
                    <a:pt x="775981" y="0"/>
                  </a:lnTo>
                  <a:lnTo>
                    <a:pt x="826315" y="8389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5718384-0B99-44A8-8D03-E3E4B27CFB39}"/>
                </a:ext>
              </a:extLst>
            </p:cNvPr>
            <p:cNvSpPr/>
            <p:nvPr/>
          </p:nvSpPr>
          <p:spPr>
            <a:xfrm>
              <a:off x="9567644" y="427839"/>
              <a:ext cx="272642" cy="956344"/>
            </a:xfrm>
            <a:custGeom>
              <a:avLst/>
              <a:gdLst>
                <a:gd name="connsiteX0" fmla="*/ 272642 w 272642"/>
                <a:gd name="connsiteY0" fmla="*/ 956344 h 956344"/>
                <a:gd name="connsiteX1" fmla="*/ 255864 w 272642"/>
                <a:gd name="connsiteY1" fmla="*/ 872455 h 956344"/>
                <a:gd name="connsiteX2" fmla="*/ 243281 w 272642"/>
                <a:gd name="connsiteY2" fmla="*/ 775981 h 956344"/>
                <a:gd name="connsiteX3" fmla="*/ 247475 w 272642"/>
                <a:gd name="connsiteY3" fmla="*/ 687897 h 956344"/>
                <a:gd name="connsiteX4" fmla="*/ 222308 w 272642"/>
                <a:gd name="connsiteY4" fmla="*/ 570451 h 956344"/>
                <a:gd name="connsiteX5" fmla="*/ 142613 w 272642"/>
                <a:gd name="connsiteY5" fmla="*/ 461394 h 956344"/>
                <a:gd name="connsiteX6" fmla="*/ 71306 w 272642"/>
                <a:gd name="connsiteY6" fmla="*/ 331365 h 956344"/>
                <a:gd name="connsiteX7" fmla="*/ 75501 w 272642"/>
                <a:gd name="connsiteY7" fmla="*/ 201335 h 956344"/>
                <a:gd name="connsiteX8" fmla="*/ 58723 w 272642"/>
                <a:gd name="connsiteY8" fmla="*/ 134223 h 956344"/>
                <a:gd name="connsiteX9" fmla="*/ 46139 w 272642"/>
                <a:gd name="connsiteY9" fmla="*/ 96473 h 956344"/>
                <a:gd name="connsiteX10" fmla="*/ 0 w 272642"/>
                <a:gd name="connsiteY10" fmla="*/ 0 h 95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2642" h="956344">
                  <a:moveTo>
                    <a:pt x="272642" y="956344"/>
                  </a:moveTo>
                  <a:lnTo>
                    <a:pt x="255864" y="872455"/>
                  </a:lnTo>
                  <a:lnTo>
                    <a:pt x="243281" y="775981"/>
                  </a:lnTo>
                  <a:lnTo>
                    <a:pt x="247475" y="687897"/>
                  </a:lnTo>
                  <a:lnTo>
                    <a:pt x="222308" y="570451"/>
                  </a:lnTo>
                  <a:lnTo>
                    <a:pt x="142613" y="461394"/>
                  </a:lnTo>
                  <a:lnTo>
                    <a:pt x="71306" y="331365"/>
                  </a:lnTo>
                  <a:lnTo>
                    <a:pt x="75501" y="201335"/>
                  </a:lnTo>
                  <a:lnTo>
                    <a:pt x="58723" y="134223"/>
                  </a:lnTo>
                  <a:lnTo>
                    <a:pt x="46139" y="96473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C195861-89D5-D312-FB42-CB25E23AFAF5}"/>
                </a:ext>
              </a:extLst>
            </p:cNvPr>
            <p:cNvSpPr/>
            <p:nvPr/>
          </p:nvSpPr>
          <p:spPr>
            <a:xfrm>
              <a:off x="9819314" y="1157681"/>
              <a:ext cx="411060" cy="104862"/>
            </a:xfrm>
            <a:custGeom>
              <a:avLst/>
              <a:gdLst>
                <a:gd name="connsiteX0" fmla="*/ 411060 w 411060"/>
                <a:gd name="connsiteY0" fmla="*/ 104862 h 104862"/>
                <a:gd name="connsiteX1" fmla="*/ 318781 w 411060"/>
                <a:gd name="connsiteY1" fmla="*/ 79695 h 104862"/>
                <a:gd name="connsiteX2" fmla="*/ 297809 w 411060"/>
                <a:gd name="connsiteY2" fmla="*/ 75501 h 104862"/>
                <a:gd name="connsiteX3" fmla="*/ 251669 w 411060"/>
                <a:gd name="connsiteY3" fmla="*/ 54528 h 104862"/>
                <a:gd name="connsiteX4" fmla="*/ 134224 w 411060"/>
                <a:gd name="connsiteY4" fmla="*/ 54528 h 104862"/>
                <a:gd name="connsiteX5" fmla="*/ 96473 w 411060"/>
                <a:gd name="connsiteY5" fmla="*/ 29361 h 104862"/>
                <a:gd name="connsiteX6" fmla="*/ 33556 w 411060"/>
                <a:gd name="connsiteY6" fmla="*/ 4194 h 104862"/>
                <a:gd name="connsiteX7" fmla="*/ 0 w 411060"/>
                <a:gd name="connsiteY7" fmla="*/ 0 h 10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1060" h="104862">
                  <a:moveTo>
                    <a:pt x="411060" y="104862"/>
                  </a:moveTo>
                  <a:lnTo>
                    <a:pt x="318781" y="79695"/>
                  </a:lnTo>
                  <a:lnTo>
                    <a:pt x="297809" y="75501"/>
                  </a:lnTo>
                  <a:lnTo>
                    <a:pt x="251669" y="54528"/>
                  </a:lnTo>
                  <a:lnTo>
                    <a:pt x="134224" y="54528"/>
                  </a:lnTo>
                  <a:lnTo>
                    <a:pt x="96473" y="29361"/>
                  </a:lnTo>
                  <a:lnTo>
                    <a:pt x="33556" y="4194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B6E7B48-D9FC-F3A2-A09F-8F704A4E1587}"/>
                </a:ext>
              </a:extLst>
            </p:cNvPr>
            <p:cNvSpPr/>
            <p:nvPr/>
          </p:nvSpPr>
          <p:spPr>
            <a:xfrm>
              <a:off x="7600426" y="2772561"/>
              <a:ext cx="1338044" cy="637564"/>
            </a:xfrm>
            <a:custGeom>
              <a:avLst/>
              <a:gdLst>
                <a:gd name="connsiteX0" fmla="*/ 0 w 1338044"/>
                <a:gd name="connsiteY0" fmla="*/ 608202 h 637564"/>
                <a:gd name="connsiteX1" fmla="*/ 88084 w 1338044"/>
                <a:gd name="connsiteY1" fmla="*/ 637564 h 637564"/>
                <a:gd name="connsiteX2" fmla="*/ 155196 w 1338044"/>
                <a:gd name="connsiteY2" fmla="*/ 633369 h 637564"/>
                <a:gd name="connsiteX3" fmla="*/ 297809 w 1338044"/>
                <a:gd name="connsiteY3" fmla="*/ 591424 h 637564"/>
                <a:gd name="connsiteX4" fmla="*/ 427838 w 1338044"/>
                <a:gd name="connsiteY4" fmla="*/ 549479 h 637564"/>
                <a:gd name="connsiteX5" fmla="*/ 541090 w 1338044"/>
                <a:gd name="connsiteY5" fmla="*/ 486562 h 637564"/>
                <a:gd name="connsiteX6" fmla="*/ 637563 w 1338044"/>
                <a:gd name="connsiteY6" fmla="*/ 402672 h 637564"/>
                <a:gd name="connsiteX7" fmla="*/ 763398 w 1338044"/>
                <a:gd name="connsiteY7" fmla="*/ 343949 h 637564"/>
                <a:gd name="connsiteX8" fmla="*/ 893427 w 1338044"/>
                <a:gd name="connsiteY8" fmla="*/ 272643 h 637564"/>
                <a:gd name="connsiteX9" fmla="*/ 1010873 w 1338044"/>
                <a:gd name="connsiteY9" fmla="*/ 239087 h 637564"/>
                <a:gd name="connsiteX10" fmla="*/ 1136708 w 1338044"/>
                <a:gd name="connsiteY10" fmla="*/ 176169 h 637564"/>
                <a:gd name="connsiteX11" fmla="*/ 1220598 w 1338044"/>
                <a:gd name="connsiteY11" fmla="*/ 151002 h 637564"/>
                <a:gd name="connsiteX12" fmla="*/ 1291904 w 1338044"/>
                <a:gd name="connsiteY12" fmla="*/ 67112 h 637564"/>
                <a:gd name="connsiteX13" fmla="*/ 1338044 w 1338044"/>
                <a:gd name="connsiteY13" fmla="*/ 0 h 63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38044" h="637564">
                  <a:moveTo>
                    <a:pt x="0" y="608202"/>
                  </a:moveTo>
                  <a:lnTo>
                    <a:pt x="88084" y="637564"/>
                  </a:lnTo>
                  <a:lnTo>
                    <a:pt x="155196" y="633369"/>
                  </a:lnTo>
                  <a:lnTo>
                    <a:pt x="297809" y="591424"/>
                  </a:lnTo>
                  <a:lnTo>
                    <a:pt x="427838" y="549479"/>
                  </a:lnTo>
                  <a:lnTo>
                    <a:pt x="541090" y="486562"/>
                  </a:lnTo>
                  <a:lnTo>
                    <a:pt x="637563" y="402672"/>
                  </a:lnTo>
                  <a:lnTo>
                    <a:pt x="763398" y="343949"/>
                  </a:lnTo>
                  <a:lnTo>
                    <a:pt x="893427" y="272643"/>
                  </a:lnTo>
                  <a:lnTo>
                    <a:pt x="1010873" y="239087"/>
                  </a:lnTo>
                  <a:lnTo>
                    <a:pt x="1136708" y="176169"/>
                  </a:lnTo>
                  <a:lnTo>
                    <a:pt x="1220598" y="151002"/>
                  </a:lnTo>
                  <a:lnTo>
                    <a:pt x="1291904" y="67112"/>
                  </a:lnTo>
                  <a:lnTo>
                    <a:pt x="1338044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68E45E4-E591-5C22-E7F2-5790EA8BB8C1}"/>
                </a:ext>
              </a:extLst>
            </p:cNvPr>
            <p:cNvSpPr/>
            <p:nvPr/>
          </p:nvSpPr>
          <p:spPr>
            <a:xfrm>
              <a:off x="7759817" y="2944536"/>
              <a:ext cx="1031845" cy="1891717"/>
            </a:xfrm>
            <a:custGeom>
              <a:avLst/>
              <a:gdLst>
                <a:gd name="connsiteX0" fmla="*/ 0 w 1031845"/>
                <a:gd name="connsiteY0" fmla="*/ 1891717 h 1891717"/>
                <a:gd name="connsiteX1" fmla="*/ 176168 w 1031845"/>
                <a:gd name="connsiteY1" fmla="*/ 1757493 h 1891717"/>
                <a:gd name="connsiteX2" fmla="*/ 314587 w 1031845"/>
                <a:gd name="connsiteY2" fmla="*/ 1589714 h 1891717"/>
                <a:gd name="connsiteX3" fmla="*/ 390088 w 1031845"/>
                <a:gd name="connsiteY3" fmla="*/ 1405156 h 1891717"/>
                <a:gd name="connsiteX4" fmla="*/ 461394 w 1031845"/>
                <a:gd name="connsiteY4" fmla="*/ 1195431 h 1891717"/>
                <a:gd name="connsiteX5" fmla="*/ 528506 w 1031845"/>
                <a:gd name="connsiteY5" fmla="*/ 1023457 h 1891717"/>
                <a:gd name="connsiteX6" fmla="*/ 624979 w 1031845"/>
                <a:gd name="connsiteY6" fmla="*/ 843093 h 1891717"/>
                <a:gd name="connsiteX7" fmla="*/ 734036 w 1031845"/>
                <a:gd name="connsiteY7" fmla="*/ 687897 h 1891717"/>
                <a:gd name="connsiteX8" fmla="*/ 847288 w 1031845"/>
                <a:gd name="connsiteY8" fmla="*/ 503339 h 1891717"/>
                <a:gd name="connsiteX9" fmla="*/ 939566 w 1031845"/>
                <a:gd name="connsiteY9" fmla="*/ 356532 h 1891717"/>
                <a:gd name="connsiteX10" fmla="*/ 985706 w 1031845"/>
                <a:gd name="connsiteY10" fmla="*/ 192947 h 1891717"/>
                <a:gd name="connsiteX11" fmla="*/ 1031845 w 1031845"/>
                <a:gd name="connsiteY11" fmla="*/ 62917 h 1891717"/>
                <a:gd name="connsiteX12" fmla="*/ 1027651 w 1031845"/>
                <a:gd name="connsiteY12" fmla="*/ 0 h 1891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1845" h="1891717">
                  <a:moveTo>
                    <a:pt x="0" y="1891717"/>
                  </a:moveTo>
                  <a:lnTo>
                    <a:pt x="176168" y="1757493"/>
                  </a:lnTo>
                  <a:lnTo>
                    <a:pt x="314587" y="1589714"/>
                  </a:lnTo>
                  <a:lnTo>
                    <a:pt x="390088" y="1405156"/>
                  </a:lnTo>
                  <a:lnTo>
                    <a:pt x="461394" y="1195431"/>
                  </a:lnTo>
                  <a:lnTo>
                    <a:pt x="528506" y="1023457"/>
                  </a:lnTo>
                  <a:lnTo>
                    <a:pt x="624979" y="843093"/>
                  </a:lnTo>
                  <a:lnTo>
                    <a:pt x="734036" y="687897"/>
                  </a:lnTo>
                  <a:lnTo>
                    <a:pt x="847288" y="503339"/>
                  </a:lnTo>
                  <a:lnTo>
                    <a:pt x="939566" y="356532"/>
                  </a:lnTo>
                  <a:lnTo>
                    <a:pt x="985706" y="192947"/>
                  </a:lnTo>
                  <a:lnTo>
                    <a:pt x="1031845" y="62917"/>
                  </a:lnTo>
                  <a:lnTo>
                    <a:pt x="1027651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59310BA-5170-0BF0-E781-79447EB48788}"/>
                </a:ext>
              </a:extLst>
            </p:cNvPr>
            <p:cNvSpPr/>
            <p:nvPr/>
          </p:nvSpPr>
          <p:spPr>
            <a:xfrm>
              <a:off x="8460297" y="3670183"/>
              <a:ext cx="2399252" cy="1958830"/>
            </a:xfrm>
            <a:custGeom>
              <a:avLst/>
              <a:gdLst>
                <a:gd name="connsiteX0" fmla="*/ 0 w 2399252"/>
                <a:gd name="connsiteY0" fmla="*/ 1958830 h 1958830"/>
                <a:gd name="connsiteX1" fmla="*/ 0 w 2399252"/>
                <a:gd name="connsiteY1" fmla="*/ 1958830 h 1958830"/>
                <a:gd name="connsiteX2" fmla="*/ 247475 w 2399252"/>
                <a:gd name="connsiteY2" fmla="*/ 1849773 h 1958830"/>
                <a:gd name="connsiteX3" fmla="*/ 457200 w 2399252"/>
                <a:gd name="connsiteY3" fmla="*/ 1778467 h 1958830"/>
                <a:gd name="connsiteX4" fmla="*/ 637564 w 2399252"/>
                <a:gd name="connsiteY4" fmla="*/ 1677799 h 1958830"/>
                <a:gd name="connsiteX5" fmla="*/ 771787 w 2399252"/>
                <a:gd name="connsiteY5" fmla="*/ 1589714 h 1958830"/>
                <a:gd name="connsiteX6" fmla="*/ 935373 w 2399252"/>
                <a:gd name="connsiteY6" fmla="*/ 1463879 h 1958830"/>
                <a:gd name="connsiteX7" fmla="*/ 1111542 w 2399252"/>
                <a:gd name="connsiteY7" fmla="*/ 1333850 h 1958830"/>
                <a:gd name="connsiteX8" fmla="*/ 1417740 w 2399252"/>
                <a:gd name="connsiteY8" fmla="*/ 1086375 h 1958830"/>
                <a:gd name="connsiteX9" fmla="*/ 1568742 w 2399252"/>
                <a:gd name="connsiteY9" fmla="*/ 952151 h 1958830"/>
                <a:gd name="connsiteX10" fmla="*/ 1753299 w 2399252"/>
                <a:gd name="connsiteY10" fmla="*/ 830511 h 1958830"/>
                <a:gd name="connsiteX11" fmla="*/ 1803633 w 2399252"/>
                <a:gd name="connsiteY11" fmla="*/ 767593 h 1958830"/>
                <a:gd name="connsiteX12" fmla="*/ 1983997 w 2399252"/>
                <a:gd name="connsiteY12" fmla="*/ 549479 h 1958830"/>
                <a:gd name="connsiteX13" fmla="*/ 2088859 w 2399252"/>
                <a:gd name="connsiteY13" fmla="*/ 432034 h 1958830"/>
                <a:gd name="connsiteX14" fmla="*/ 2202110 w 2399252"/>
                <a:gd name="connsiteY14" fmla="*/ 360727 h 1958830"/>
                <a:gd name="connsiteX15" fmla="*/ 2273417 w 2399252"/>
                <a:gd name="connsiteY15" fmla="*/ 184558 h 1958830"/>
                <a:gd name="connsiteX16" fmla="*/ 2302778 w 2399252"/>
                <a:gd name="connsiteY16" fmla="*/ 100668 h 1958830"/>
                <a:gd name="connsiteX17" fmla="*/ 2399252 w 2399252"/>
                <a:gd name="connsiteY17" fmla="*/ 0 h 195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99252" h="1958830">
                  <a:moveTo>
                    <a:pt x="0" y="1958830"/>
                  </a:moveTo>
                  <a:lnTo>
                    <a:pt x="0" y="1958830"/>
                  </a:lnTo>
                  <a:lnTo>
                    <a:pt x="247475" y="1849773"/>
                  </a:lnTo>
                  <a:lnTo>
                    <a:pt x="457200" y="1778467"/>
                  </a:lnTo>
                  <a:lnTo>
                    <a:pt x="637564" y="1677799"/>
                  </a:lnTo>
                  <a:lnTo>
                    <a:pt x="771787" y="1589714"/>
                  </a:lnTo>
                  <a:lnTo>
                    <a:pt x="935373" y="1463879"/>
                  </a:lnTo>
                  <a:lnTo>
                    <a:pt x="1111542" y="1333850"/>
                  </a:lnTo>
                  <a:lnTo>
                    <a:pt x="1417740" y="1086375"/>
                  </a:lnTo>
                  <a:lnTo>
                    <a:pt x="1568742" y="952151"/>
                  </a:lnTo>
                  <a:lnTo>
                    <a:pt x="1753299" y="830511"/>
                  </a:lnTo>
                  <a:lnTo>
                    <a:pt x="1803633" y="767593"/>
                  </a:lnTo>
                  <a:lnTo>
                    <a:pt x="1983997" y="549479"/>
                  </a:lnTo>
                  <a:lnTo>
                    <a:pt x="2088859" y="432034"/>
                  </a:lnTo>
                  <a:lnTo>
                    <a:pt x="2202110" y="360727"/>
                  </a:lnTo>
                  <a:lnTo>
                    <a:pt x="2273417" y="184558"/>
                  </a:lnTo>
                  <a:lnTo>
                    <a:pt x="2302778" y="100668"/>
                  </a:lnTo>
                  <a:lnTo>
                    <a:pt x="2399252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E0F7E29-846D-1209-15E7-1586A1223BE5}"/>
              </a:ext>
            </a:extLst>
          </p:cNvPr>
          <p:cNvSpPr/>
          <p:nvPr/>
        </p:nvSpPr>
        <p:spPr>
          <a:xfrm>
            <a:off x="4161865" y="1714500"/>
            <a:ext cx="6710082" cy="3711388"/>
          </a:xfrm>
          <a:custGeom>
            <a:avLst/>
            <a:gdLst>
              <a:gd name="connsiteX0" fmla="*/ 363070 w 6710082"/>
              <a:gd name="connsiteY0" fmla="*/ 3711388 h 3711388"/>
              <a:gd name="connsiteX1" fmla="*/ 174811 w 6710082"/>
              <a:gd name="connsiteY1" fmla="*/ 3543300 h 3711388"/>
              <a:gd name="connsiteX2" fmla="*/ 33617 w 6710082"/>
              <a:gd name="connsiteY2" fmla="*/ 3415553 h 3711388"/>
              <a:gd name="connsiteX3" fmla="*/ 13447 w 6710082"/>
              <a:gd name="connsiteY3" fmla="*/ 3334871 h 3711388"/>
              <a:gd name="connsiteX4" fmla="*/ 0 w 6710082"/>
              <a:gd name="connsiteY4" fmla="*/ 3294529 h 3711388"/>
              <a:gd name="connsiteX5" fmla="*/ 53788 w 6710082"/>
              <a:gd name="connsiteY5" fmla="*/ 3227294 h 3711388"/>
              <a:gd name="connsiteX6" fmla="*/ 87406 w 6710082"/>
              <a:gd name="connsiteY6" fmla="*/ 3213847 h 3711388"/>
              <a:gd name="connsiteX7" fmla="*/ 201706 w 6710082"/>
              <a:gd name="connsiteY7" fmla="*/ 3200400 h 3711388"/>
              <a:gd name="connsiteX8" fmla="*/ 363070 w 6710082"/>
              <a:gd name="connsiteY8" fmla="*/ 3166782 h 3711388"/>
              <a:gd name="connsiteX9" fmla="*/ 457200 w 6710082"/>
              <a:gd name="connsiteY9" fmla="*/ 3106271 h 3711388"/>
              <a:gd name="connsiteX10" fmla="*/ 551329 w 6710082"/>
              <a:gd name="connsiteY10" fmla="*/ 3018865 h 3711388"/>
              <a:gd name="connsiteX11" fmla="*/ 551329 w 6710082"/>
              <a:gd name="connsiteY11" fmla="*/ 2951629 h 3711388"/>
              <a:gd name="connsiteX12" fmla="*/ 564776 w 6710082"/>
              <a:gd name="connsiteY12" fmla="*/ 2904565 h 3711388"/>
              <a:gd name="connsiteX13" fmla="*/ 611841 w 6710082"/>
              <a:gd name="connsiteY13" fmla="*/ 2870947 h 3711388"/>
              <a:gd name="connsiteX14" fmla="*/ 719417 w 6710082"/>
              <a:gd name="connsiteY14" fmla="*/ 2938182 h 3711388"/>
              <a:gd name="connsiteX15" fmla="*/ 732864 w 6710082"/>
              <a:gd name="connsiteY15" fmla="*/ 2985247 h 3711388"/>
              <a:gd name="connsiteX16" fmla="*/ 753035 w 6710082"/>
              <a:gd name="connsiteY16" fmla="*/ 3039035 h 3711388"/>
              <a:gd name="connsiteX17" fmla="*/ 753035 w 6710082"/>
              <a:gd name="connsiteY17" fmla="*/ 3092824 h 3711388"/>
              <a:gd name="connsiteX18" fmla="*/ 927847 w 6710082"/>
              <a:gd name="connsiteY18" fmla="*/ 3065929 h 3711388"/>
              <a:gd name="connsiteX19" fmla="*/ 995082 w 6710082"/>
              <a:gd name="connsiteY19" fmla="*/ 3133165 h 3711388"/>
              <a:gd name="connsiteX20" fmla="*/ 1095935 w 6710082"/>
              <a:gd name="connsiteY20" fmla="*/ 3139888 h 3711388"/>
              <a:gd name="connsiteX21" fmla="*/ 1371600 w 6710082"/>
              <a:gd name="connsiteY21" fmla="*/ 3180229 h 3711388"/>
              <a:gd name="connsiteX22" fmla="*/ 1492623 w 6710082"/>
              <a:gd name="connsiteY22" fmla="*/ 3180229 h 3711388"/>
              <a:gd name="connsiteX23" fmla="*/ 1721223 w 6710082"/>
              <a:gd name="connsiteY23" fmla="*/ 3213847 h 3711388"/>
              <a:gd name="connsiteX24" fmla="*/ 1801906 w 6710082"/>
              <a:gd name="connsiteY24" fmla="*/ 3200400 h 3711388"/>
              <a:gd name="connsiteX25" fmla="*/ 1795182 w 6710082"/>
              <a:gd name="connsiteY25" fmla="*/ 3160059 h 3711388"/>
              <a:gd name="connsiteX26" fmla="*/ 1781735 w 6710082"/>
              <a:gd name="connsiteY26" fmla="*/ 3092824 h 3711388"/>
              <a:gd name="connsiteX27" fmla="*/ 1761564 w 6710082"/>
              <a:gd name="connsiteY27" fmla="*/ 3012141 h 3711388"/>
              <a:gd name="connsiteX28" fmla="*/ 1761564 w 6710082"/>
              <a:gd name="connsiteY28" fmla="*/ 2944906 h 3711388"/>
              <a:gd name="connsiteX29" fmla="*/ 1795182 w 6710082"/>
              <a:gd name="connsiteY29" fmla="*/ 2918012 h 3711388"/>
              <a:gd name="connsiteX30" fmla="*/ 1902759 w 6710082"/>
              <a:gd name="connsiteY30" fmla="*/ 2911288 h 3711388"/>
              <a:gd name="connsiteX31" fmla="*/ 1916206 w 6710082"/>
              <a:gd name="connsiteY31" fmla="*/ 2844053 h 3711388"/>
              <a:gd name="connsiteX32" fmla="*/ 1949823 w 6710082"/>
              <a:gd name="connsiteY32" fmla="*/ 2729753 h 3711388"/>
              <a:gd name="connsiteX33" fmla="*/ 1922929 w 6710082"/>
              <a:gd name="connsiteY33" fmla="*/ 2675965 h 3711388"/>
              <a:gd name="connsiteX34" fmla="*/ 1875864 w 6710082"/>
              <a:gd name="connsiteY34" fmla="*/ 2561665 h 3711388"/>
              <a:gd name="connsiteX35" fmla="*/ 1815353 w 6710082"/>
              <a:gd name="connsiteY35" fmla="*/ 2467535 h 3711388"/>
              <a:gd name="connsiteX36" fmla="*/ 1828800 w 6710082"/>
              <a:gd name="connsiteY36" fmla="*/ 2366682 h 3711388"/>
              <a:gd name="connsiteX37" fmla="*/ 1882588 w 6710082"/>
              <a:gd name="connsiteY37" fmla="*/ 2299447 h 3711388"/>
              <a:gd name="connsiteX38" fmla="*/ 1976717 w 6710082"/>
              <a:gd name="connsiteY38" fmla="*/ 2225488 h 3711388"/>
              <a:gd name="connsiteX39" fmla="*/ 2010335 w 6710082"/>
              <a:gd name="connsiteY39" fmla="*/ 2225488 h 3711388"/>
              <a:gd name="connsiteX40" fmla="*/ 2017059 w 6710082"/>
              <a:gd name="connsiteY40" fmla="*/ 2306171 h 3711388"/>
              <a:gd name="connsiteX41" fmla="*/ 2064123 w 6710082"/>
              <a:gd name="connsiteY41" fmla="*/ 2386853 h 3711388"/>
              <a:gd name="connsiteX42" fmla="*/ 2070847 w 6710082"/>
              <a:gd name="connsiteY42" fmla="*/ 2501153 h 3711388"/>
              <a:gd name="connsiteX43" fmla="*/ 2124635 w 6710082"/>
              <a:gd name="connsiteY43" fmla="*/ 2501153 h 3711388"/>
              <a:gd name="connsiteX44" fmla="*/ 2205317 w 6710082"/>
              <a:gd name="connsiteY44" fmla="*/ 2386853 h 3711388"/>
              <a:gd name="connsiteX45" fmla="*/ 2238935 w 6710082"/>
              <a:gd name="connsiteY45" fmla="*/ 2272553 h 3711388"/>
              <a:gd name="connsiteX46" fmla="*/ 2286000 w 6710082"/>
              <a:gd name="connsiteY46" fmla="*/ 2218765 h 3711388"/>
              <a:gd name="connsiteX47" fmla="*/ 2353235 w 6710082"/>
              <a:gd name="connsiteY47" fmla="*/ 2218765 h 3711388"/>
              <a:gd name="connsiteX48" fmla="*/ 2386853 w 6710082"/>
              <a:gd name="connsiteY48" fmla="*/ 2218765 h 3711388"/>
              <a:gd name="connsiteX49" fmla="*/ 2420470 w 6710082"/>
              <a:gd name="connsiteY49" fmla="*/ 2070847 h 3711388"/>
              <a:gd name="connsiteX50" fmla="*/ 2427194 w 6710082"/>
              <a:gd name="connsiteY50" fmla="*/ 1976718 h 3711388"/>
              <a:gd name="connsiteX51" fmla="*/ 2487706 w 6710082"/>
              <a:gd name="connsiteY51" fmla="*/ 1969994 h 3711388"/>
              <a:gd name="connsiteX52" fmla="*/ 2615453 w 6710082"/>
              <a:gd name="connsiteY52" fmla="*/ 1936376 h 3711388"/>
              <a:gd name="connsiteX53" fmla="*/ 2635623 w 6710082"/>
              <a:gd name="connsiteY53" fmla="*/ 1943100 h 3711388"/>
              <a:gd name="connsiteX54" fmla="*/ 2696135 w 6710082"/>
              <a:gd name="connsiteY54" fmla="*/ 1869141 h 3711388"/>
              <a:gd name="connsiteX55" fmla="*/ 2696135 w 6710082"/>
              <a:gd name="connsiteY55" fmla="*/ 1822076 h 3711388"/>
              <a:gd name="connsiteX56" fmla="*/ 2655794 w 6710082"/>
              <a:gd name="connsiteY56" fmla="*/ 1788459 h 3711388"/>
              <a:gd name="connsiteX57" fmla="*/ 2581835 w 6710082"/>
              <a:gd name="connsiteY57" fmla="*/ 1788459 h 3711388"/>
              <a:gd name="connsiteX58" fmla="*/ 2460811 w 6710082"/>
              <a:gd name="connsiteY58" fmla="*/ 1748118 h 3711388"/>
              <a:gd name="connsiteX59" fmla="*/ 2359959 w 6710082"/>
              <a:gd name="connsiteY59" fmla="*/ 1687606 h 3711388"/>
              <a:gd name="connsiteX60" fmla="*/ 2359959 w 6710082"/>
              <a:gd name="connsiteY60" fmla="*/ 1613647 h 3711388"/>
              <a:gd name="connsiteX61" fmla="*/ 2353235 w 6710082"/>
              <a:gd name="connsiteY61" fmla="*/ 1573306 h 3711388"/>
              <a:gd name="connsiteX62" fmla="*/ 2299447 w 6710082"/>
              <a:gd name="connsiteY62" fmla="*/ 1573306 h 3711388"/>
              <a:gd name="connsiteX63" fmla="*/ 2299447 w 6710082"/>
              <a:gd name="connsiteY63" fmla="*/ 1573306 h 3711388"/>
              <a:gd name="connsiteX64" fmla="*/ 2232211 w 6710082"/>
              <a:gd name="connsiteY64" fmla="*/ 1519518 h 3711388"/>
              <a:gd name="connsiteX65" fmla="*/ 2212041 w 6710082"/>
              <a:gd name="connsiteY65" fmla="*/ 1459006 h 3711388"/>
              <a:gd name="connsiteX66" fmla="*/ 2353235 w 6710082"/>
              <a:gd name="connsiteY66" fmla="*/ 1371600 h 3711388"/>
              <a:gd name="connsiteX67" fmla="*/ 2420470 w 6710082"/>
              <a:gd name="connsiteY67" fmla="*/ 1364876 h 3711388"/>
              <a:gd name="connsiteX68" fmla="*/ 2460811 w 6710082"/>
              <a:gd name="connsiteY68" fmla="*/ 1270747 h 3711388"/>
              <a:gd name="connsiteX69" fmla="*/ 2474259 w 6710082"/>
              <a:gd name="connsiteY69" fmla="*/ 1203512 h 3711388"/>
              <a:gd name="connsiteX70" fmla="*/ 2541494 w 6710082"/>
              <a:gd name="connsiteY70" fmla="*/ 1116106 h 3711388"/>
              <a:gd name="connsiteX71" fmla="*/ 2507876 w 6710082"/>
              <a:gd name="connsiteY71" fmla="*/ 1055594 h 3711388"/>
              <a:gd name="connsiteX72" fmla="*/ 2386853 w 6710082"/>
              <a:gd name="connsiteY72" fmla="*/ 1062318 h 3711388"/>
              <a:gd name="connsiteX73" fmla="*/ 2319617 w 6710082"/>
              <a:gd name="connsiteY73" fmla="*/ 1015253 h 3711388"/>
              <a:gd name="connsiteX74" fmla="*/ 2272553 w 6710082"/>
              <a:gd name="connsiteY74" fmla="*/ 941294 h 3711388"/>
              <a:gd name="connsiteX75" fmla="*/ 2218764 w 6710082"/>
              <a:gd name="connsiteY75" fmla="*/ 880782 h 3711388"/>
              <a:gd name="connsiteX76" fmla="*/ 2138082 w 6710082"/>
              <a:gd name="connsiteY76" fmla="*/ 773206 h 3711388"/>
              <a:gd name="connsiteX77" fmla="*/ 2131359 w 6710082"/>
              <a:gd name="connsiteY77" fmla="*/ 712694 h 3711388"/>
              <a:gd name="connsiteX78" fmla="*/ 1983441 w 6710082"/>
              <a:gd name="connsiteY78" fmla="*/ 571500 h 3711388"/>
              <a:gd name="connsiteX79" fmla="*/ 1976717 w 6710082"/>
              <a:gd name="connsiteY79" fmla="*/ 484094 h 3711388"/>
              <a:gd name="connsiteX80" fmla="*/ 1976717 w 6710082"/>
              <a:gd name="connsiteY80" fmla="*/ 403412 h 3711388"/>
              <a:gd name="connsiteX81" fmla="*/ 1976717 w 6710082"/>
              <a:gd name="connsiteY81" fmla="*/ 316006 h 3711388"/>
              <a:gd name="connsiteX82" fmla="*/ 2064123 w 6710082"/>
              <a:gd name="connsiteY82" fmla="*/ 255494 h 3711388"/>
              <a:gd name="connsiteX83" fmla="*/ 2306170 w 6710082"/>
              <a:gd name="connsiteY83" fmla="*/ 201706 h 3711388"/>
              <a:gd name="connsiteX84" fmla="*/ 2494429 w 6710082"/>
              <a:gd name="connsiteY84" fmla="*/ 87406 h 3711388"/>
              <a:gd name="connsiteX85" fmla="*/ 2682688 w 6710082"/>
              <a:gd name="connsiteY85" fmla="*/ 13447 h 3711388"/>
              <a:gd name="connsiteX86" fmla="*/ 2817159 w 6710082"/>
              <a:gd name="connsiteY86" fmla="*/ 0 h 3711388"/>
              <a:gd name="connsiteX87" fmla="*/ 3032311 w 6710082"/>
              <a:gd name="connsiteY87" fmla="*/ 0 h 3711388"/>
              <a:gd name="connsiteX88" fmla="*/ 3112994 w 6710082"/>
              <a:gd name="connsiteY88" fmla="*/ 40341 h 3711388"/>
              <a:gd name="connsiteX89" fmla="*/ 3065929 w 6710082"/>
              <a:gd name="connsiteY89" fmla="*/ 134471 h 3711388"/>
              <a:gd name="connsiteX90" fmla="*/ 3018864 w 6710082"/>
              <a:gd name="connsiteY90" fmla="*/ 262218 h 3711388"/>
              <a:gd name="connsiteX91" fmla="*/ 2944906 w 6710082"/>
              <a:gd name="connsiteY91" fmla="*/ 443753 h 3711388"/>
              <a:gd name="connsiteX92" fmla="*/ 2985247 w 6710082"/>
              <a:gd name="connsiteY92" fmla="*/ 457200 h 3711388"/>
              <a:gd name="connsiteX93" fmla="*/ 3092823 w 6710082"/>
              <a:gd name="connsiteY93" fmla="*/ 517712 h 3711388"/>
              <a:gd name="connsiteX94" fmla="*/ 3193676 w 6710082"/>
              <a:gd name="connsiteY94" fmla="*/ 517712 h 3711388"/>
              <a:gd name="connsiteX95" fmla="*/ 3207123 w 6710082"/>
              <a:gd name="connsiteY95" fmla="*/ 423582 h 3711388"/>
              <a:gd name="connsiteX96" fmla="*/ 3281082 w 6710082"/>
              <a:gd name="connsiteY96" fmla="*/ 356347 h 3711388"/>
              <a:gd name="connsiteX97" fmla="*/ 3348317 w 6710082"/>
              <a:gd name="connsiteY97" fmla="*/ 356347 h 3711388"/>
              <a:gd name="connsiteX98" fmla="*/ 3455894 w 6710082"/>
              <a:gd name="connsiteY98" fmla="*/ 316006 h 3711388"/>
              <a:gd name="connsiteX99" fmla="*/ 3630706 w 6710082"/>
              <a:gd name="connsiteY99" fmla="*/ 181535 h 3711388"/>
              <a:gd name="connsiteX100" fmla="*/ 3832411 w 6710082"/>
              <a:gd name="connsiteY100" fmla="*/ 134471 h 3711388"/>
              <a:gd name="connsiteX101" fmla="*/ 3966882 w 6710082"/>
              <a:gd name="connsiteY101" fmla="*/ 60512 h 3711388"/>
              <a:gd name="connsiteX102" fmla="*/ 4027394 w 6710082"/>
              <a:gd name="connsiteY102" fmla="*/ 33618 h 3711388"/>
              <a:gd name="connsiteX103" fmla="*/ 4027394 w 6710082"/>
              <a:gd name="connsiteY103" fmla="*/ 100853 h 3711388"/>
              <a:gd name="connsiteX104" fmla="*/ 4027394 w 6710082"/>
              <a:gd name="connsiteY104" fmla="*/ 141194 h 3711388"/>
              <a:gd name="connsiteX105" fmla="*/ 4007223 w 6710082"/>
              <a:gd name="connsiteY105" fmla="*/ 268941 h 3711388"/>
              <a:gd name="connsiteX106" fmla="*/ 3993776 w 6710082"/>
              <a:gd name="connsiteY106" fmla="*/ 477371 h 3711388"/>
              <a:gd name="connsiteX107" fmla="*/ 3939988 w 6710082"/>
              <a:gd name="connsiteY107" fmla="*/ 524435 h 3711388"/>
              <a:gd name="connsiteX108" fmla="*/ 3906370 w 6710082"/>
              <a:gd name="connsiteY108" fmla="*/ 584947 h 3711388"/>
              <a:gd name="connsiteX109" fmla="*/ 3879476 w 6710082"/>
              <a:gd name="connsiteY109" fmla="*/ 726141 h 3711388"/>
              <a:gd name="connsiteX110" fmla="*/ 3933264 w 6710082"/>
              <a:gd name="connsiteY110" fmla="*/ 719418 h 3711388"/>
              <a:gd name="connsiteX111" fmla="*/ 4000500 w 6710082"/>
              <a:gd name="connsiteY111" fmla="*/ 699247 h 3711388"/>
              <a:gd name="connsiteX112" fmla="*/ 4054288 w 6710082"/>
              <a:gd name="connsiteY112" fmla="*/ 632012 h 3711388"/>
              <a:gd name="connsiteX113" fmla="*/ 4114800 w 6710082"/>
              <a:gd name="connsiteY113" fmla="*/ 564776 h 3711388"/>
              <a:gd name="connsiteX114" fmla="*/ 4168588 w 6710082"/>
              <a:gd name="connsiteY114" fmla="*/ 497541 h 3711388"/>
              <a:gd name="connsiteX115" fmla="*/ 4316506 w 6710082"/>
              <a:gd name="connsiteY115" fmla="*/ 450476 h 3711388"/>
              <a:gd name="connsiteX116" fmla="*/ 4356847 w 6710082"/>
              <a:gd name="connsiteY116" fmla="*/ 369794 h 3711388"/>
              <a:gd name="connsiteX117" fmla="*/ 4363570 w 6710082"/>
              <a:gd name="connsiteY117" fmla="*/ 302559 h 3711388"/>
              <a:gd name="connsiteX118" fmla="*/ 4403911 w 6710082"/>
              <a:gd name="connsiteY118" fmla="*/ 201706 h 3711388"/>
              <a:gd name="connsiteX119" fmla="*/ 4565276 w 6710082"/>
              <a:gd name="connsiteY119" fmla="*/ 141194 h 3711388"/>
              <a:gd name="connsiteX120" fmla="*/ 4686300 w 6710082"/>
              <a:gd name="connsiteY120" fmla="*/ 161365 h 3711388"/>
              <a:gd name="connsiteX121" fmla="*/ 5022476 w 6710082"/>
              <a:gd name="connsiteY121" fmla="*/ 275665 h 3711388"/>
              <a:gd name="connsiteX122" fmla="*/ 5217459 w 6710082"/>
              <a:gd name="connsiteY122" fmla="*/ 356347 h 3711388"/>
              <a:gd name="connsiteX123" fmla="*/ 5331759 w 6710082"/>
              <a:gd name="connsiteY123" fmla="*/ 396688 h 3711388"/>
              <a:gd name="connsiteX124" fmla="*/ 5197288 w 6710082"/>
              <a:gd name="connsiteY124" fmla="*/ 537882 h 3711388"/>
              <a:gd name="connsiteX125" fmla="*/ 5096435 w 6710082"/>
              <a:gd name="connsiteY125" fmla="*/ 591671 h 3711388"/>
              <a:gd name="connsiteX126" fmla="*/ 4941794 w 6710082"/>
              <a:gd name="connsiteY126" fmla="*/ 665629 h 3711388"/>
              <a:gd name="connsiteX127" fmla="*/ 4814047 w 6710082"/>
              <a:gd name="connsiteY127" fmla="*/ 732865 h 3711388"/>
              <a:gd name="connsiteX128" fmla="*/ 4726641 w 6710082"/>
              <a:gd name="connsiteY128" fmla="*/ 726141 h 3711388"/>
              <a:gd name="connsiteX129" fmla="*/ 4726641 w 6710082"/>
              <a:gd name="connsiteY129" fmla="*/ 726141 h 3711388"/>
              <a:gd name="connsiteX130" fmla="*/ 4632511 w 6710082"/>
              <a:gd name="connsiteY130" fmla="*/ 826994 h 3711388"/>
              <a:gd name="connsiteX131" fmla="*/ 4585447 w 6710082"/>
              <a:gd name="connsiteY131" fmla="*/ 974912 h 3711388"/>
              <a:gd name="connsiteX132" fmla="*/ 4518211 w 6710082"/>
              <a:gd name="connsiteY132" fmla="*/ 1075765 h 3711388"/>
              <a:gd name="connsiteX133" fmla="*/ 4424082 w 6710082"/>
              <a:gd name="connsiteY133" fmla="*/ 1176618 h 3711388"/>
              <a:gd name="connsiteX134" fmla="*/ 4363570 w 6710082"/>
              <a:gd name="connsiteY134" fmla="*/ 1243853 h 3711388"/>
              <a:gd name="connsiteX135" fmla="*/ 4350123 w 6710082"/>
              <a:gd name="connsiteY135" fmla="*/ 1284194 h 3711388"/>
              <a:gd name="connsiteX136" fmla="*/ 4269441 w 6710082"/>
              <a:gd name="connsiteY136" fmla="*/ 1371600 h 3711388"/>
              <a:gd name="connsiteX137" fmla="*/ 4262717 w 6710082"/>
              <a:gd name="connsiteY137" fmla="*/ 1438835 h 3711388"/>
              <a:gd name="connsiteX138" fmla="*/ 4329953 w 6710082"/>
              <a:gd name="connsiteY138" fmla="*/ 1445559 h 3711388"/>
              <a:gd name="connsiteX139" fmla="*/ 4437529 w 6710082"/>
              <a:gd name="connsiteY139" fmla="*/ 1385047 h 3711388"/>
              <a:gd name="connsiteX140" fmla="*/ 4491317 w 6710082"/>
              <a:gd name="connsiteY140" fmla="*/ 1391771 h 3711388"/>
              <a:gd name="connsiteX141" fmla="*/ 4464423 w 6710082"/>
              <a:gd name="connsiteY141" fmla="*/ 1472453 h 3711388"/>
              <a:gd name="connsiteX142" fmla="*/ 4457700 w 6710082"/>
              <a:gd name="connsiteY142" fmla="*/ 1546412 h 3711388"/>
              <a:gd name="connsiteX143" fmla="*/ 4397188 w 6710082"/>
              <a:gd name="connsiteY143" fmla="*/ 1701053 h 3711388"/>
              <a:gd name="connsiteX144" fmla="*/ 4316506 w 6710082"/>
              <a:gd name="connsiteY144" fmla="*/ 1795182 h 3711388"/>
              <a:gd name="connsiteX145" fmla="*/ 4316506 w 6710082"/>
              <a:gd name="connsiteY145" fmla="*/ 1869141 h 3711388"/>
              <a:gd name="connsiteX146" fmla="*/ 4296335 w 6710082"/>
              <a:gd name="connsiteY146" fmla="*/ 2003612 h 3711388"/>
              <a:gd name="connsiteX147" fmla="*/ 4471147 w 6710082"/>
              <a:gd name="connsiteY147" fmla="*/ 1896035 h 3711388"/>
              <a:gd name="connsiteX148" fmla="*/ 4524935 w 6710082"/>
              <a:gd name="connsiteY148" fmla="*/ 1801906 h 3711388"/>
              <a:gd name="connsiteX149" fmla="*/ 4605617 w 6710082"/>
              <a:gd name="connsiteY149" fmla="*/ 1674159 h 3711388"/>
              <a:gd name="connsiteX150" fmla="*/ 4679576 w 6710082"/>
              <a:gd name="connsiteY150" fmla="*/ 1559859 h 3711388"/>
              <a:gd name="connsiteX151" fmla="*/ 4679576 w 6710082"/>
              <a:gd name="connsiteY151" fmla="*/ 1485900 h 3711388"/>
              <a:gd name="connsiteX152" fmla="*/ 4740088 w 6710082"/>
              <a:gd name="connsiteY152" fmla="*/ 1391771 h 3711388"/>
              <a:gd name="connsiteX153" fmla="*/ 4854388 w 6710082"/>
              <a:gd name="connsiteY153" fmla="*/ 1364876 h 3711388"/>
              <a:gd name="connsiteX154" fmla="*/ 5022476 w 6710082"/>
              <a:gd name="connsiteY154" fmla="*/ 1358153 h 3711388"/>
              <a:gd name="connsiteX155" fmla="*/ 5264523 w 6710082"/>
              <a:gd name="connsiteY155" fmla="*/ 1351429 h 3711388"/>
              <a:gd name="connsiteX156" fmla="*/ 5378823 w 6710082"/>
              <a:gd name="connsiteY156" fmla="*/ 1391771 h 3711388"/>
              <a:gd name="connsiteX157" fmla="*/ 5446059 w 6710082"/>
              <a:gd name="connsiteY157" fmla="*/ 1324535 h 3711388"/>
              <a:gd name="connsiteX158" fmla="*/ 5627594 w 6710082"/>
              <a:gd name="connsiteY158" fmla="*/ 1290918 h 3711388"/>
              <a:gd name="connsiteX159" fmla="*/ 5795682 w 6710082"/>
              <a:gd name="connsiteY159" fmla="*/ 1364876 h 3711388"/>
              <a:gd name="connsiteX160" fmla="*/ 5822576 w 6710082"/>
              <a:gd name="connsiteY160" fmla="*/ 1405218 h 3711388"/>
              <a:gd name="connsiteX161" fmla="*/ 5849470 w 6710082"/>
              <a:gd name="connsiteY161" fmla="*/ 1499347 h 3711388"/>
              <a:gd name="connsiteX162" fmla="*/ 5876364 w 6710082"/>
              <a:gd name="connsiteY162" fmla="*/ 1701053 h 3711388"/>
              <a:gd name="connsiteX163" fmla="*/ 5876364 w 6710082"/>
              <a:gd name="connsiteY163" fmla="*/ 1795182 h 3711388"/>
              <a:gd name="connsiteX164" fmla="*/ 5977217 w 6710082"/>
              <a:gd name="connsiteY164" fmla="*/ 1882588 h 3711388"/>
              <a:gd name="connsiteX165" fmla="*/ 6010835 w 6710082"/>
              <a:gd name="connsiteY165" fmla="*/ 1902759 h 3711388"/>
              <a:gd name="connsiteX166" fmla="*/ 6010835 w 6710082"/>
              <a:gd name="connsiteY166" fmla="*/ 1949824 h 3711388"/>
              <a:gd name="connsiteX167" fmla="*/ 5936876 w 6710082"/>
              <a:gd name="connsiteY167" fmla="*/ 2091018 h 3711388"/>
              <a:gd name="connsiteX168" fmla="*/ 5741894 w 6710082"/>
              <a:gd name="connsiteY168" fmla="*/ 2319618 h 3711388"/>
              <a:gd name="connsiteX169" fmla="*/ 5701553 w 6710082"/>
              <a:gd name="connsiteY169" fmla="*/ 2333065 h 3711388"/>
              <a:gd name="connsiteX170" fmla="*/ 5674659 w 6710082"/>
              <a:gd name="connsiteY170" fmla="*/ 2427194 h 3711388"/>
              <a:gd name="connsiteX171" fmla="*/ 5755341 w 6710082"/>
              <a:gd name="connsiteY171" fmla="*/ 2514600 h 3711388"/>
              <a:gd name="connsiteX172" fmla="*/ 5862917 w 6710082"/>
              <a:gd name="connsiteY172" fmla="*/ 2440641 h 3711388"/>
              <a:gd name="connsiteX173" fmla="*/ 5970494 w 6710082"/>
              <a:gd name="connsiteY173" fmla="*/ 2541494 h 3711388"/>
              <a:gd name="connsiteX174" fmla="*/ 5762064 w 6710082"/>
              <a:gd name="connsiteY174" fmla="*/ 2830606 h 3711388"/>
              <a:gd name="connsiteX175" fmla="*/ 5546911 w 6710082"/>
              <a:gd name="connsiteY175" fmla="*/ 3045759 h 3711388"/>
              <a:gd name="connsiteX176" fmla="*/ 5331759 w 6710082"/>
              <a:gd name="connsiteY176" fmla="*/ 3274359 h 3711388"/>
              <a:gd name="connsiteX177" fmla="*/ 4988859 w 6710082"/>
              <a:gd name="connsiteY177" fmla="*/ 3570194 h 3711388"/>
              <a:gd name="connsiteX178" fmla="*/ 5009029 w 6710082"/>
              <a:gd name="connsiteY178" fmla="*/ 3637429 h 3711388"/>
              <a:gd name="connsiteX179" fmla="*/ 5143500 w 6710082"/>
              <a:gd name="connsiteY179" fmla="*/ 3623982 h 3711388"/>
              <a:gd name="connsiteX180" fmla="*/ 5271247 w 6710082"/>
              <a:gd name="connsiteY180" fmla="*/ 3496235 h 3711388"/>
              <a:gd name="connsiteX181" fmla="*/ 5446059 w 6710082"/>
              <a:gd name="connsiteY181" fmla="*/ 3429000 h 3711388"/>
              <a:gd name="connsiteX182" fmla="*/ 5748617 w 6710082"/>
              <a:gd name="connsiteY182" fmla="*/ 3220571 h 3711388"/>
              <a:gd name="connsiteX183" fmla="*/ 5950323 w 6710082"/>
              <a:gd name="connsiteY183" fmla="*/ 3119718 h 3711388"/>
              <a:gd name="connsiteX184" fmla="*/ 6037729 w 6710082"/>
              <a:gd name="connsiteY184" fmla="*/ 3119718 h 3711388"/>
              <a:gd name="connsiteX185" fmla="*/ 6145306 w 6710082"/>
              <a:gd name="connsiteY185" fmla="*/ 3086100 h 3711388"/>
              <a:gd name="connsiteX186" fmla="*/ 6360459 w 6710082"/>
              <a:gd name="connsiteY186" fmla="*/ 2944906 h 3711388"/>
              <a:gd name="connsiteX187" fmla="*/ 6447864 w 6710082"/>
              <a:gd name="connsiteY187" fmla="*/ 2918012 h 3711388"/>
              <a:gd name="connsiteX188" fmla="*/ 6589059 w 6710082"/>
              <a:gd name="connsiteY188" fmla="*/ 2971800 h 3711388"/>
              <a:gd name="connsiteX189" fmla="*/ 6703359 w 6710082"/>
              <a:gd name="connsiteY189" fmla="*/ 2965076 h 3711388"/>
              <a:gd name="connsiteX190" fmla="*/ 6710082 w 6710082"/>
              <a:gd name="connsiteY190" fmla="*/ 3052482 h 3711388"/>
              <a:gd name="connsiteX191" fmla="*/ 6710082 w 6710082"/>
              <a:gd name="connsiteY191" fmla="*/ 3052482 h 371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6710082" h="3711388">
                <a:moveTo>
                  <a:pt x="363070" y="3711388"/>
                </a:moveTo>
                <a:lnTo>
                  <a:pt x="174811" y="3543300"/>
                </a:lnTo>
                <a:lnTo>
                  <a:pt x="33617" y="3415553"/>
                </a:lnTo>
                <a:lnTo>
                  <a:pt x="13447" y="3334871"/>
                </a:lnTo>
                <a:lnTo>
                  <a:pt x="0" y="3294529"/>
                </a:lnTo>
                <a:lnTo>
                  <a:pt x="53788" y="3227294"/>
                </a:lnTo>
                <a:lnTo>
                  <a:pt x="87406" y="3213847"/>
                </a:lnTo>
                <a:lnTo>
                  <a:pt x="201706" y="3200400"/>
                </a:lnTo>
                <a:lnTo>
                  <a:pt x="363070" y="3166782"/>
                </a:lnTo>
                <a:lnTo>
                  <a:pt x="457200" y="3106271"/>
                </a:lnTo>
                <a:lnTo>
                  <a:pt x="551329" y="3018865"/>
                </a:lnTo>
                <a:lnTo>
                  <a:pt x="551329" y="2951629"/>
                </a:lnTo>
                <a:lnTo>
                  <a:pt x="564776" y="2904565"/>
                </a:lnTo>
                <a:lnTo>
                  <a:pt x="611841" y="2870947"/>
                </a:lnTo>
                <a:lnTo>
                  <a:pt x="719417" y="2938182"/>
                </a:lnTo>
                <a:lnTo>
                  <a:pt x="732864" y="2985247"/>
                </a:lnTo>
                <a:lnTo>
                  <a:pt x="753035" y="3039035"/>
                </a:lnTo>
                <a:lnTo>
                  <a:pt x="753035" y="3092824"/>
                </a:lnTo>
                <a:lnTo>
                  <a:pt x="927847" y="3065929"/>
                </a:lnTo>
                <a:lnTo>
                  <a:pt x="995082" y="3133165"/>
                </a:lnTo>
                <a:lnTo>
                  <a:pt x="1095935" y="3139888"/>
                </a:lnTo>
                <a:lnTo>
                  <a:pt x="1371600" y="3180229"/>
                </a:lnTo>
                <a:lnTo>
                  <a:pt x="1492623" y="3180229"/>
                </a:lnTo>
                <a:lnTo>
                  <a:pt x="1721223" y="3213847"/>
                </a:lnTo>
                <a:lnTo>
                  <a:pt x="1801906" y="3200400"/>
                </a:lnTo>
                <a:lnTo>
                  <a:pt x="1795182" y="3160059"/>
                </a:lnTo>
                <a:lnTo>
                  <a:pt x="1781735" y="3092824"/>
                </a:lnTo>
                <a:lnTo>
                  <a:pt x="1761564" y="3012141"/>
                </a:lnTo>
                <a:lnTo>
                  <a:pt x="1761564" y="2944906"/>
                </a:lnTo>
                <a:lnTo>
                  <a:pt x="1795182" y="2918012"/>
                </a:lnTo>
                <a:lnTo>
                  <a:pt x="1902759" y="2911288"/>
                </a:lnTo>
                <a:lnTo>
                  <a:pt x="1916206" y="2844053"/>
                </a:lnTo>
                <a:lnTo>
                  <a:pt x="1949823" y="2729753"/>
                </a:lnTo>
                <a:lnTo>
                  <a:pt x="1922929" y="2675965"/>
                </a:lnTo>
                <a:lnTo>
                  <a:pt x="1875864" y="2561665"/>
                </a:lnTo>
                <a:lnTo>
                  <a:pt x="1815353" y="2467535"/>
                </a:lnTo>
                <a:lnTo>
                  <a:pt x="1828800" y="2366682"/>
                </a:lnTo>
                <a:lnTo>
                  <a:pt x="1882588" y="2299447"/>
                </a:lnTo>
                <a:lnTo>
                  <a:pt x="1976717" y="2225488"/>
                </a:lnTo>
                <a:lnTo>
                  <a:pt x="2010335" y="2225488"/>
                </a:lnTo>
                <a:lnTo>
                  <a:pt x="2017059" y="2306171"/>
                </a:lnTo>
                <a:lnTo>
                  <a:pt x="2064123" y="2386853"/>
                </a:lnTo>
                <a:lnTo>
                  <a:pt x="2070847" y="2501153"/>
                </a:lnTo>
                <a:lnTo>
                  <a:pt x="2124635" y="2501153"/>
                </a:lnTo>
                <a:lnTo>
                  <a:pt x="2205317" y="2386853"/>
                </a:lnTo>
                <a:lnTo>
                  <a:pt x="2238935" y="2272553"/>
                </a:lnTo>
                <a:lnTo>
                  <a:pt x="2286000" y="2218765"/>
                </a:lnTo>
                <a:lnTo>
                  <a:pt x="2353235" y="2218765"/>
                </a:lnTo>
                <a:lnTo>
                  <a:pt x="2386853" y="2218765"/>
                </a:lnTo>
                <a:lnTo>
                  <a:pt x="2420470" y="2070847"/>
                </a:lnTo>
                <a:lnTo>
                  <a:pt x="2427194" y="1976718"/>
                </a:lnTo>
                <a:lnTo>
                  <a:pt x="2487706" y="1969994"/>
                </a:lnTo>
                <a:lnTo>
                  <a:pt x="2615453" y="1936376"/>
                </a:lnTo>
                <a:lnTo>
                  <a:pt x="2635623" y="1943100"/>
                </a:lnTo>
                <a:lnTo>
                  <a:pt x="2696135" y="1869141"/>
                </a:lnTo>
                <a:lnTo>
                  <a:pt x="2696135" y="1822076"/>
                </a:lnTo>
                <a:lnTo>
                  <a:pt x="2655794" y="1788459"/>
                </a:lnTo>
                <a:lnTo>
                  <a:pt x="2581835" y="1788459"/>
                </a:lnTo>
                <a:lnTo>
                  <a:pt x="2460811" y="1748118"/>
                </a:lnTo>
                <a:lnTo>
                  <a:pt x="2359959" y="1687606"/>
                </a:lnTo>
                <a:lnTo>
                  <a:pt x="2359959" y="1613647"/>
                </a:lnTo>
                <a:lnTo>
                  <a:pt x="2353235" y="1573306"/>
                </a:lnTo>
                <a:lnTo>
                  <a:pt x="2299447" y="1573306"/>
                </a:lnTo>
                <a:lnTo>
                  <a:pt x="2299447" y="1573306"/>
                </a:lnTo>
                <a:lnTo>
                  <a:pt x="2232211" y="1519518"/>
                </a:lnTo>
                <a:lnTo>
                  <a:pt x="2212041" y="1459006"/>
                </a:lnTo>
                <a:lnTo>
                  <a:pt x="2353235" y="1371600"/>
                </a:lnTo>
                <a:lnTo>
                  <a:pt x="2420470" y="1364876"/>
                </a:lnTo>
                <a:lnTo>
                  <a:pt x="2460811" y="1270747"/>
                </a:lnTo>
                <a:lnTo>
                  <a:pt x="2474259" y="1203512"/>
                </a:lnTo>
                <a:lnTo>
                  <a:pt x="2541494" y="1116106"/>
                </a:lnTo>
                <a:lnTo>
                  <a:pt x="2507876" y="1055594"/>
                </a:lnTo>
                <a:lnTo>
                  <a:pt x="2386853" y="1062318"/>
                </a:lnTo>
                <a:lnTo>
                  <a:pt x="2319617" y="1015253"/>
                </a:lnTo>
                <a:lnTo>
                  <a:pt x="2272553" y="941294"/>
                </a:lnTo>
                <a:lnTo>
                  <a:pt x="2218764" y="880782"/>
                </a:lnTo>
                <a:lnTo>
                  <a:pt x="2138082" y="773206"/>
                </a:lnTo>
                <a:lnTo>
                  <a:pt x="2131359" y="712694"/>
                </a:lnTo>
                <a:lnTo>
                  <a:pt x="1983441" y="571500"/>
                </a:lnTo>
                <a:lnTo>
                  <a:pt x="1976717" y="484094"/>
                </a:lnTo>
                <a:lnTo>
                  <a:pt x="1976717" y="403412"/>
                </a:lnTo>
                <a:lnTo>
                  <a:pt x="1976717" y="316006"/>
                </a:lnTo>
                <a:lnTo>
                  <a:pt x="2064123" y="255494"/>
                </a:lnTo>
                <a:lnTo>
                  <a:pt x="2306170" y="201706"/>
                </a:lnTo>
                <a:lnTo>
                  <a:pt x="2494429" y="87406"/>
                </a:lnTo>
                <a:lnTo>
                  <a:pt x="2682688" y="13447"/>
                </a:lnTo>
                <a:lnTo>
                  <a:pt x="2817159" y="0"/>
                </a:lnTo>
                <a:lnTo>
                  <a:pt x="3032311" y="0"/>
                </a:lnTo>
                <a:lnTo>
                  <a:pt x="3112994" y="40341"/>
                </a:lnTo>
                <a:lnTo>
                  <a:pt x="3065929" y="134471"/>
                </a:lnTo>
                <a:lnTo>
                  <a:pt x="3018864" y="262218"/>
                </a:lnTo>
                <a:lnTo>
                  <a:pt x="2944906" y="443753"/>
                </a:lnTo>
                <a:lnTo>
                  <a:pt x="2985247" y="457200"/>
                </a:lnTo>
                <a:lnTo>
                  <a:pt x="3092823" y="517712"/>
                </a:lnTo>
                <a:lnTo>
                  <a:pt x="3193676" y="517712"/>
                </a:lnTo>
                <a:lnTo>
                  <a:pt x="3207123" y="423582"/>
                </a:lnTo>
                <a:lnTo>
                  <a:pt x="3281082" y="356347"/>
                </a:lnTo>
                <a:lnTo>
                  <a:pt x="3348317" y="356347"/>
                </a:lnTo>
                <a:lnTo>
                  <a:pt x="3455894" y="316006"/>
                </a:lnTo>
                <a:lnTo>
                  <a:pt x="3630706" y="181535"/>
                </a:lnTo>
                <a:lnTo>
                  <a:pt x="3832411" y="134471"/>
                </a:lnTo>
                <a:lnTo>
                  <a:pt x="3966882" y="60512"/>
                </a:lnTo>
                <a:lnTo>
                  <a:pt x="4027394" y="33618"/>
                </a:lnTo>
                <a:lnTo>
                  <a:pt x="4027394" y="100853"/>
                </a:lnTo>
                <a:lnTo>
                  <a:pt x="4027394" y="141194"/>
                </a:lnTo>
                <a:lnTo>
                  <a:pt x="4007223" y="268941"/>
                </a:lnTo>
                <a:lnTo>
                  <a:pt x="3993776" y="477371"/>
                </a:lnTo>
                <a:lnTo>
                  <a:pt x="3939988" y="524435"/>
                </a:lnTo>
                <a:lnTo>
                  <a:pt x="3906370" y="584947"/>
                </a:lnTo>
                <a:lnTo>
                  <a:pt x="3879476" y="726141"/>
                </a:lnTo>
                <a:lnTo>
                  <a:pt x="3933264" y="719418"/>
                </a:lnTo>
                <a:lnTo>
                  <a:pt x="4000500" y="699247"/>
                </a:lnTo>
                <a:lnTo>
                  <a:pt x="4054288" y="632012"/>
                </a:lnTo>
                <a:lnTo>
                  <a:pt x="4114800" y="564776"/>
                </a:lnTo>
                <a:lnTo>
                  <a:pt x="4168588" y="497541"/>
                </a:lnTo>
                <a:lnTo>
                  <a:pt x="4316506" y="450476"/>
                </a:lnTo>
                <a:lnTo>
                  <a:pt x="4356847" y="369794"/>
                </a:lnTo>
                <a:lnTo>
                  <a:pt x="4363570" y="302559"/>
                </a:lnTo>
                <a:lnTo>
                  <a:pt x="4403911" y="201706"/>
                </a:lnTo>
                <a:lnTo>
                  <a:pt x="4565276" y="141194"/>
                </a:lnTo>
                <a:lnTo>
                  <a:pt x="4686300" y="161365"/>
                </a:lnTo>
                <a:lnTo>
                  <a:pt x="5022476" y="275665"/>
                </a:lnTo>
                <a:lnTo>
                  <a:pt x="5217459" y="356347"/>
                </a:lnTo>
                <a:lnTo>
                  <a:pt x="5331759" y="396688"/>
                </a:lnTo>
                <a:lnTo>
                  <a:pt x="5197288" y="537882"/>
                </a:lnTo>
                <a:lnTo>
                  <a:pt x="5096435" y="591671"/>
                </a:lnTo>
                <a:lnTo>
                  <a:pt x="4941794" y="665629"/>
                </a:lnTo>
                <a:lnTo>
                  <a:pt x="4814047" y="732865"/>
                </a:lnTo>
                <a:lnTo>
                  <a:pt x="4726641" y="726141"/>
                </a:lnTo>
                <a:lnTo>
                  <a:pt x="4726641" y="726141"/>
                </a:lnTo>
                <a:lnTo>
                  <a:pt x="4632511" y="826994"/>
                </a:lnTo>
                <a:lnTo>
                  <a:pt x="4585447" y="974912"/>
                </a:lnTo>
                <a:lnTo>
                  <a:pt x="4518211" y="1075765"/>
                </a:lnTo>
                <a:lnTo>
                  <a:pt x="4424082" y="1176618"/>
                </a:lnTo>
                <a:lnTo>
                  <a:pt x="4363570" y="1243853"/>
                </a:lnTo>
                <a:lnTo>
                  <a:pt x="4350123" y="1284194"/>
                </a:lnTo>
                <a:lnTo>
                  <a:pt x="4269441" y="1371600"/>
                </a:lnTo>
                <a:lnTo>
                  <a:pt x="4262717" y="1438835"/>
                </a:lnTo>
                <a:lnTo>
                  <a:pt x="4329953" y="1445559"/>
                </a:lnTo>
                <a:lnTo>
                  <a:pt x="4437529" y="1385047"/>
                </a:lnTo>
                <a:lnTo>
                  <a:pt x="4491317" y="1391771"/>
                </a:lnTo>
                <a:lnTo>
                  <a:pt x="4464423" y="1472453"/>
                </a:lnTo>
                <a:lnTo>
                  <a:pt x="4457700" y="1546412"/>
                </a:lnTo>
                <a:lnTo>
                  <a:pt x="4397188" y="1701053"/>
                </a:lnTo>
                <a:lnTo>
                  <a:pt x="4316506" y="1795182"/>
                </a:lnTo>
                <a:lnTo>
                  <a:pt x="4316506" y="1869141"/>
                </a:lnTo>
                <a:lnTo>
                  <a:pt x="4296335" y="2003612"/>
                </a:lnTo>
                <a:lnTo>
                  <a:pt x="4471147" y="1896035"/>
                </a:lnTo>
                <a:lnTo>
                  <a:pt x="4524935" y="1801906"/>
                </a:lnTo>
                <a:lnTo>
                  <a:pt x="4605617" y="1674159"/>
                </a:lnTo>
                <a:lnTo>
                  <a:pt x="4679576" y="1559859"/>
                </a:lnTo>
                <a:lnTo>
                  <a:pt x="4679576" y="1485900"/>
                </a:lnTo>
                <a:lnTo>
                  <a:pt x="4740088" y="1391771"/>
                </a:lnTo>
                <a:lnTo>
                  <a:pt x="4854388" y="1364876"/>
                </a:lnTo>
                <a:lnTo>
                  <a:pt x="5022476" y="1358153"/>
                </a:lnTo>
                <a:lnTo>
                  <a:pt x="5264523" y="1351429"/>
                </a:lnTo>
                <a:lnTo>
                  <a:pt x="5378823" y="1391771"/>
                </a:lnTo>
                <a:lnTo>
                  <a:pt x="5446059" y="1324535"/>
                </a:lnTo>
                <a:lnTo>
                  <a:pt x="5627594" y="1290918"/>
                </a:lnTo>
                <a:lnTo>
                  <a:pt x="5795682" y="1364876"/>
                </a:lnTo>
                <a:lnTo>
                  <a:pt x="5822576" y="1405218"/>
                </a:lnTo>
                <a:lnTo>
                  <a:pt x="5849470" y="1499347"/>
                </a:lnTo>
                <a:lnTo>
                  <a:pt x="5876364" y="1701053"/>
                </a:lnTo>
                <a:lnTo>
                  <a:pt x="5876364" y="1795182"/>
                </a:lnTo>
                <a:lnTo>
                  <a:pt x="5977217" y="1882588"/>
                </a:lnTo>
                <a:lnTo>
                  <a:pt x="6010835" y="1902759"/>
                </a:lnTo>
                <a:lnTo>
                  <a:pt x="6010835" y="1949824"/>
                </a:lnTo>
                <a:lnTo>
                  <a:pt x="5936876" y="2091018"/>
                </a:lnTo>
                <a:lnTo>
                  <a:pt x="5741894" y="2319618"/>
                </a:lnTo>
                <a:lnTo>
                  <a:pt x="5701553" y="2333065"/>
                </a:lnTo>
                <a:lnTo>
                  <a:pt x="5674659" y="2427194"/>
                </a:lnTo>
                <a:lnTo>
                  <a:pt x="5755341" y="2514600"/>
                </a:lnTo>
                <a:lnTo>
                  <a:pt x="5862917" y="2440641"/>
                </a:lnTo>
                <a:lnTo>
                  <a:pt x="5970494" y="2541494"/>
                </a:lnTo>
                <a:lnTo>
                  <a:pt x="5762064" y="2830606"/>
                </a:lnTo>
                <a:lnTo>
                  <a:pt x="5546911" y="3045759"/>
                </a:lnTo>
                <a:lnTo>
                  <a:pt x="5331759" y="3274359"/>
                </a:lnTo>
                <a:lnTo>
                  <a:pt x="4988859" y="3570194"/>
                </a:lnTo>
                <a:lnTo>
                  <a:pt x="5009029" y="3637429"/>
                </a:lnTo>
                <a:lnTo>
                  <a:pt x="5143500" y="3623982"/>
                </a:lnTo>
                <a:lnTo>
                  <a:pt x="5271247" y="3496235"/>
                </a:lnTo>
                <a:lnTo>
                  <a:pt x="5446059" y="3429000"/>
                </a:lnTo>
                <a:lnTo>
                  <a:pt x="5748617" y="3220571"/>
                </a:lnTo>
                <a:lnTo>
                  <a:pt x="5950323" y="3119718"/>
                </a:lnTo>
                <a:lnTo>
                  <a:pt x="6037729" y="3119718"/>
                </a:lnTo>
                <a:lnTo>
                  <a:pt x="6145306" y="3086100"/>
                </a:lnTo>
                <a:lnTo>
                  <a:pt x="6360459" y="2944906"/>
                </a:lnTo>
                <a:lnTo>
                  <a:pt x="6447864" y="2918012"/>
                </a:lnTo>
                <a:lnTo>
                  <a:pt x="6589059" y="2971800"/>
                </a:lnTo>
                <a:lnTo>
                  <a:pt x="6703359" y="2965076"/>
                </a:lnTo>
                <a:lnTo>
                  <a:pt x="6710082" y="3052482"/>
                </a:lnTo>
                <a:lnTo>
                  <a:pt x="6710082" y="3052482"/>
                </a:ln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6A8E6726-7A41-D69A-55A2-FE651A7B9660}"/>
              </a:ext>
            </a:extLst>
          </p:cNvPr>
          <p:cNvSpPr/>
          <p:nvPr/>
        </p:nvSpPr>
        <p:spPr>
          <a:xfrm>
            <a:off x="1351429" y="268941"/>
            <a:ext cx="4161865" cy="3543300"/>
          </a:xfrm>
          <a:custGeom>
            <a:avLst/>
            <a:gdLst>
              <a:gd name="connsiteX0" fmla="*/ 0 w 4161865"/>
              <a:gd name="connsiteY0" fmla="*/ 1089212 h 3543300"/>
              <a:gd name="connsiteX1" fmla="*/ 215153 w 4161865"/>
              <a:gd name="connsiteY1" fmla="*/ 968188 h 3543300"/>
              <a:gd name="connsiteX2" fmla="*/ 463924 w 4161865"/>
              <a:gd name="connsiteY2" fmla="*/ 833718 h 3543300"/>
              <a:gd name="connsiteX3" fmla="*/ 625289 w 4161865"/>
              <a:gd name="connsiteY3" fmla="*/ 820271 h 3543300"/>
              <a:gd name="connsiteX4" fmla="*/ 874059 w 4161865"/>
              <a:gd name="connsiteY4" fmla="*/ 934571 h 3543300"/>
              <a:gd name="connsiteX5" fmla="*/ 921124 w 4161865"/>
              <a:gd name="connsiteY5" fmla="*/ 1021977 h 3543300"/>
              <a:gd name="connsiteX6" fmla="*/ 907677 w 4161865"/>
              <a:gd name="connsiteY6" fmla="*/ 1163171 h 3543300"/>
              <a:gd name="connsiteX7" fmla="*/ 847165 w 4161865"/>
              <a:gd name="connsiteY7" fmla="*/ 1385047 h 3543300"/>
              <a:gd name="connsiteX8" fmla="*/ 753036 w 4161865"/>
              <a:gd name="connsiteY8" fmla="*/ 1485900 h 3543300"/>
              <a:gd name="connsiteX9" fmla="*/ 699247 w 4161865"/>
              <a:gd name="connsiteY9" fmla="*/ 1553135 h 3543300"/>
              <a:gd name="connsiteX10" fmla="*/ 699247 w 4161865"/>
              <a:gd name="connsiteY10" fmla="*/ 1620371 h 3543300"/>
              <a:gd name="connsiteX11" fmla="*/ 692524 w 4161865"/>
              <a:gd name="connsiteY11" fmla="*/ 1721224 h 3543300"/>
              <a:gd name="connsiteX12" fmla="*/ 638736 w 4161865"/>
              <a:gd name="connsiteY12" fmla="*/ 1869141 h 3543300"/>
              <a:gd name="connsiteX13" fmla="*/ 726142 w 4161865"/>
              <a:gd name="connsiteY13" fmla="*/ 1875865 h 3543300"/>
              <a:gd name="connsiteX14" fmla="*/ 793377 w 4161865"/>
              <a:gd name="connsiteY14" fmla="*/ 1808630 h 3543300"/>
              <a:gd name="connsiteX15" fmla="*/ 874059 w 4161865"/>
              <a:gd name="connsiteY15" fmla="*/ 1808630 h 3543300"/>
              <a:gd name="connsiteX16" fmla="*/ 941295 w 4161865"/>
              <a:gd name="connsiteY16" fmla="*/ 1896035 h 3543300"/>
              <a:gd name="connsiteX17" fmla="*/ 914400 w 4161865"/>
              <a:gd name="connsiteY17" fmla="*/ 1956547 h 3543300"/>
              <a:gd name="connsiteX18" fmla="*/ 914400 w 4161865"/>
              <a:gd name="connsiteY18" fmla="*/ 2097741 h 3543300"/>
              <a:gd name="connsiteX19" fmla="*/ 974912 w 4161865"/>
              <a:gd name="connsiteY19" fmla="*/ 2138083 h 3543300"/>
              <a:gd name="connsiteX20" fmla="*/ 1082489 w 4161865"/>
              <a:gd name="connsiteY20" fmla="*/ 2104465 h 3543300"/>
              <a:gd name="connsiteX21" fmla="*/ 1169895 w 4161865"/>
              <a:gd name="connsiteY21" fmla="*/ 2017059 h 3543300"/>
              <a:gd name="connsiteX22" fmla="*/ 1264024 w 4161865"/>
              <a:gd name="connsiteY22" fmla="*/ 1902759 h 3543300"/>
              <a:gd name="connsiteX23" fmla="*/ 1304365 w 4161865"/>
              <a:gd name="connsiteY23" fmla="*/ 1848971 h 3543300"/>
              <a:gd name="connsiteX24" fmla="*/ 1465730 w 4161865"/>
              <a:gd name="connsiteY24" fmla="*/ 1748118 h 3543300"/>
              <a:gd name="connsiteX25" fmla="*/ 1573306 w 4161865"/>
              <a:gd name="connsiteY25" fmla="*/ 1620371 h 3543300"/>
              <a:gd name="connsiteX26" fmla="*/ 1606924 w 4161865"/>
              <a:gd name="connsiteY26" fmla="*/ 1418665 h 3543300"/>
              <a:gd name="connsiteX27" fmla="*/ 1653989 w 4161865"/>
              <a:gd name="connsiteY27" fmla="*/ 1250577 h 3543300"/>
              <a:gd name="connsiteX28" fmla="*/ 1754842 w 4161865"/>
              <a:gd name="connsiteY28" fmla="*/ 1136277 h 3543300"/>
              <a:gd name="connsiteX29" fmla="*/ 1855695 w 4161865"/>
              <a:gd name="connsiteY29" fmla="*/ 1069041 h 3543300"/>
              <a:gd name="connsiteX30" fmla="*/ 1969995 w 4161865"/>
              <a:gd name="connsiteY30" fmla="*/ 1116106 h 3543300"/>
              <a:gd name="connsiteX31" fmla="*/ 2050677 w 4161865"/>
              <a:gd name="connsiteY31" fmla="*/ 1284194 h 3543300"/>
              <a:gd name="connsiteX32" fmla="*/ 2178424 w 4161865"/>
              <a:gd name="connsiteY32" fmla="*/ 1405218 h 3543300"/>
              <a:gd name="connsiteX33" fmla="*/ 2433918 w 4161865"/>
              <a:gd name="connsiteY33" fmla="*/ 1606924 h 3543300"/>
              <a:gd name="connsiteX34" fmla="*/ 2454089 w 4161865"/>
              <a:gd name="connsiteY34" fmla="*/ 1627094 h 3543300"/>
              <a:gd name="connsiteX35" fmla="*/ 2286000 w 4161865"/>
              <a:gd name="connsiteY35" fmla="*/ 1815353 h 3543300"/>
              <a:gd name="connsiteX36" fmla="*/ 2568389 w 4161865"/>
              <a:gd name="connsiteY36" fmla="*/ 1963271 h 3543300"/>
              <a:gd name="connsiteX37" fmla="*/ 2655795 w 4161865"/>
              <a:gd name="connsiteY37" fmla="*/ 2050677 h 3543300"/>
              <a:gd name="connsiteX38" fmla="*/ 2622177 w 4161865"/>
              <a:gd name="connsiteY38" fmla="*/ 2138083 h 3543300"/>
              <a:gd name="connsiteX39" fmla="*/ 2359959 w 4161865"/>
              <a:gd name="connsiteY39" fmla="*/ 2326341 h 3543300"/>
              <a:gd name="connsiteX40" fmla="*/ 2312895 w 4161865"/>
              <a:gd name="connsiteY40" fmla="*/ 2393577 h 3543300"/>
              <a:gd name="connsiteX41" fmla="*/ 2319618 w 4161865"/>
              <a:gd name="connsiteY41" fmla="*/ 2427194 h 3543300"/>
              <a:gd name="connsiteX42" fmla="*/ 2433918 w 4161865"/>
              <a:gd name="connsiteY42" fmla="*/ 2467535 h 3543300"/>
              <a:gd name="connsiteX43" fmla="*/ 2514600 w 4161865"/>
              <a:gd name="connsiteY43" fmla="*/ 2433918 h 3543300"/>
              <a:gd name="connsiteX44" fmla="*/ 2548218 w 4161865"/>
              <a:gd name="connsiteY44" fmla="*/ 2494430 h 3543300"/>
              <a:gd name="connsiteX45" fmla="*/ 2696136 w 4161865"/>
              <a:gd name="connsiteY45" fmla="*/ 2447365 h 3543300"/>
              <a:gd name="connsiteX46" fmla="*/ 2844053 w 4161865"/>
              <a:gd name="connsiteY46" fmla="*/ 2420471 h 3543300"/>
              <a:gd name="connsiteX47" fmla="*/ 3025589 w 4161865"/>
              <a:gd name="connsiteY47" fmla="*/ 2494430 h 3543300"/>
              <a:gd name="connsiteX48" fmla="*/ 3133165 w 4161865"/>
              <a:gd name="connsiteY48" fmla="*/ 2702859 h 3543300"/>
              <a:gd name="connsiteX49" fmla="*/ 3092824 w 4161865"/>
              <a:gd name="connsiteY49" fmla="*/ 2783541 h 3543300"/>
              <a:gd name="connsiteX50" fmla="*/ 3079377 w 4161865"/>
              <a:gd name="connsiteY50" fmla="*/ 2884394 h 3543300"/>
              <a:gd name="connsiteX51" fmla="*/ 2985247 w 4161865"/>
              <a:gd name="connsiteY51" fmla="*/ 3065930 h 3543300"/>
              <a:gd name="connsiteX52" fmla="*/ 2891118 w 4161865"/>
              <a:gd name="connsiteY52" fmla="*/ 3173506 h 3543300"/>
              <a:gd name="connsiteX53" fmla="*/ 2918012 w 4161865"/>
              <a:gd name="connsiteY53" fmla="*/ 3307977 h 3543300"/>
              <a:gd name="connsiteX54" fmla="*/ 2864224 w 4161865"/>
              <a:gd name="connsiteY54" fmla="*/ 3395383 h 3543300"/>
              <a:gd name="connsiteX55" fmla="*/ 2823883 w 4161865"/>
              <a:gd name="connsiteY55" fmla="*/ 3536577 h 3543300"/>
              <a:gd name="connsiteX56" fmla="*/ 2870947 w 4161865"/>
              <a:gd name="connsiteY56" fmla="*/ 3543300 h 3543300"/>
              <a:gd name="connsiteX57" fmla="*/ 2951630 w 4161865"/>
              <a:gd name="connsiteY57" fmla="*/ 3543300 h 3543300"/>
              <a:gd name="connsiteX58" fmla="*/ 3039036 w 4161865"/>
              <a:gd name="connsiteY58" fmla="*/ 3455894 h 3543300"/>
              <a:gd name="connsiteX59" fmla="*/ 3092824 w 4161865"/>
              <a:gd name="connsiteY59" fmla="*/ 3348318 h 3543300"/>
              <a:gd name="connsiteX60" fmla="*/ 3173506 w 4161865"/>
              <a:gd name="connsiteY60" fmla="*/ 3234018 h 3543300"/>
              <a:gd name="connsiteX61" fmla="*/ 3247465 w 4161865"/>
              <a:gd name="connsiteY61" fmla="*/ 3153335 h 3543300"/>
              <a:gd name="connsiteX62" fmla="*/ 3334871 w 4161865"/>
              <a:gd name="connsiteY62" fmla="*/ 3146612 h 3543300"/>
              <a:gd name="connsiteX63" fmla="*/ 3355042 w 4161865"/>
              <a:gd name="connsiteY63" fmla="*/ 3193677 h 3543300"/>
              <a:gd name="connsiteX64" fmla="*/ 3388659 w 4161865"/>
              <a:gd name="connsiteY64" fmla="*/ 3220571 h 3543300"/>
              <a:gd name="connsiteX65" fmla="*/ 3442447 w 4161865"/>
              <a:gd name="connsiteY65" fmla="*/ 3186953 h 3543300"/>
              <a:gd name="connsiteX66" fmla="*/ 3496236 w 4161865"/>
              <a:gd name="connsiteY66" fmla="*/ 3254188 h 3543300"/>
              <a:gd name="connsiteX67" fmla="*/ 3556747 w 4161865"/>
              <a:gd name="connsiteY67" fmla="*/ 3301253 h 3543300"/>
              <a:gd name="connsiteX68" fmla="*/ 3671047 w 4161865"/>
              <a:gd name="connsiteY68" fmla="*/ 3281083 h 3543300"/>
              <a:gd name="connsiteX69" fmla="*/ 3677771 w 4161865"/>
              <a:gd name="connsiteY69" fmla="*/ 3193677 h 3543300"/>
              <a:gd name="connsiteX70" fmla="*/ 3523130 w 4161865"/>
              <a:gd name="connsiteY70" fmla="*/ 3079377 h 3543300"/>
              <a:gd name="connsiteX71" fmla="*/ 3442447 w 4161865"/>
              <a:gd name="connsiteY71" fmla="*/ 2931459 h 3543300"/>
              <a:gd name="connsiteX72" fmla="*/ 3442447 w 4161865"/>
              <a:gd name="connsiteY72" fmla="*/ 2870947 h 3543300"/>
              <a:gd name="connsiteX73" fmla="*/ 3489512 w 4161865"/>
              <a:gd name="connsiteY73" fmla="*/ 2850777 h 3543300"/>
              <a:gd name="connsiteX74" fmla="*/ 3671047 w 4161865"/>
              <a:gd name="connsiteY74" fmla="*/ 2817159 h 3543300"/>
              <a:gd name="connsiteX75" fmla="*/ 3818965 w 4161865"/>
              <a:gd name="connsiteY75" fmla="*/ 2938183 h 3543300"/>
              <a:gd name="connsiteX76" fmla="*/ 3933265 w 4161865"/>
              <a:gd name="connsiteY76" fmla="*/ 2864224 h 3543300"/>
              <a:gd name="connsiteX77" fmla="*/ 3966883 w 4161865"/>
              <a:gd name="connsiteY77" fmla="*/ 2857500 h 3543300"/>
              <a:gd name="connsiteX78" fmla="*/ 4114800 w 4161865"/>
              <a:gd name="connsiteY78" fmla="*/ 3018865 h 3543300"/>
              <a:gd name="connsiteX79" fmla="*/ 4161865 w 4161865"/>
              <a:gd name="connsiteY79" fmla="*/ 2958353 h 3543300"/>
              <a:gd name="connsiteX80" fmla="*/ 4161865 w 4161865"/>
              <a:gd name="connsiteY80" fmla="*/ 2850777 h 3543300"/>
              <a:gd name="connsiteX81" fmla="*/ 4074459 w 4161865"/>
              <a:gd name="connsiteY81" fmla="*/ 2770094 h 3543300"/>
              <a:gd name="connsiteX82" fmla="*/ 3939989 w 4161865"/>
              <a:gd name="connsiteY82" fmla="*/ 2622177 h 3543300"/>
              <a:gd name="connsiteX83" fmla="*/ 3953436 w 4161865"/>
              <a:gd name="connsiteY83" fmla="*/ 2575112 h 3543300"/>
              <a:gd name="connsiteX84" fmla="*/ 3872753 w 4161865"/>
              <a:gd name="connsiteY84" fmla="*/ 2494430 h 3543300"/>
              <a:gd name="connsiteX85" fmla="*/ 3771900 w 4161865"/>
              <a:gd name="connsiteY85" fmla="*/ 2541494 h 3543300"/>
              <a:gd name="connsiteX86" fmla="*/ 3644153 w 4161865"/>
              <a:gd name="connsiteY86" fmla="*/ 2635624 h 3543300"/>
              <a:gd name="connsiteX87" fmla="*/ 3523130 w 4161865"/>
              <a:gd name="connsiteY87" fmla="*/ 2642347 h 3543300"/>
              <a:gd name="connsiteX88" fmla="*/ 3442447 w 4161865"/>
              <a:gd name="connsiteY88" fmla="*/ 2602006 h 3543300"/>
              <a:gd name="connsiteX89" fmla="*/ 3375212 w 4161865"/>
              <a:gd name="connsiteY89" fmla="*/ 2454088 h 3543300"/>
              <a:gd name="connsiteX90" fmla="*/ 3375212 w 4161865"/>
              <a:gd name="connsiteY90" fmla="*/ 2346512 h 3543300"/>
              <a:gd name="connsiteX91" fmla="*/ 3395383 w 4161865"/>
              <a:gd name="connsiteY91" fmla="*/ 2339788 h 3543300"/>
              <a:gd name="connsiteX92" fmla="*/ 3422277 w 4161865"/>
              <a:gd name="connsiteY92" fmla="*/ 2292724 h 3543300"/>
              <a:gd name="connsiteX93" fmla="*/ 3348318 w 4161865"/>
              <a:gd name="connsiteY93" fmla="*/ 2265830 h 3543300"/>
              <a:gd name="connsiteX94" fmla="*/ 3321424 w 4161865"/>
              <a:gd name="connsiteY94" fmla="*/ 2212041 h 3543300"/>
              <a:gd name="connsiteX95" fmla="*/ 3301253 w 4161865"/>
              <a:gd name="connsiteY95" fmla="*/ 2158253 h 3543300"/>
              <a:gd name="connsiteX96" fmla="*/ 3166783 w 4161865"/>
              <a:gd name="connsiteY96" fmla="*/ 2023783 h 3543300"/>
              <a:gd name="connsiteX97" fmla="*/ 3166783 w 4161865"/>
              <a:gd name="connsiteY97" fmla="*/ 1922930 h 3543300"/>
              <a:gd name="connsiteX98" fmla="*/ 3126442 w 4161865"/>
              <a:gd name="connsiteY98" fmla="*/ 1788459 h 3543300"/>
              <a:gd name="connsiteX99" fmla="*/ 3052483 w 4161865"/>
              <a:gd name="connsiteY99" fmla="*/ 1512794 h 3543300"/>
              <a:gd name="connsiteX100" fmla="*/ 3112995 w 4161865"/>
              <a:gd name="connsiteY100" fmla="*/ 1432112 h 3543300"/>
              <a:gd name="connsiteX101" fmla="*/ 3173506 w 4161865"/>
              <a:gd name="connsiteY101" fmla="*/ 1371600 h 3543300"/>
              <a:gd name="connsiteX102" fmla="*/ 3328147 w 4161865"/>
              <a:gd name="connsiteY102" fmla="*/ 1344706 h 3543300"/>
              <a:gd name="connsiteX103" fmla="*/ 3529853 w 4161865"/>
              <a:gd name="connsiteY103" fmla="*/ 1337983 h 3543300"/>
              <a:gd name="connsiteX104" fmla="*/ 3576918 w 4161865"/>
              <a:gd name="connsiteY104" fmla="*/ 1290918 h 3543300"/>
              <a:gd name="connsiteX105" fmla="*/ 3307977 w 4161865"/>
              <a:gd name="connsiteY105" fmla="*/ 1190065 h 3543300"/>
              <a:gd name="connsiteX106" fmla="*/ 3160059 w 4161865"/>
              <a:gd name="connsiteY106" fmla="*/ 1102659 h 3543300"/>
              <a:gd name="connsiteX107" fmla="*/ 3005418 w 4161865"/>
              <a:gd name="connsiteY107" fmla="*/ 981635 h 3543300"/>
              <a:gd name="connsiteX108" fmla="*/ 2965077 w 4161865"/>
              <a:gd name="connsiteY108" fmla="*/ 968188 h 3543300"/>
              <a:gd name="connsiteX109" fmla="*/ 2864224 w 4161865"/>
              <a:gd name="connsiteY109" fmla="*/ 874059 h 3543300"/>
              <a:gd name="connsiteX110" fmla="*/ 2911289 w 4161865"/>
              <a:gd name="connsiteY110" fmla="*/ 712694 h 3543300"/>
              <a:gd name="connsiteX111" fmla="*/ 2965077 w 4161865"/>
              <a:gd name="connsiteY111" fmla="*/ 598394 h 3543300"/>
              <a:gd name="connsiteX112" fmla="*/ 3072653 w 4161865"/>
              <a:gd name="connsiteY112" fmla="*/ 463924 h 3543300"/>
              <a:gd name="connsiteX113" fmla="*/ 2944906 w 4161865"/>
              <a:gd name="connsiteY113" fmla="*/ 490818 h 3543300"/>
              <a:gd name="connsiteX114" fmla="*/ 2810436 w 4161865"/>
              <a:gd name="connsiteY114" fmla="*/ 524435 h 3543300"/>
              <a:gd name="connsiteX115" fmla="*/ 2675965 w 4161865"/>
              <a:gd name="connsiteY115" fmla="*/ 517712 h 3543300"/>
              <a:gd name="connsiteX116" fmla="*/ 2568389 w 4161865"/>
              <a:gd name="connsiteY116" fmla="*/ 369794 h 3543300"/>
              <a:gd name="connsiteX117" fmla="*/ 2541495 w 4161865"/>
              <a:gd name="connsiteY117" fmla="*/ 302559 h 3543300"/>
              <a:gd name="connsiteX118" fmla="*/ 2507877 w 4161865"/>
              <a:gd name="connsiteY118" fmla="*/ 188259 h 3543300"/>
              <a:gd name="connsiteX119" fmla="*/ 2554942 w 4161865"/>
              <a:gd name="connsiteY119" fmla="*/ 94130 h 3543300"/>
              <a:gd name="connsiteX120" fmla="*/ 2662518 w 4161865"/>
              <a:gd name="connsiteY120" fmla="*/ 0 h 354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4161865" h="3543300">
                <a:moveTo>
                  <a:pt x="0" y="1089212"/>
                </a:moveTo>
                <a:lnTo>
                  <a:pt x="215153" y="968188"/>
                </a:lnTo>
                <a:lnTo>
                  <a:pt x="463924" y="833718"/>
                </a:lnTo>
                <a:lnTo>
                  <a:pt x="625289" y="820271"/>
                </a:lnTo>
                <a:lnTo>
                  <a:pt x="874059" y="934571"/>
                </a:lnTo>
                <a:lnTo>
                  <a:pt x="921124" y="1021977"/>
                </a:lnTo>
                <a:lnTo>
                  <a:pt x="907677" y="1163171"/>
                </a:lnTo>
                <a:lnTo>
                  <a:pt x="847165" y="1385047"/>
                </a:lnTo>
                <a:lnTo>
                  <a:pt x="753036" y="1485900"/>
                </a:lnTo>
                <a:lnTo>
                  <a:pt x="699247" y="1553135"/>
                </a:lnTo>
                <a:lnTo>
                  <a:pt x="699247" y="1620371"/>
                </a:lnTo>
                <a:lnTo>
                  <a:pt x="692524" y="1721224"/>
                </a:lnTo>
                <a:lnTo>
                  <a:pt x="638736" y="1869141"/>
                </a:lnTo>
                <a:lnTo>
                  <a:pt x="726142" y="1875865"/>
                </a:lnTo>
                <a:lnTo>
                  <a:pt x="793377" y="1808630"/>
                </a:lnTo>
                <a:lnTo>
                  <a:pt x="874059" y="1808630"/>
                </a:lnTo>
                <a:lnTo>
                  <a:pt x="941295" y="1896035"/>
                </a:lnTo>
                <a:lnTo>
                  <a:pt x="914400" y="1956547"/>
                </a:lnTo>
                <a:lnTo>
                  <a:pt x="914400" y="2097741"/>
                </a:lnTo>
                <a:lnTo>
                  <a:pt x="974912" y="2138083"/>
                </a:lnTo>
                <a:lnTo>
                  <a:pt x="1082489" y="2104465"/>
                </a:lnTo>
                <a:lnTo>
                  <a:pt x="1169895" y="2017059"/>
                </a:lnTo>
                <a:lnTo>
                  <a:pt x="1264024" y="1902759"/>
                </a:lnTo>
                <a:lnTo>
                  <a:pt x="1304365" y="1848971"/>
                </a:lnTo>
                <a:lnTo>
                  <a:pt x="1465730" y="1748118"/>
                </a:lnTo>
                <a:lnTo>
                  <a:pt x="1573306" y="1620371"/>
                </a:lnTo>
                <a:lnTo>
                  <a:pt x="1606924" y="1418665"/>
                </a:lnTo>
                <a:lnTo>
                  <a:pt x="1653989" y="1250577"/>
                </a:lnTo>
                <a:lnTo>
                  <a:pt x="1754842" y="1136277"/>
                </a:lnTo>
                <a:lnTo>
                  <a:pt x="1855695" y="1069041"/>
                </a:lnTo>
                <a:lnTo>
                  <a:pt x="1969995" y="1116106"/>
                </a:lnTo>
                <a:lnTo>
                  <a:pt x="2050677" y="1284194"/>
                </a:lnTo>
                <a:lnTo>
                  <a:pt x="2178424" y="1405218"/>
                </a:lnTo>
                <a:lnTo>
                  <a:pt x="2433918" y="1606924"/>
                </a:lnTo>
                <a:lnTo>
                  <a:pt x="2454089" y="1627094"/>
                </a:lnTo>
                <a:lnTo>
                  <a:pt x="2286000" y="1815353"/>
                </a:lnTo>
                <a:lnTo>
                  <a:pt x="2568389" y="1963271"/>
                </a:lnTo>
                <a:lnTo>
                  <a:pt x="2655795" y="2050677"/>
                </a:lnTo>
                <a:lnTo>
                  <a:pt x="2622177" y="2138083"/>
                </a:lnTo>
                <a:lnTo>
                  <a:pt x="2359959" y="2326341"/>
                </a:lnTo>
                <a:lnTo>
                  <a:pt x="2312895" y="2393577"/>
                </a:lnTo>
                <a:lnTo>
                  <a:pt x="2319618" y="2427194"/>
                </a:lnTo>
                <a:lnTo>
                  <a:pt x="2433918" y="2467535"/>
                </a:lnTo>
                <a:lnTo>
                  <a:pt x="2514600" y="2433918"/>
                </a:lnTo>
                <a:lnTo>
                  <a:pt x="2548218" y="2494430"/>
                </a:lnTo>
                <a:lnTo>
                  <a:pt x="2696136" y="2447365"/>
                </a:lnTo>
                <a:lnTo>
                  <a:pt x="2844053" y="2420471"/>
                </a:lnTo>
                <a:lnTo>
                  <a:pt x="3025589" y="2494430"/>
                </a:lnTo>
                <a:lnTo>
                  <a:pt x="3133165" y="2702859"/>
                </a:lnTo>
                <a:lnTo>
                  <a:pt x="3092824" y="2783541"/>
                </a:lnTo>
                <a:lnTo>
                  <a:pt x="3079377" y="2884394"/>
                </a:lnTo>
                <a:lnTo>
                  <a:pt x="2985247" y="3065930"/>
                </a:lnTo>
                <a:lnTo>
                  <a:pt x="2891118" y="3173506"/>
                </a:lnTo>
                <a:lnTo>
                  <a:pt x="2918012" y="3307977"/>
                </a:lnTo>
                <a:lnTo>
                  <a:pt x="2864224" y="3395383"/>
                </a:lnTo>
                <a:lnTo>
                  <a:pt x="2823883" y="3536577"/>
                </a:lnTo>
                <a:lnTo>
                  <a:pt x="2870947" y="3543300"/>
                </a:lnTo>
                <a:lnTo>
                  <a:pt x="2951630" y="3543300"/>
                </a:lnTo>
                <a:lnTo>
                  <a:pt x="3039036" y="3455894"/>
                </a:lnTo>
                <a:lnTo>
                  <a:pt x="3092824" y="3348318"/>
                </a:lnTo>
                <a:lnTo>
                  <a:pt x="3173506" y="3234018"/>
                </a:lnTo>
                <a:lnTo>
                  <a:pt x="3247465" y="3153335"/>
                </a:lnTo>
                <a:lnTo>
                  <a:pt x="3334871" y="3146612"/>
                </a:lnTo>
                <a:lnTo>
                  <a:pt x="3355042" y="3193677"/>
                </a:lnTo>
                <a:lnTo>
                  <a:pt x="3388659" y="3220571"/>
                </a:lnTo>
                <a:lnTo>
                  <a:pt x="3442447" y="3186953"/>
                </a:lnTo>
                <a:lnTo>
                  <a:pt x="3496236" y="3254188"/>
                </a:lnTo>
                <a:lnTo>
                  <a:pt x="3556747" y="3301253"/>
                </a:lnTo>
                <a:lnTo>
                  <a:pt x="3671047" y="3281083"/>
                </a:lnTo>
                <a:lnTo>
                  <a:pt x="3677771" y="3193677"/>
                </a:lnTo>
                <a:lnTo>
                  <a:pt x="3523130" y="3079377"/>
                </a:lnTo>
                <a:lnTo>
                  <a:pt x="3442447" y="2931459"/>
                </a:lnTo>
                <a:lnTo>
                  <a:pt x="3442447" y="2870947"/>
                </a:lnTo>
                <a:lnTo>
                  <a:pt x="3489512" y="2850777"/>
                </a:lnTo>
                <a:lnTo>
                  <a:pt x="3671047" y="2817159"/>
                </a:lnTo>
                <a:lnTo>
                  <a:pt x="3818965" y="2938183"/>
                </a:lnTo>
                <a:lnTo>
                  <a:pt x="3933265" y="2864224"/>
                </a:lnTo>
                <a:lnTo>
                  <a:pt x="3966883" y="2857500"/>
                </a:lnTo>
                <a:lnTo>
                  <a:pt x="4114800" y="3018865"/>
                </a:lnTo>
                <a:lnTo>
                  <a:pt x="4161865" y="2958353"/>
                </a:lnTo>
                <a:lnTo>
                  <a:pt x="4161865" y="2850777"/>
                </a:lnTo>
                <a:lnTo>
                  <a:pt x="4074459" y="2770094"/>
                </a:lnTo>
                <a:lnTo>
                  <a:pt x="3939989" y="2622177"/>
                </a:lnTo>
                <a:lnTo>
                  <a:pt x="3953436" y="2575112"/>
                </a:lnTo>
                <a:lnTo>
                  <a:pt x="3872753" y="2494430"/>
                </a:lnTo>
                <a:lnTo>
                  <a:pt x="3771900" y="2541494"/>
                </a:lnTo>
                <a:lnTo>
                  <a:pt x="3644153" y="2635624"/>
                </a:lnTo>
                <a:lnTo>
                  <a:pt x="3523130" y="2642347"/>
                </a:lnTo>
                <a:lnTo>
                  <a:pt x="3442447" y="2602006"/>
                </a:lnTo>
                <a:lnTo>
                  <a:pt x="3375212" y="2454088"/>
                </a:lnTo>
                <a:lnTo>
                  <a:pt x="3375212" y="2346512"/>
                </a:lnTo>
                <a:lnTo>
                  <a:pt x="3395383" y="2339788"/>
                </a:lnTo>
                <a:lnTo>
                  <a:pt x="3422277" y="2292724"/>
                </a:lnTo>
                <a:lnTo>
                  <a:pt x="3348318" y="2265830"/>
                </a:lnTo>
                <a:lnTo>
                  <a:pt x="3321424" y="2212041"/>
                </a:lnTo>
                <a:lnTo>
                  <a:pt x="3301253" y="2158253"/>
                </a:lnTo>
                <a:lnTo>
                  <a:pt x="3166783" y="2023783"/>
                </a:lnTo>
                <a:lnTo>
                  <a:pt x="3166783" y="1922930"/>
                </a:lnTo>
                <a:lnTo>
                  <a:pt x="3126442" y="1788459"/>
                </a:lnTo>
                <a:lnTo>
                  <a:pt x="3052483" y="1512794"/>
                </a:lnTo>
                <a:lnTo>
                  <a:pt x="3112995" y="1432112"/>
                </a:lnTo>
                <a:lnTo>
                  <a:pt x="3173506" y="1371600"/>
                </a:lnTo>
                <a:lnTo>
                  <a:pt x="3328147" y="1344706"/>
                </a:lnTo>
                <a:lnTo>
                  <a:pt x="3529853" y="1337983"/>
                </a:lnTo>
                <a:lnTo>
                  <a:pt x="3576918" y="1290918"/>
                </a:lnTo>
                <a:lnTo>
                  <a:pt x="3307977" y="1190065"/>
                </a:lnTo>
                <a:lnTo>
                  <a:pt x="3160059" y="1102659"/>
                </a:lnTo>
                <a:lnTo>
                  <a:pt x="3005418" y="981635"/>
                </a:lnTo>
                <a:lnTo>
                  <a:pt x="2965077" y="968188"/>
                </a:lnTo>
                <a:lnTo>
                  <a:pt x="2864224" y="874059"/>
                </a:lnTo>
                <a:lnTo>
                  <a:pt x="2911289" y="712694"/>
                </a:lnTo>
                <a:lnTo>
                  <a:pt x="2965077" y="598394"/>
                </a:lnTo>
                <a:lnTo>
                  <a:pt x="3072653" y="463924"/>
                </a:lnTo>
                <a:lnTo>
                  <a:pt x="2944906" y="490818"/>
                </a:lnTo>
                <a:lnTo>
                  <a:pt x="2810436" y="524435"/>
                </a:lnTo>
                <a:lnTo>
                  <a:pt x="2675965" y="517712"/>
                </a:lnTo>
                <a:lnTo>
                  <a:pt x="2568389" y="369794"/>
                </a:lnTo>
                <a:lnTo>
                  <a:pt x="2541495" y="302559"/>
                </a:lnTo>
                <a:lnTo>
                  <a:pt x="2507877" y="188259"/>
                </a:lnTo>
                <a:lnTo>
                  <a:pt x="2554942" y="94130"/>
                </a:lnTo>
                <a:lnTo>
                  <a:pt x="2662518" y="0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3242E3E-C2E1-2BBE-7F8D-C4F8F50338A6}"/>
              </a:ext>
            </a:extLst>
          </p:cNvPr>
          <p:cNvGrpSpPr/>
          <p:nvPr/>
        </p:nvGrpSpPr>
        <p:grpSpPr>
          <a:xfrm>
            <a:off x="1344706" y="3307976"/>
            <a:ext cx="3879476" cy="3274359"/>
            <a:chOff x="1344706" y="3307976"/>
            <a:chExt cx="3879476" cy="3274359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BCB0DB7-CC24-E5F4-E61F-295951CF7D99}"/>
                </a:ext>
              </a:extLst>
            </p:cNvPr>
            <p:cNvSpPr/>
            <p:nvPr/>
          </p:nvSpPr>
          <p:spPr>
            <a:xfrm>
              <a:off x="1344706" y="3307976"/>
              <a:ext cx="2077570" cy="2111189"/>
            </a:xfrm>
            <a:custGeom>
              <a:avLst/>
              <a:gdLst>
                <a:gd name="connsiteX0" fmla="*/ 652182 w 2077570"/>
                <a:gd name="connsiteY0" fmla="*/ 2111189 h 2111189"/>
                <a:gd name="connsiteX1" fmla="*/ 705970 w 2077570"/>
                <a:gd name="connsiteY1" fmla="*/ 2023783 h 2111189"/>
                <a:gd name="connsiteX2" fmla="*/ 652182 w 2077570"/>
                <a:gd name="connsiteY2" fmla="*/ 1902759 h 2111189"/>
                <a:gd name="connsiteX3" fmla="*/ 652182 w 2077570"/>
                <a:gd name="connsiteY3" fmla="*/ 1862418 h 2111189"/>
                <a:gd name="connsiteX4" fmla="*/ 712694 w 2077570"/>
                <a:gd name="connsiteY4" fmla="*/ 1768289 h 2111189"/>
                <a:gd name="connsiteX5" fmla="*/ 907676 w 2077570"/>
                <a:gd name="connsiteY5" fmla="*/ 1754842 h 2111189"/>
                <a:gd name="connsiteX6" fmla="*/ 1156447 w 2077570"/>
                <a:gd name="connsiteY6" fmla="*/ 1707777 h 2111189"/>
                <a:gd name="connsiteX7" fmla="*/ 1351429 w 2077570"/>
                <a:gd name="connsiteY7" fmla="*/ 1660712 h 2111189"/>
                <a:gd name="connsiteX8" fmla="*/ 1506070 w 2077570"/>
                <a:gd name="connsiteY8" fmla="*/ 1620371 h 2111189"/>
                <a:gd name="connsiteX9" fmla="*/ 1727947 w 2077570"/>
                <a:gd name="connsiteY9" fmla="*/ 1546412 h 2111189"/>
                <a:gd name="connsiteX10" fmla="*/ 1855694 w 2077570"/>
                <a:gd name="connsiteY10" fmla="*/ 1485900 h 2111189"/>
                <a:gd name="connsiteX11" fmla="*/ 2057400 w 2077570"/>
                <a:gd name="connsiteY11" fmla="*/ 1371600 h 2111189"/>
                <a:gd name="connsiteX12" fmla="*/ 2070847 w 2077570"/>
                <a:gd name="connsiteY12" fmla="*/ 1297642 h 2111189"/>
                <a:gd name="connsiteX13" fmla="*/ 2077570 w 2077570"/>
                <a:gd name="connsiteY13" fmla="*/ 1156448 h 2111189"/>
                <a:gd name="connsiteX14" fmla="*/ 2043953 w 2077570"/>
                <a:gd name="connsiteY14" fmla="*/ 974912 h 2111189"/>
                <a:gd name="connsiteX15" fmla="*/ 1969994 w 2077570"/>
                <a:gd name="connsiteY15" fmla="*/ 840442 h 2111189"/>
                <a:gd name="connsiteX16" fmla="*/ 1916206 w 2077570"/>
                <a:gd name="connsiteY16" fmla="*/ 739589 h 2111189"/>
                <a:gd name="connsiteX17" fmla="*/ 1848970 w 2077570"/>
                <a:gd name="connsiteY17" fmla="*/ 692524 h 2111189"/>
                <a:gd name="connsiteX18" fmla="*/ 1788459 w 2077570"/>
                <a:gd name="connsiteY18" fmla="*/ 685800 h 2111189"/>
                <a:gd name="connsiteX19" fmla="*/ 1754841 w 2077570"/>
                <a:gd name="connsiteY19" fmla="*/ 685800 h 2111189"/>
                <a:gd name="connsiteX20" fmla="*/ 1680882 w 2077570"/>
                <a:gd name="connsiteY20" fmla="*/ 685800 h 2111189"/>
                <a:gd name="connsiteX21" fmla="*/ 1586753 w 2077570"/>
                <a:gd name="connsiteY21" fmla="*/ 638736 h 2111189"/>
                <a:gd name="connsiteX22" fmla="*/ 1492623 w 2077570"/>
                <a:gd name="connsiteY22" fmla="*/ 524436 h 2111189"/>
                <a:gd name="connsiteX23" fmla="*/ 1465729 w 2077570"/>
                <a:gd name="connsiteY23" fmla="*/ 484095 h 2111189"/>
                <a:gd name="connsiteX24" fmla="*/ 1418665 w 2077570"/>
                <a:gd name="connsiteY24" fmla="*/ 484095 h 2111189"/>
                <a:gd name="connsiteX25" fmla="*/ 1324535 w 2077570"/>
                <a:gd name="connsiteY25" fmla="*/ 470648 h 2111189"/>
                <a:gd name="connsiteX26" fmla="*/ 1324535 w 2077570"/>
                <a:gd name="connsiteY26" fmla="*/ 423583 h 2111189"/>
                <a:gd name="connsiteX27" fmla="*/ 1324535 w 2077570"/>
                <a:gd name="connsiteY27" fmla="*/ 329453 h 2111189"/>
                <a:gd name="connsiteX28" fmla="*/ 1378323 w 2077570"/>
                <a:gd name="connsiteY28" fmla="*/ 235324 h 2111189"/>
                <a:gd name="connsiteX29" fmla="*/ 1452282 w 2077570"/>
                <a:gd name="connsiteY29" fmla="*/ 201706 h 2111189"/>
                <a:gd name="connsiteX30" fmla="*/ 1499347 w 2077570"/>
                <a:gd name="connsiteY30" fmla="*/ 107577 h 2111189"/>
                <a:gd name="connsiteX31" fmla="*/ 1499347 w 2077570"/>
                <a:gd name="connsiteY31" fmla="*/ 0 h 2111189"/>
                <a:gd name="connsiteX32" fmla="*/ 1452282 w 2077570"/>
                <a:gd name="connsiteY32" fmla="*/ 0 h 2111189"/>
                <a:gd name="connsiteX33" fmla="*/ 1284194 w 2077570"/>
                <a:gd name="connsiteY33" fmla="*/ 6724 h 2111189"/>
                <a:gd name="connsiteX34" fmla="*/ 1216959 w 2077570"/>
                <a:gd name="connsiteY34" fmla="*/ 60512 h 2111189"/>
                <a:gd name="connsiteX35" fmla="*/ 1223682 w 2077570"/>
                <a:gd name="connsiteY35" fmla="*/ 194983 h 2111189"/>
                <a:gd name="connsiteX36" fmla="*/ 1203512 w 2077570"/>
                <a:gd name="connsiteY36" fmla="*/ 275665 h 2111189"/>
                <a:gd name="connsiteX37" fmla="*/ 1156447 w 2077570"/>
                <a:gd name="connsiteY37" fmla="*/ 309283 h 2111189"/>
                <a:gd name="connsiteX38" fmla="*/ 1116106 w 2077570"/>
                <a:gd name="connsiteY38" fmla="*/ 363071 h 2111189"/>
                <a:gd name="connsiteX39" fmla="*/ 1089212 w 2077570"/>
                <a:gd name="connsiteY39" fmla="*/ 423583 h 2111189"/>
                <a:gd name="connsiteX40" fmla="*/ 1102659 w 2077570"/>
                <a:gd name="connsiteY40" fmla="*/ 484095 h 2111189"/>
                <a:gd name="connsiteX41" fmla="*/ 968188 w 2077570"/>
                <a:gd name="connsiteY41" fmla="*/ 484095 h 2111189"/>
                <a:gd name="connsiteX42" fmla="*/ 894229 w 2077570"/>
                <a:gd name="connsiteY42" fmla="*/ 443753 h 2111189"/>
                <a:gd name="connsiteX43" fmla="*/ 813547 w 2077570"/>
                <a:gd name="connsiteY43" fmla="*/ 403412 h 2111189"/>
                <a:gd name="connsiteX44" fmla="*/ 766482 w 2077570"/>
                <a:gd name="connsiteY44" fmla="*/ 403412 h 2111189"/>
                <a:gd name="connsiteX45" fmla="*/ 753035 w 2077570"/>
                <a:gd name="connsiteY45" fmla="*/ 322730 h 2111189"/>
                <a:gd name="connsiteX46" fmla="*/ 537882 w 2077570"/>
                <a:gd name="connsiteY46" fmla="*/ 275665 h 2111189"/>
                <a:gd name="connsiteX47" fmla="*/ 356347 w 2077570"/>
                <a:gd name="connsiteY47" fmla="*/ 174812 h 2111189"/>
                <a:gd name="connsiteX48" fmla="*/ 289112 w 2077570"/>
                <a:gd name="connsiteY48" fmla="*/ 154642 h 2111189"/>
                <a:gd name="connsiteX49" fmla="*/ 0 w 2077570"/>
                <a:gd name="connsiteY49" fmla="*/ 107577 h 211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77570" h="2111189">
                  <a:moveTo>
                    <a:pt x="652182" y="2111189"/>
                  </a:moveTo>
                  <a:lnTo>
                    <a:pt x="705970" y="2023783"/>
                  </a:lnTo>
                  <a:lnTo>
                    <a:pt x="652182" y="1902759"/>
                  </a:lnTo>
                  <a:lnTo>
                    <a:pt x="652182" y="1862418"/>
                  </a:lnTo>
                  <a:lnTo>
                    <a:pt x="712694" y="1768289"/>
                  </a:lnTo>
                  <a:lnTo>
                    <a:pt x="907676" y="1754842"/>
                  </a:lnTo>
                  <a:lnTo>
                    <a:pt x="1156447" y="1707777"/>
                  </a:lnTo>
                  <a:lnTo>
                    <a:pt x="1351429" y="1660712"/>
                  </a:lnTo>
                  <a:lnTo>
                    <a:pt x="1506070" y="1620371"/>
                  </a:lnTo>
                  <a:lnTo>
                    <a:pt x="1727947" y="1546412"/>
                  </a:lnTo>
                  <a:lnTo>
                    <a:pt x="1855694" y="1485900"/>
                  </a:lnTo>
                  <a:lnTo>
                    <a:pt x="2057400" y="1371600"/>
                  </a:lnTo>
                  <a:lnTo>
                    <a:pt x="2070847" y="1297642"/>
                  </a:lnTo>
                  <a:lnTo>
                    <a:pt x="2077570" y="1156448"/>
                  </a:lnTo>
                  <a:lnTo>
                    <a:pt x="2043953" y="974912"/>
                  </a:lnTo>
                  <a:lnTo>
                    <a:pt x="1969994" y="840442"/>
                  </a:lnTo>
                  <a:lnTo>
                    <a:pt x="1916206" y="739589"/>
                  </a:lnTo>
                  <a:lnTo>
                    <a:pt x="1848970" y="692524"/>
                  </a:lnTo>
                  <a:lnTo>
                    <a:pt x="1788459" y="685800"/>
                  </a:lnTo>
                  <a:lnTo>
                    <a:pt x="1754841" y="685800"/>
                  </a:lnTo>
                  <a:lnTo>
                    <a:pt x="1680882" y="685800"/>
                  </a:lnTo>
                  <a:lnTo>
                    <a:pt x="1586753" y="638736"/>
                  </a:lnTo>
                  <a:lnTo>
                    <a:pt x="1492623" y="524436"/>
                  </a:lnTo>
                  <a:lnTo>
                    <a:pt x="1465729" y="484095"/>
                  </a:lnTo>
                  <a:lnTo>
                    <a:pt x="1418665" y="484095"/>
                  </a:lnTo>
                  <a:lnTo>
                    <a:pt x="1324535" y="470648"/>
                  </a:lnTo>
                  <a:lnTo>
                    <a:pt x="1324535" y="423583"/>
                  </a:lnTo>
                  <a:lnTo>
                    <a:pt x="1324535" y="329453"/>
                  </a:lnTo>
                  <a:lnTo>
                    <a:pt x="1378323" y="235324"/>
                  </a:lnTo>
                  <a:lnTo>
                    <a:pt x="1452282" y="201706"/>
                  </a:lnTo>
                  <a:lnTo>
                    <a:pt x="1499347" y="107577"/>
                  </a:lnTo>
                  <a:lnTo>
                    <a:pt x="1499347" y="0"/>
                  </a:lnTo>
                  <a:lnTo>
                    <a:pt x="1452282" y="0"/>
                  </a:lnTo>
                  <a:lnTo>
                    <a:pt x="1284194" y="6724"/>
                  </a:lnTo>
                  <a:lnTo>
                    <a:pt x="1216959" y="60512"/>
                  </a:lnTo>
                  <a:lnTo>
                    <a:pt x="1223682" y="194983"/>
                  </a:lnTo>
                  <a:lnTo>
                    <a:pt x="1203512" y="275665"/>
                  </a:lnTo>
                  <a:lnTo>
                    <a:pt x="1156447" y="309283"/>
                  </a:lnTo>
                  <a:lnTo>
                    <a:pt x="1116106" y="363071"/>
                  </a:lnTo>
                  <a:lnTo>
                    <a:pt x="1089212" y="423583"/>
                  </a:lnTo>
                  <a:lnTo>
                    <a:pt x="1102659" y="484095"/>
                  </a:lnTo>
                  <a:lnTo>
                    <a:pt x="968188" y="484095"/>
                  </a:lnTo>
                  <a:lnTo>
                    <a:pt x="894229" y="443753"/>
                  </a:lnTo>
                  <a:lnTo>
                    <a:pt x="813547" y="403412"/>
                  </a:lnTo>
                  <a:lnTo>
                    <a:pt x="766482" y="403412"/>
                  </a:lnTo>
                  <a:lnTo>
                    <a:pt x="753035" y="322730"/>
                  </a:lnTo>
                  <a:lnTo>
                    <a:pt x="537882" y="275665"/>
                  </a:lnTo>
                  <a:lnTo>
                    <a:pt x="356347" y="174812"/>
                  </a:lnTo>
                  <a:lnTo>
                    <a:pt x="289112" y="154642"/>
                  </a:lnTo>
                  <a:lnTo>
                    <a:pt x="0" y="107577"/>
                  </a:ln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E2AC6AD-E1AC-9CC9-FBE9-769C21169BFD}"/>
                </a:ext>
              </a:extLst>
            </p:cNvPr>
            <p:cNvSpPr/>
            <p:nvPr/>
          </p:nvSpPr>
          <p:spPr>
            <a:xfrm>
              <a:off x="1909482" y="5405718"/>
              <a:ext cx="759759" cy="1176617"/>
            </a:xfrm>
            <a:custGeom>
              <a:avLst/>
              <a:gdLst>
                <a:gd name="connsiteX0" fmla="*/ 121024 w 759759"/>
                <a:gd name="connsiteY0" fmla="*/ 0 h 1176617"/>
                <a:gd name="connsiteX1" fmla="*/ 20171 w 759759"/>
                <a:gd name="connsiteY1" fmla="*/ 67235 h 1176617"/>
                <a:gd name="connsiteX2" fmla="*/ 0 w 759759"/>
                <a:gd name="connsiteY2" fmla="*/ 134470 h 1176617"/>
                <a:gd name="connsiteX3" fmla="*/ 73959 w 759759"/>
                <a:gd name="connsiteY3" fmla="*/ 201706 h 1176617"/>
                <a:gd name="connsiteX4" fmla="*/ 188259 w 759759"/>
                <a:gd name="connsiteY4" fmla="*/ 275664 h 1176617"/>
                <a:gd name="connsiteX5" fmla="*/ 316006 w 759759"/>
                <a:gd name="connsiteY5" fmla="*/ 302558 h 1176617"/>
                <a:gd name="connsiteX6" fmla="*/ 430306 w 759759"/>
                <a:gd name="connsiteY6" fmla="*/ 336176 h 1176617"/>
                <a:gd name="connsiteX7" fmla="*/ 463924 w 759759"/>
                <a:gd name="connsiteY7" fmla="*/ 410135 h 1176617"/>
                <a:gd name="connsiteX8" fmla="*/ 564777 w 759759"/>
                <a:gd name="connsiteY8" fmla="*/ 531158 h 1176617"/>
                <a:gd name="connsiteX9" fmla="*/ 665630 w 759759"/>
                <a:gd name="connsiteY9" fmla="*/ 645458 h 1176617"/>
                <a:gd name="connsiteX10" fmla="*/ 658906 w 759759"/>
                <a:gd name="connsiteY10" fmla="*/ 652182 h 1176617"/>
                <a:gd name="connsiteX11" fmla="*/ 578224 w 759759"/>
                <a:gd name="connsiteY11" fmla="*/ 732864 h 1176617"/>
                <a:gd name="connsiteX12" fmla="*/ 578224 w 759759"/>
                <a:gd name="connsiteY12" fmla="*/ 793376 h 1176617"/>
                <a:gd name="connsiteX13" fmla="*/ 679077 w 759759"/>
                <a:gd name="connsiteY13" fmla="*/ 793376 h 1176617"/>
                <a:gd name="connsiteX14" fmla="*/ 759759 w 759759"/>
                <a:gd name="connsiteY14" fmla="*/ 867335 h 1176617"/>
                <a:gd name="connsiteX15" fmla="*/ 753036 w 759759"/>
                <a:gd name="connsiteY15" fmla="*/ 974911 h 1176617"/>
                <a:gd name="connsiteX16" fmla="*/ 658906 w 759759"/>
                <a:gd name="connsiteY16" fmla="*/ 1176617 h 117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59759" h="1176617">
                  <a:moveTo>
                    <a:pt x="121024" y="0"/>
                  </a:moveTo>
                  <a:lnTo>
                    <a:pt x="20171" y="67235"/>
                  </a:lnTo>
                  <a:lnTo>
                    <a:pt x="0" y="134470"/>
                  </a:lnTo>
                  <a:lnTo>
                    <a:pt x="73959" y="201706"/>
                  </a:lnTo>
                  <a:lnTo>
                    <a:pt x="188259" y="275664"/>
                  </a:lnTo>
                  <a:lnTo>
                    <a:pt x="316006" y="302558"/>
                  </a:lnTo>
                  <a:lnTo>
                    <a:pt x="430306" y="336176"/>
                  </a:lnTo>
                  <a:lnTo>
                    <a:pt x="463924" y="410135"/>
                  </a:lnTo>
                  <a:lnTo>
                    <a:pt x="564777" y="531158"/>
                  </a:lnTo>
                  <a:lnTo>
                    <a:pt x="665630" y="645458"/>
                  </a:lnTo>
                  <a:lnTo>
                    <a:pt x="658906" y="652182"/>
                  </a:lnTo>
                  <a:lnTo>
                    <a:pt x="578224" y="732864"/>
                  </a:lnTo>
                  <a:lnTo>
                    <a:pt x="578224" y="793376"/>
                  </a:lnTo>
                  <a:lnTo>
                    <a:pt x="679077" y="793376"/>
                  </a:lnTo>
                  <a:lnTo>
                    <a:pt x="759759" y="867335"/>
                  </a:lnTo>
                  <a:lnTo>
                    <a:pt x="753036" y="974911"/>
                  </a:lnTo>
                  <a:lnTo>
                    <a:pt x="658906" y="1176617"/>
                  </a:ln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A941FBD-A594-A05F-C848-E2A972A71F6D}"/>
                </a:ext>
              </a:extLst>
            </p:cNvPr>
            <p:cNvSpPr/>
            <p:nvPr/>
          </p:nvSpPr>
          <p:spPr>
            <a:xfrm>
              <a:off x="4518212" y="5405718"/>
              <a:ext cx="705970" cy="1143000"/>
            </a:xfrm>
            <a:custGeom>
              <a:avLst/>
              <a:gdLst>
                <a:gd name="connsiteX0" fmla="*/ 0 w 705970"/>
                <a:gd name="connsiteY0" fmla="*/ 0 h 1143000"/>
                <a:gd name="connsiteX1" fmla="*/ 121023 w 705970"/>
                <a:gd name="connsiteY1" fmla="*/ 80682 h 1143000"/>
                <a:gd name="connsiteX2" fmla="*/ 221876 w 705970"/>
                <a:gd name="connsiteY2" fmla="*/ 147917 h 1143000"/>
                <a:gd name="connsiteX3" fmla="*/ 437029 w 705970"/>
                <a:gd name="connsiteY3" fmla="*/ 242047 h 1143000"/>
                <a:gd name="connsiteX4" fmla="*/ 531159 w 705970"/>
                <a:gd name="connsiteY4" fmla="*/ 329453 h 1143000"/>
                <a:gd name="connsiteX5" fmla="*/ 618564 w 705970"/>
                <a:gd name="connsiteY5" fmla="*/ 376517 h 1143000"/>
                <a:gd name="connsiteX6" fmla="*/ 705970 w 705970"/>
                <a:gd name="connsiteY6" fmla="*/ 443753 h 1143000"/>
                <a:gd name="connsiteX7" fmla="*/ 484094 w 705970"/>
                <a:gd name="connsiteY7" fmla="*/ 416858 h 1143000"/>
                <a:gd name="connsiteX8" fmla="*/ 369794 w 705970"/>
                <a:gd name="connsiteY8" fmla="*/ 443753 h 1143000"/>
                <a:gd name="connsiteX9" fmla="*/ 369794 w 705970"/>
                <a:gd name="connsiteY9" fmla="*/ 537882 h 1143000"/>
                <a:gd name="connsiteX10" fmla="*/ 363070 w 705970"/>
                <a:gd name="connsiteY10" fmla="*/ 779929 h 1143000"/>
                <a:gd name="connsiteX11" fmla="*/ 309282 w 705970"/>
                <a:gd name="connsiteY11" fmla="*/ 874058 h 1143000"/>
                <a:gd name="connsiteX12" fmla="*/ 242047 w 705970"/>
                <a:gd name="connsiteY12" fmla="*/ 981635 h 1143000"/>
                <a:gd name="connsiteX13" fmla="*/ 268941 w 705970"/>
                <a:gd name="connsiteY13" fmla="*/ 1095935 h 1143000"/>
                <a:gd name="connsiteX14" fmla="*/ 363070 w 705970"/>
                <a:gd name="connsiteY14" fmla="*/ 11430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5970" h="1143000">
                  <a:moveTo>
                    <a:pt x="0" y="0"/>
                  </a:moveTo>
                  <a:lnTo>
                    <a:pt x="121023" y="80682"/>
                  </a:lnTo>
                  <a:lnTo>
                    <a:pt x="221876" y="147917"/>
                  </a:lnTo>
                  <a:lnTo>
                    <a:pt x="437029" y="242047"/>
                  </a:lnTo>
                  <a:lnTo>
                    <a:pt x="531159" y="329453"/>
                  </a:lnTo>
                  <a:lnTo>
                    <a:pt x="618564" y="376517"/>
                  </a:lnTo>
                  <a:lnTo>
                    <a:pt x="705970" y="443753"/>
                  </a:lnTo>
                  <a:lnTo>
                    <a:pt x="484094" y="416858"/>
                  </a:lnTo>
                  <a:lnTo>
                    <a:pt x="369794" y="443753"/>
                  </a:lnTo>
                  <a:lnTo>
                    <a:pt x="369794" y="537882"/>
                  </a:lnTo>
                  <a:lnTo>
                    <a:pt x="363070" y="779929"/>
                  </a:lnTo>
                  <a:lnTo>
                    <a:pt x="309282" y="874058"/>
                  </a:lnTo>
                  <a:lnTo>
                    <a:pt x="242047" y="981635"/>
                  </a:lnTo>
                  <a:lnTo>
                    <a:pt x="268941" y="1095935"/>
                  </a:lnTo>
                  <a:lnTo>
                    <a:pt x="363070" y="1143000"/>
                  </a:ln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11A196D-A569-17D4-8F89-7F4798AF9D90}"/>
              </a:ext>
            </a:extLst>
          </p:cNvPr>
          <p:cNvSpPr/>
          <p:nvPr/>
        </p:nvSpPr>
        <p:spPr>
          <a:xfrm>
            <a:off x="2884394" y="6360459"/>
            <a:ext cx="1559859" cy="215153"/>
          </a:xfrm>
          <a:custGeom>
            <a:avLst/>
            <a:gdLst>
              <a:gd name="connsiteX0" fmla="*/ 0 w 1559859"/>
              <a:gd name="connsiteY0" fmla="*/ 215153 h 215153"/>
              <a:gd name="connsiteX1" fmla="*/ 73959 w 1559859"/>
              <a:gd name="connsiteY1" fmla="*/ 60512 h 215153"/>
              <a:gd name="connsiteX2" fmla="*/ 161365 w 1559859"/>
              <a:gd name="connsiteY2" fmla="*/ 47065 h 215153"/>
              <a:gd name="connsiteX3" fmla="*/ 302559 w 1559859"/>
              <a:gd name="connsiteY3" fmla="*/ 20170 h 215153"/>
              <a:gd name="connsiteX4" fmla="*/ 423582 w 1559859"/>
              <a:gd name="connsiteY4" fmla="*/ 100853 h 215153"/>
              <a:gd name="connsiteX5" fmla="*/ 746312 w 1559859"/>
              <a:gd name="connsiteY5" fmla="*/ 181535 h 215153"/>
              <a:gd name="connsiteX6" fmla="*/ 853888 w 1559859"/>
              <a:gd name="connsiteY6" fmla="*/ 80682 h 215153"/>
              <a:gd name="connsiteX7" fmla="*/ 948018 w 1559859"/>
              <a:gd name="connsiteY7" fmla="*/ 73959 h 215153"/>
              <a:gd name="connsiteX8" fmla="*/ 1109382 w 1559859"/>
              <a:gd name="connsiteY8" fmla="*/ 0 h 215153"/>
              <a:gd name="connsiteX9" fmla="*/ 1230406 w 1559859"/>
              <a:gd name="connsiteY9" fmla="*/ 26894 h 215153"/>
              <a:gd name="connsiteX10" fmla="*/ 1344706 w 1559859"/>
              <a:gd name="connsiteY10" fmla="*/ 26894 h 215153"/>
              <a:gd name="connsiteX11" fmla="*/ 1411941 w 1559859"/>
              <a:gd name="connsiteY11" fmla="*/ 26894 h 215153"/>
              <a:gd name="connsiteX12" fmla="*/ 1506071 w 1559859"/>
              <a:gd name="connsiteY12" fmla="*/ 67235 h 215153"/>
              <a:gd name="connsiteX13" fmla="*/ 1559859 w 1559859"/>
              <a:gd name="connsiteY13" fmla="*/ 194982 h 21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59859" h="215153">
                <a:moveTo>
                  <a:pt x="0" y="215153"/>
                </a:moveTo>
                <a:lnTo>
                  <a:pt x="73959" y="60512"/>
                </a:lnTo>
                <a:lnTo>
                  <a:pt x="161365" y="47065"/>
                </a:lnTo>
                <a:lnTo>
                  <a:pt x="302559" y="20170"/>
                </a:lnTo>
                <a:lnTo>
                  <a:pt x="423582" y="100853"/>
                </a:lnTo>
                <a:lnTo>
                  <a:pt x="746312" y="181535"/>
                </a:lnTo>
                <a:lnTo>
                  <a:pt x="853888" y="80682"/>
                </a:lnTo>
                <a:lnTo>
                  <a:pt x="948018" y="73959"/>
                </a:lnTo>
                <a:lnTo>
                  <a:pt x="1109382" y="0"/>
                </a:lnTo>
                <a:lnTo>
                  <a:pt x="1230406" y="26894"/>
                </a:lnTo>
                <a:lnTo>
                  <a:pt x="1344706" y="26894"/>
                </a:lnTo>
                <a:lnTo>
                  <a:pt x="1411941" y="26894"/>
                </a:lnTo>
                <a:lnTo>
                  <a:pt x="1506071" y="67235"/>
                </a:lnTo>
                <a:lnTo>
                  <a:pt x="1559859" y="194982"/>
                </a:ln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9A0B79A-74AC-32CA-D735-EF3549FBFD7F}"/>
              </a:ext>
            </a:extLst>
          </p:cNvPr>
          <p:cNvSpPr/>
          <p:nvPr/>
        </p:nvSpPr>
        <p:spPr>
          <a:xfrm>
            <a:off x="1320053" y="282388"/>
            <a:ext cx="9520518" cy="626633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3801F846-557D-F4EE-11F1-6DDE67906B84}"/>
              </a:ext>
            </a:extLst>
          </p:cNvPr>
          <p:cNvSpPr/>
          <p:nvPr/>
        </p:nvSpPr>
        <p:spPr>
          <a:xfrm>
            <a:off x="9110312" y="1804737"/>
            <a:ext cx="1742172" cy="765208"/>
          </a:xfrm>
          <a:custGeom>
            <a:avLst/>
            <a:gdLst>
              <a:gd name="connsiteX0" fmla="*/ 0 w 1742172"/>
              <a:gd name="connsiteY0" fmla="*/ 765208 h 765208"/>
              <a:gd name="connsiteX1" fmla="*/ 86627 w 1742172"/>
              <a:gd name="connsiteY1" fmla="*/ 697831 h 765208"/>
              <a:gd name="connsiteX2" fmla="*/ 158816 w 1742172"/>
              <a:gd name="connsiteY2" fmla="*/ 654518 h 765208"/>
              <a:gd name="connsiteX3" fmla="*/ 255069 w 1742172"/>
              <a:gd name="connsiteY3" fmla="*/ 577516 h 765208"/>
              <a:gd name="connsiteX4" fmla="*/ 322446 w 1742172"/>
              <a:gd name="connsiteY4" fmla="*/ 534202 h 765208"/>
              <a:gd name="connsiteX5" fmla="*/ 413886 w 1742172"/>
              <a:gd name="connsiteY5" fmla="*/ 510139 h 765208"/>
              <a:gd name="connsiteX6" fmla="*/ 447574 w 1742172"/>
              <a:gd name="connsiteY6" fmla="*/ 486076 h 765208"/>
              <a:gd name="connsiteX7" fmla="*/ 553452 w 1742172"/>
              <a:gd name="connsiteY7" fmla="*/ 505326 h 765208"/>
              <a:gd name="connsiteX8" fmla="*/ 678581 w 1742172"/>
              <a:gd name="connsiteY8" fmla="*/ 500514 h 765208"/>
              <a:gd name="connsiteX9" fmla="*/ 803709 w 1742172"/>
              <a:gd name="connsiteY9" fmla="*/ 418699 h 765208"/>
              <a:gd name="connsiteX10" fmla="*/ 919212 w 1742172"/>
              <a:gd name="connsiteY10" fmla="*/ 365760 h 765208"/>
              <a:gd name="connsiteX11" fmla="*/ 1063591 w 1742172"/>
              <a:gd name="connsiteY11" fmla="*/ 308008 h 765208"/>
              <a:gd name="connsiteX12" fmla="*/ 1203157 w 1742172"/>
              <a:gd name="connsiteY12" fmla="*/ 235819 h 765208"/>
              <a:gd name="connsiteX13" fmla="*/ 1386037 w 1742172"/>
              <a:gd name="connsiteY13" fmla="*/ 110690 h 765208"/>
              <a:gd name="connsiteX14" fmla="*/ 1564105 w 1742172"/>
              <a:gd name="connsiteY14" fmla="*/ 77002 h 765208"/>
              <a:gd name="connsiteX15" fmla="*/ 1742172 w 1742172"/>
              <a:gd name="connsiteY15" fmla="*/ 0 h 765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42172" h="765208">
                <a:moveTo>
                  <a:pt x="0" y="765208"/>
                </a:moveTo>
                <a:lnTo>
                  <a:pt x="86627" y="697831"/>
                </a:lnTo>
                <a:lnTo>
                  <a:pt x="158816" y="654518"/>
                </a:lnTo>
                <a:lnTo>
                  <a:pt x="255069" y="577516"/>
                </a:lnTo>
                <a:lnTo>
                  <a:pt x="322446" y="534202"/>
                </a:lnTo>
                <a:lnTo>
                  <a:pt x="413886" y="510139"/>
                </a:lnTo>
                <a:lnTo>
                  <a:pt x="447574" y="486076"/>
                </a:lnTo>
                <a:lnTo>
                  <a:pt x="553452" y="505326"/>
                </a:lnTo>
                <a:lnTo>
                  <a:pt x="678581" y="500514"/>
                </a:lnTo>
                <a:lnTo>
                  <a:pt x="803709" y="418699"/>
                </a:lnTo>
                <a:lnTo>
                  <a:pt x="919212" y="365760"/>
                </a:lnTo>
                <a:lnTo>
                  <a:pt x="1063591" y="308008"/>
                </a:lnTo>
                <a:lnTo>
                  <a:pt x="1203157" y="235819"/>
                </a:lnTo>
                <a:lnTo>
                  <a:pt x="1386037" y="110690"/>
                </a:lnTo>
                <a:lnTo>
                  <a:pt x="1564105" y="77002"/>
                </a:lnTo>
                <a:lnTo>
                  <a:pt x="1742172" y="0"/>
                </a:ln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C31875A9-3860-BA06-A5AA-E9BD78F86357}"/>
              </a:ext>
            </a:extLst>
          </p:cNvPr>
          <p:cNvSpPr/>
          <p:nvPr/>
        </p:nvSpPr>
        <p:spPr>
          <a:xfrm>
            <a:off x="8930272" y="2561241"/>
            <a:ext cx="202223" cy="228723"/>
          </a:xfrm>
          <a:custGeom>
            <a:avLst/>
            <a:gdLst>
              <a:gd name="connsiteX0" fmla="*/ 4130 w 202223"/>
              <a:gd name="connsiteY0" fmla="*/ 225721 h 228723"/>
              <a:gd name="connsiteX1" fmla="*/ 11040 w 202223"/>
              <a:gd name="connsiteY1" fmla="*/ 214205 h 228723"/>
              <a:gd name="connsiteX2" fmla="*/ 24859 w 202223"/>
              <a:gd name="connsiteY2" fmla="*/ 209598 h 228723"/>
              <a:gd name="connsiteX3" fmla="*/ 45589 w 202223"/>
              <a:gd name="connsiteY3" fmla="*/ 108254 h 228723"/>
              <a:gd name="connsiteX4" fmla="*/ 52499 w 202223"/>
              <a:gd name="connsiteY4" fmla="*/ 87525 h 228723"/>
              <a:gd name="connsiteX5" fmla="*/ 59409 w 202223"/>
              <a:gd name="connsiteY5" fmla="*/ 73705 h 228723"/>
              <a:gd name="connsiteX6" fmla="*/ 70925 w 202223"/>
              <a:gd name="connsiteY6" fmla="*/ 57582 h 228723"/>
              <a:gd name="connsiteX7" fmla="*/ 77835 w 202223"/>
              <a:gd name="connsiteY7" fmla="*/ 36853 h 228723"/>
              <a:gd name="connsiteX8" fmla="*/ 96261 w 202223"/>
              <a:gd name="connsiteY8" fmla="*/ 20730 h 228723"/>
              <a:gd name="connsiteX9" fmla="*/ 110081 w 202223"/>
              <a:gd name="connsiteY9" fmla="*/ 11517 h 228723"/>
              <a:gd name="connsiteX10" fmla="*/ 158449 w 202223"/>
              <a:gd name="connsiteY10" fmla="*/ 0 h 228723"/>
              <a:gd name="connsiteX11" fmla="*/ 183785 w 202223"/>
              <a:gd name="connsiteY11" fmla="*/ 4607 h 228723"/>
              <a:gd name="connsiteX12" fmla="*/ 186089 w 202223"/>
              <a:gd name="connsiteY12" fmla="*/ 13820 h 228723"/>
              <a:gd name="connsiteX13" fmla="*/ 195302 w 202223"/>
              <a:gd name="connsiteY13" fmla="*/ 25336 h 228723"/>
              <a:gd name="connsiteX14" fmla="*/ 197605 w 202223"/>
              <a:gd name="connsiteY14" fmla="*/ 48369 h 228723"/>
              <a:gd name="connsiteX15" fmla="*/ 202212 w 202223"/>
              <a:gd name="connsiteY15" fmla="*/ 62189 h 228723"/>
              <a:gd name="connsiteX16" fmla="*/ 192999 w 202223"/>
              <a:gd name="connsiteY16" fmla="*/ 138197 h 228723"/>
              <a:gd name="connsiteX17" fmla="*/ 158449 w 202223"/>
              <a:gd name="connsiteY17" fmla="*/ 170443 h 228723"/>
              <a:gd name="connsiteX18" fmla="*/ 151540 w 202223"/>
              <a:gd name="connsiteY18" fmla="*/ 175049 h 228723"/>
              <a:gd name="connsiteX19" fmla="*/ 140023 w 202223"/>
              <a:gd name="connsiteY19" fmla="*/ 191172 h 228723"/>
              <a:gd name="connsiteX20" fmla="*/ 116990 w 202223"/>
              <a:gd name="connsiteY20" fmla="*/ 204992 h 228723"/>
              <a:gd name="connsiteX21" fmla="*/ 105474 w 202223"/>
              <a:gd name="connsiteY21" fmla="*/ 216508 h 228723"/>
              <a:gd name="connsiteX22" fmla="*/ 77835 w 202223"/>
              <a:gd name="connsiteY22" fmla="*/ 228024 h 228723"/>
              <a:gd name="connsiteX23" fmla="*/ 4130 w 202223"/>
              <a:gd name="connsiteY23" fmla="*/ 225721 h 228723"/>
              <a:gd name="connsiteX0" fmla="*/ 4130 w 202223"/>
              <a:gd name="connsiteY0" fmla="*/ 225721 h 228723"/>
              <a:gd name="connsiteX1" fmla="*/ 11040 w 202223"/>
              <a:gd name="connsiteY1" fmla="*/ 214205 h 228723"/>
              <a:gd name="connsiteX2" fmla="*/ 24859 w 202223"/>
              <a:gd name="connsiteY2" fmla="*/ 209598 h 228723"/>
              <a:gd name="connsiteX3" fmla="*/ 8737 w 202223"/>
              <a:gd name="connsiteY3" fmla="*/ 163533 h 228723"/>
              <a:gd name="connsiteX4" fmla="*/ 45589 w 202223"/>
              <a:gd name="connsiteY4" fmla="*/ 108254 h 228723"/>
              <a:gd name="connsiteX5" fmla="*/ 52499 w 202223"/>
              <a:gd name="connsiteY5" fmla="*/ 87525 h 228723"/>
              <a:gd name="connsiteX6" fmla="*/ 59409 w 202223"/>
              <a:gd name="connsiteY6" fmla="*/ 73705 h 228723"/>
              <a:gd name="connsiteX7" fmla="*/ 70925 w 202223"/>
              <a:gd name="connsiteY7" fmla="*/ 57582 h 228723"/>
              <a:gd name="connsiteX8" fmla="*/ 77835 w 202223"/>
              <a:gd name="connsiteY8" fmla="*/ 36853 h 228723"/>
              <a:gd name="connsiteX9" fmla="*/ 96261 w 202223"/>
              <a:gd name="connsiteY9" fmla="*/ 20730 h 228723"/>
              <a:gd name="connsiteX10" fmla="*/ 110081 w 202223"/>
              <a:gd name="connsiteY10" fmla="*/ 11517 h 228723"/>
              <a:gd name="connsiteX11" fmla="*/ 158449 w 202223"/>
              <a:gd name="connsiteY11" fmla="*/ 0 h 228723"/>
              <a:gd name="connsiteX12" fmla="*/ 183785 w 202223"/>
              <a:gd name="connsiteY12" fmla="*/ 4607 h 228723"/>
              <a:gd name="connsiteX13" fmla="*/ 186089 w 202223"/>
              <a:gd name="connsiteY13" fmla="*/ 13820 h 228723"/>
              <a:gd name="connsiteX14" fmla="*/ 195302 w 202223"/>
              <a:gd name="connsiteY14" fmla="*/ 25336 h 228723"/>
              <a:gd name="connsiteX15" fmla="*/ 197605 w 202223"/>
              <a:gd name="connsiteY15" fmla="*/ 48369 h 228723"/>
              <a:gd name="connsiteX16" fmla="*/ 202212 w 202223"/>
              <a:gd name="connsiteY16" fmla="*/ 62189 h 228723"/>
              <a:gd name="connsiteX17" fmla="*/ 192999 w 202223"/>
              <a:gd name="connsiteY17" fmla="*/ 138197 h 228723"/>
              <a:gd name="connsiteX18" fmla="*/ 158449 w 202223"/>
              <a:gd name="connsiteY18" fmla="*/ 170443 h 228723"/>
              <a:gd name="connsiteX19" fmla="*/ 151540 w 202223"/>
              <a:gd name="connsiteY19" fmla="*/ 175049 h 228723"/>
              <a:gd name="connsiteX20" fmla="*/ 140023 w 202223"/>
              <a:gd name="connsiteY20" fmla="*/ 191172 h 228723"/>
              <a:gd name="connsiteX21" fmla="*/ 116990 w 202223"/>
              <a:gd name="connsiteY21" fmla="*/ 204992 h 228723"/>
              <a:gd name="connsiteX22" fmla="*/ 105474 w 202223"/>
              <a:gd name="connsiteY22" fmla="*/ 216508 h 228723"/>
              <a:gd name="connsiteX23" fmla="*/ 77835 w 202223"/>
              <a:gd name="connsiteY23" fmla="*/ 228024 h 228723"/>
              <a:gd name="connsiteX24" fmla="*/ 4130 w 202223"/>
              <a:gd name="connsiteY24" fmla="*/ 225721 h 22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2223" h="228723">
                <a:moveTo>
                  <a:pt x="4130" y="225721"/>
                </a:moveTo>
                <a:cubicBezTo>
                  <a:pt x="-7002" y="223418"/>
                  <a:pt x="7506" y="216953"/>
                  <a:pt x="11040" y="214205"/>
                </a:cubicBezTo>
                <a:cubicBezTo>
                  <a:pt x="14873" y="211224"/>
                  <a:pt x="25243" y="218043"/>
                  <a:pt x="24859" y="209598"/>
                </a:cubicBezTo>
                <a:cubicBezTo>
                  <a:pt x="24475" y="201153"/>
                  <a:pt x="5282" y="180424"/>
                  <a:pt x="8737" y="163533"/>
                </a:cubicBezTo>
                <a:cubicBezTo>
                  <a:pt x="12192" y="146642"/>
                  <a:pt x="42134" y="121690"/>
                  <a:pt x="45589" y="108254"/>
                </a:cubicBezTo>
                <a:cubicBezTo>
                  <a:pt x="47892" y="101344"/>
                  <a:pt x="49242" y="94040"/>
                  <a:pt x="52499" y="87525"/>
                </a:cubicBezTo>
                <a:cubicBezTo>
                  <a:pt x="54802" y="82918"/>
                  <a:pt x="56908" y="78207"/>
                  <a:pt x="59409" y="73705"/>
                </a:cubicBezTo>
                <a:cubicBezTo>
                  <a:pt x="61817" y="69370"/>
                  <a:pt x="68354" y="61010"/>
                  <a:pt x="70925" y="57582"/>
                </a:cubicBezTo>
                <a:cubicBezTo>
                  <a:pt x="73228" y="50672"/>
                  <a:pt x="74783" y="43466"/>
                  <a:pt x="77835" y="36853"/>
                </a:cubicBezTo>
                <a:cubicBezTo>
                  <a:pt x="82507" y="26731"/>
                  <a:pt x="87196" y="26499"/>
                  <a:pt x="96261" y="20730"/>
                </a:cubicBezTo>
                <a:cubicBezTo>
                  <a:pt x="100932" y="17758"/>
                  <a:pt x="104740" y="12974"/>
                  <a:pt x="110081" y="11517"/>
                </a:cubicBezTo>
                <a:cubicBezTo>
                  <a:pt x="142971" y="2547"/>
                  <a:pt x="126833" y="6324"/>
                  <a:pt x="158449" y="0"/>
                </a:cubicBezTo>
                <a:cubicBezTo>
                  <a:pt x="166894" y="1536"/>
                  <a:pt x="176107" y="768"/>
                  <a:pt x="183785" y="4607"/>
                </a:cubicBezTo>
                <a:cubicBezTo>
                  <a:pt x="186616" y="6023"/>
                  <a:pt x="184552" y="11053"/>
                  <a:pt x="186089" y="13820"/>
                </a:cubicBezTo>
                <a:cubicBezTo>
                  <a:pt x="188477" y="18117"/>
                  <a:pt x="192231" y="21497"/>
                  <a:pt x="195302" y="25336"/>
                </a:cubicBezTo>
                <a:cubicBezTo>
                  <a:pt x="196070" y="33014"/>
                  <a:pt x="196183" y="40785"/>
                  <a:pt x="197605" y="48369"/>
                </a:cubicBezTo>
                <a:cubicBezTo>
                  <a:pt x="198500" y="53142"/>
                  <a:pt x="202461" y="57339"/>
                  <a:pt x="202212" y="62189"/>
                </a:cubicBezTo>
                <a:cubicBezTo>
                  <a:pt x="200905" y="87677"/>
                  <a:pt x="201234" y="114041"/>
                  <a:pt x="192999" y="138197"/>
                </a:cubicBezTo>
                <a:cubicBezTo>
                  <a:pt x="190326" y="146038"/>
                  <a:pt x="169061" y="162863"/>
                  <a:pt x="158449" y="170443"/>
                </a:cubicBezTo>
                <a:cubicBezTo>
                  <a:pt x="156197" y="172052"/>
                  <a:pt x="153843" y="173514"/>
                  <a:pt x="151540" y="175049"/>
                </a:cubicBezTo>
                <a:cubicBezTo>
                  <a:pt x="147701" y="180423"/>
                  <a:pt x="144441" y="186263"/>
                  <a:pt x="140023" y="191172"/>
                </a:cubicBezTo>
                <a:cubicBezTo>
                  <a:pt x="131618" y="200511"/>
                  <a:pt x="127631" y="197253"/>
                  <a:pt x="116990" y="204992"/>
                </a:cubicBezTo>
                <a:cubicBezTo>
                  <a:pt x="112600" y="208185"/>
                  <a:pt x="109313" y="212669"/>
                  <a:pt x="105474" y="216508"/>
                </a:cubicBezTo>
                <a:cubicBezTo>
                  <a:pt x="101356" y="232981"/>
                  <a:pt x="105676" y="228024"/>
                  <a:pt x="77835" y="228024"/>
                </a:cubicBezTo>
                <a:cubicBezTo>
                  <a:pt x="32219" y="228024"/>
                  <a:pt x="15262" y="228024"/>
                  <a:pt x="4130" y="225721"/>
                </a:cubicBezTo>
                <a:close/>
              </a:path>
            </a:pathLst>
          </a:custGeom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7BB8EFFD-B6D5-B479-E5E6-10972DBC283B}"/>
              </a:ext>
            </a:extLst>
          </p:cNvPr>
          <p:cNvSpPr/>
          <p:nvPr/>
        </p:nvSpPr>
        <p:spPr>
          <a:xfrm>
            <a:off x="7860218" y="1057014"/>
            <a:ext cx="202223" cy="228723"/>
          </a:xfrm>
          <a:custGeom>
            <a:avLst/>
            <a:gdLst>
              <a:gd name="connsiteX0" fmla="*/ 4130 w 202223"/>
              <a:gd name="connsiteY0" fmla="*/ 225721 h 228723"/>
              <a:gd name="connsiteX1" fmla="*/ 11040 w 202223"/>
              <a:gd name="connsiteY1" fmla="*/ 214205 h 228723"/>
              <a:gd name="connsiteX2" fmla="*/ 24859 w 202223"/>
              <a:gd name="connsiteY2" fmla="*/ 209598 h 228723"/>
              <a:gd name="connsiteX3" fmla="*/ 45589 w 202223"/>
              <a:gd name="connsiteY3" fmla="*/ 108254 h 228723"/>
              <a:gd name="connsiteX4" fmla="*/ 52499 w 202223"/>
              <a:gd name="connsiteY4" fmla="*/ 87525 h 228723"/>
              <a:gd name="connsiteX5" fmla="*/ 59409 w 202223"/>
              <a:gd name="connsiteY5" fmla="*/ 73705 h 228723"/>
              <a:gd name="connsiteX6" fmla="*/ 70925 w 202223"/>
              <a:gd name="connsiteY6" fmla="*/ 57582 h 228723"/>
              <a:gd name="connsiteX7" fmla="*/ 77835 w 202223"/>
              <a:gd name="connsiteY7" fmla="*/ 36853 h 228723"/>
              <a:gd name="connsiteX8" fmla="*/ 96261 w 202223"/>
              <a:gd name="connsiteY8" fmla="*/ 20730 h 228723"/>
              <a:gd name="connsiteX9" fmla="*/ 110081 w 202223"/>
              <a:gd name="connsiteY9" fmla="*/ 11517 h 228723"/>
              <a:gd name="connsiteX10" fmla="*/ 158449 w 202223"/>
              <a:gd name="connsiteY10" fmla="*/ 0 h 228723"/>
              <a:gd name="connsiteX11" fmla="*/ 183785 w 202223"/>
              <a:gd name="connsiteY11" fmla="*/ 4607 h 228723"/>
              <a:gd name="connsiteX12" fmla="*/ 186089 w 202223"/>
              <a:gd name="connsiteY12" fmla="*/ 13820 h 228723"/>
              <a:gd name="connsiteX13" fmla="*/ 195302 w 202223"/>
              <a:gd name="connsiteY13" fmla="*/ 25336 h 228723"/>
              <a:gd name="connsiteX14" fmla="*/ 197605 w 202223"/>
              <a:gd name="connsiteY14" fmla="*/ 48369 h 228723"/>
              <a:gd name="connsiteX15" fmla="*/ 202212 w 202223"/>
              <a:gd name="connsiteY15" fmla="*/ 62189 h 228723"/>
              <a:gd name="connsiteX16" fmla="*/ 192999 w 202223"/>
              <a:gd name="connsiteY16" fmla="*/ 138197 h 228723"/>
              <a:gd name="connsiteX17" fmla="*/ 158449 w 202223"/>
              <a:gd name="connsiteY17" fmla="*/ 170443 h 228723"/>
              <a:gd name="connsiteX18" fmla="*/ 151540 w 202223"/>
              <a:gd name="connsiteY18" fmla="*/ 175049 h 228723"/>
              <a:gd name="connsiteX19" fmla="*/ 140023 w 202223"/>
              <a:gd name="connsiteY19" fmla="*/ 191172 h 228723"/>
              <a:gd name="connsiteX20" fmla="*/ 116990 w 202223"/>
              <a:gd name="connsiteY20" fmla="*/ 204992 h 228723"/>
              <a:gd name="connsiteX21" fmla="*/ 105474 w 202223"/>
              <a:gd name="connsiteY21" fmla="*/ 216508 h 228723"/>
              <a:gd name="connsiteX22" fmla="*/ 77835 w 202223"/>
              <a:gd name="connsiteY22" fmla="*/ 228024 h 228723"/>
              <a:gd name="connsiteX23" fmla="*/ 4130 w 202223"/>
              <a:gd name="connsiteY23" fmla="*/ 225721 h 228723"/>
              <a:gd name="connsiteX0" fmla="*/ 4130 w 202223"/>
              <a:gd name="connsiteY0" fmla="*/ 225721 h 228723"/>
              <a:gd name="connsiteX1" fmla="*/ 11040 w 202223"/>
              <a:gd name="connsiteY1" fmla="*/ 214205 h 228723"/>
              <a:gd name="connsiteX2" fmla="*/ 24859 w 202223"/>
              <a:gd name="connsiteY2" fmla="*/ 209598 h 228723"/>
              <a:gd name="connsiteX3" fmla="*/ 8737 w 202223"/>
              <a:gd name="connsiteY3" fmla="*/ 163533 h 228723"/>
              <a:gd name="connsiteX4" fmla="*/ 45589 w 202223"/>
              <a:gd name="connsiteY4" fmla="*/ 108254 h 228723"/>
              <a:gd name="connsiteX5" fmla="*/ 52499 w 202223"/>
              <a:gd name="connsiteY5" fmla="*/ 87525 h 228723"/>
              <a:gd name="connsiteX6" fmla="*/ 59409 w 202223"/>
              <a:gd name="connsiteY6" fmla="*/ 73705 h 228723"/>
              <a:gd name="connsiteX7" fmla="*/ 70925 w 202223"/>
              <a:gd name="connsiteY7" fmla="*/ 57582 h 228723"/>
              <a:gd name="connsiteX8" fmla="*/ 77835 w 202223"/>
              <a:gd name="connsiteY8" fmla="*/ 36853 h 228723"/>
              <a:gd name="connsiteX9" fmla="*/ 96261 w 202223"/>
              <a:gd name="connsiteY9" fmla="*/ 20730 h 228723"/>
              <a:gd name="connsiteX10" fmla="*/ 110081 w 202223"/>
              <a:gd name="connsiteY10" fmla="*/ 11517 h 228723"/>
              <a:gd name="connsiteX11" fmla="*/ 158449 w 202223"/>
              <a:gd name="connsiteY11" fmla="*/ 0 h 228723"/>
              <a:gd name="connsiteX12" fmla="*/ 183785 w 202223"/>
              <a:gd name="connsiteY12" fmla="*/ 4607 h 228723"/>
              <a:gd name="connsiteX13" fmla="*/ 186089 w 202223"/>
              <a:gd name="connsiteY13" fmla="*/ 13820 h 228723"/>
              <a:gd name="connsiteX14" fmla="*/ 195302 w 202223"/>
              <a:gd name="connsiteY14" fmla="*/ 25336 h 228723"/>
              <a:gd name="connsiteX15" fmla="*/ 197605 w 202223"/>
              <a:gd name="connsiteY15" fmla="*/ 48369 h 228723"/>
              <a:gd name="connsiteX16" fmla="*/ 202212 w 202223"/>
              <a:gd name="connsiteY16" fmla="*/ 62189 h 228723"/>
              <a:gd name="connsiteX17" fmla="*/ 192999 w 202223"/>
              <a:gd name="connsiteY17" fmla="*/ 138197 h 228723"/>
              <a:gd name="connsiteX18" fmla="*/ 158449 w 202223"/>
              <a:gd name="connsiteY18" fmla="*/ 170443 h 228723"/>
              <a:gd name="connsiteX19" fmla="*/ 151540 w 202223"/>
              <a:gd name="connsiteY19" fmla="*/ 175049 h 228723"/>
              <a:gd name="connsiteX20" fmla="*/ 140023 w 202223"/>
              <a:gd name="connsiteY20" fmla="*/ 191172 h 228723"/>
              <a:gd name="connsiteX21" fmla="*/ 116990 w 202223"/>
              <a:gd name="connsiteY21" fmla="*/ 204992 h 228723"/>
              <a:gd name="connsiteX22" fmla="*/ 105474 w 202223"/>
              <a:gd name="connsiteY22" fmla="*/ 216508 h 228723"/>
              <a:gd name="connsiteX23" fmla="*/ 77835 w 202223"/>
              <a:gd name="connsiteY23" fmla="*/ 228024 h 228723"/>
              <a:gd name="connsiteX24" fmla="*/ 4130 w 202223"/>
              <a:gd name="connsiteY24" fmla="*/ 225721 h 22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2223" h="228723">
                <a:moveTo>
                  <a:pt x="4130" y="225721"/>
                </a:moveTo>
                <a:cubicBezTo>
                  <a:pt x="-7002" y="223418"/>
                  <a:pt x="7506" y="216953"/>
                  <a:pt x="11040" y="214205"/>
                </a:cubicBezTo>
                <a:cubicBezTo>
                  <a:pt x="14873" y="211224"/>
                  <a:pt x="25243" y="218043"/>
                  <a:pt x="24859" y="209598"/>
                </a:cubicBezTo>
                <a:cubicBezTo>
                  <a:pt x="24475" y="201153"/>
                  <a:pt x="5282" y="180424"/>
                  <a:pt x="8737" y="163533"/>
                </a:cubicBezTo>
                <a:cubicBezTo>
                  <a:pt x="12192" y="146642"/>
                  <a:pt x="42134" y="121690"/>
                  <a:pt x="45589" y="108254"/>
                </a:cubicBezTo>
                <a:cubicBezTo>
                  <a:pt x="47892" y="101344"/>
                  <a:pt x="49242" y="94040"/>
                  <a:pt x="52499" y="87525"/>
                </a:cubicBezTo>
                <a:cubicBezTo>
                  <a:pt x="54802" y="82918"/>
                  <a:pt x="56908" y="78207"/>
                  <a:pt x="59409" y="73705"/>
                </a:cubicBezTo>
                <a:cubicBezTo>
                  <a:pt x="61817" y="69370"/>
                  <a:pt x="68354" y="61010"/>
                  <a:pt x="70925" y="57582"/>
                </a:cubicBezTo>
                <a:cubicBezTo>
                  <a:pt x="73228" y="50672"/>
                  <a:pt x="74783" y="43466"/>
                  <a:pt x="77835" y="36853"/>
                </a:cubicBezTo>
                <a:cubicBezTo>
                  <a:pt x="82507" y="26731"/>
                  <a:pt x="87196" y="26499"/>
                  <a:pt x="96261" y="20730"/>
                </a:cubicBezTo>
                <a:cubicBezTo>
                  <a:pt x="100932" y="17758"/>
                  <a:pt x="104740" y="12974"/>
                  <a:pt x="110081" y="11517"/>
                </a:cubicBezTo>
                <a:cubicBezTo>
                  <a:pt x="142971" y="2547"/>
                  <a:pt x="126833" y="6324"/>
                  <a:pt x="158449" y="0"/>
                </a:cubicBezTo>
                <a:cubicBezTo>
                  <a:pt x="166894" y="1536"/>
                  <a:pt x="176107" y="768"/>
                  <a:pt x="183785" y="4607"/>
                </a:cubicBezTo>
                <a:cubicBezTo>
                  <a:pt x="186616" y="6023"/>
                  <a:pt x="184552" y="11053"/>
                  <a:pt x="186089" y="13820"/>
                </a:cubicBezTo>
                <a:cubicBezTo>
                  <a:pt x="188477" y="18117"/>
                  <a:pt x="192231" y="21497"/>
                  <a:pt x="195302" y="25336"/>
                </a:cubicBezTo>
                <a:cubicBezTo>
                  <a:pt x="196070" y="33014"/>
                  <a:pt x="196183" y="40785"/>
                  <a:pt x="197605" y="48369"/>
                </a:cubicBezTo>
                <a:cubicBezTo>
                  <a:pt x="198500" y="53142"/>
                  <a:pt x="202461" y="57339"/>
                  <a:pt x="202212" y="62189"/>
                </a:cubicBezTo>
                <a:cubicBezTo>
                  <a:pt x="200905" y="87677"/>
                  <a:pt x="201234" y="114041"/>
                  <a:pt x="192999" y="138197"/>
                </a:cubicBezTo>
                <a:cubicBezTo>
                  <a:pt x="190326" y="146038"/>
                  <a:pt x="169061" y="162863"/>
                  <a:pt x="158449" y="170443"/>
                </a:cubicBezTo>
                <a:cubicBezTo>
                  <a:pt x="156197" y="172052"/>
                  <a:pt x="153843" y="173514"/>
                  <a:pt x="151540" y="175049"/>
                </a:cubicBezTo>
                <a:cubicBezTo>
                  <a:pt x="147701" y="180423"/>
                  <a:pt x="144441" y="186263"/>
                  <a:pt x="140023" y="191172"/>
                </a:cubicBezTo>
                <a:cubicBezTo>
                  <a:pt x="131618" y="200511"/>
                  <a:pt x="127631" y="197253"/>
                  <a:pt x="116990" y="204992"/>
                </a:cubicBezTo>
                <a:cubicBezTo>
                  <a:pt x="112600" y="208185"/>
                  <a:pt x="109313" y="212669"/>
                  <a:pt x="105474" y="216508"/>
                </a:cubicBezTo>
                <a:cubicBezTo>
                  <a:pt x="101356" y="232981"/>
                  <a:pt x="105676" y="228024"/>
                  <a:pt x="77835" y="228024"/>
                </a:cubicBezTo>
                <a:cubicBezTo>
                  <a:pt x="32219" y="228024"/>
                  <a:pt x="15262" y="228024"/>
                  <a:pt x="4130" y="225721"/>
                </a:cubicBezTo>
                <a:close/>
              </a:path>
            </a:pathLst>
          </a:custGeom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AFF7355B-75A0-8C50-96D5-C3BB32D91849}"/>
              </a:ext>
            </a:extLst>
          </p:cNvPr>
          <p:cNvSpPr/>
          <p:nvPr/>
        </p:nvSpPr>
        <p:spPr>
          <a:xfrm>
            <a:off x="2593428" y="762586"/>
            <a:ext cx="202223" cy="228723"/>
          </a:xfrm>
          <a:custGeom>
            <a:avLst/>
            <a:gdLst>
              <a:gd name="connsiteX0" fmla="*/ 4130 w 202223"/>
              <a:gd name="connsiteY0" fmla="*/ 225721 h 228723"/>
              <a:gd name="connsiteX1" fmla="*/ 11040 w 202223"/>
              <a:gd name="connsiteY1" fmla="*/ 214205 h 228723"/>
              <a:gd name="connsiteX2" fmla="*/ 24859 w 202223"/>
              <a:gd name="connsiteY2" fmla="*/ 209598 h 228723"/>
              <a:gd name="connsiteX3" fmla="*/ 45589 w 202223"/>
              <a:gd name="connsiteY3" fmla="*/ 108254 h 228723"/>
              <a:gd name="connsiteX4" fmla="*/ 52499 w 202223"/>
              <a:gd name="connsiteY4" fmla="*/ 87525 h 228723"/>
              <a:gd name="connsiteX5" fmla="*/ 59409 w 202223"/>
              <a:gd name="connsiteY5" fmla="*/ 73705 h 228723"/>
              <a:gd name="connsiteX6" fmla="*/ 70925 w 202223"/>
              <a:gd name="connsiteY6" fmla="*/ 57582 h 228723"/>
              <a:gd name="connsiteX7" fmla="*/ 77835 w 202223"/>
              <a:gd name="connsiteY7" fmla="*/ 36853 h 228723"/>
              <a:gd name="connsiteX8" fmla="*/ 96261 w 202223"/>
              <a:gd name="connsiteY8" fmla="*/ 20730 h 228723"/>
              <a:gd name="connsiteX9" fmla="*/ 110081 w 202223"/>
              <a:gd name="connsiteY9" fmla="*/ 11517 h 228723"/>
              <a:gd name="connsiteX10" fmla="*/ 158449 w 202223"/>
              <a:gd name="connsiteY10" fmla="*/ 0 h 228723"/>
              <a:gd name="connsiteX11" fmla="*/ 183785 w 202223"/>
              <a:gd name="connsiteY11" fmla="*/ 4607 h 228723"/>
              <a:gd name="connsiteX12" fmla="*/ 186089 w 202223"/>
              <a:gd name="connsiteY12" fmla="*/ 13820 h 228723"/>
              <a:gd name="connsiteX13" fmla="*/ 195302 w 202223"/>
              <a:gd name="connsiteY13" fmla="*/ 25336 h 228723"/>
              <a:gd name="connsiteX14" fmla="*/ 197605 w 202223"/>
              <a:gd name="connsiteY14" fmla="*/ 48369 h 228723"/>
              <a:gd name="connsiteX15" fmla="*/ 202212 w 202223"/>
              <a:gd name="connsiteY15" fmla="*/ 62189 h 228723"/>
              <a:gd name="connsiteX16" fmla="*/ 192999 w 202223"/>
              <a:gd name="connsiteY16" fmla="*/ 138197 h 228723"/>
              <a:gd name="connsiteX17" fmla="*/ 158449 w 202223"/>
              <a:gd name="connsiteY17" fmla="*/ 170443 h 228723"/>
              <a:gd name="connsiteX18" fmla="*/ 151540 w 202223"/>
              <a:gd name="connsiteY18" fmla="*/ 175049 h 228723"/>
              <a:gd name="connsiteX19" fmla="*/ 140023 w 202223"/>
              <a:gd name="connsiteY19" fmla="*/ 191172 h 228723"/>
              <a:gd name="connsiteX20" fmla="*/ 116990 w 202223"/>
              <a:gd name="connsiteY20" fmla="*/ 204992 h 228723"/>
              <a:gd name="connsiteX21" fmla="*/ 105474 w 202223"/>
              <a:gd name="connsiteY21" fmla="*/ 216508 h 228723"/>
              <a:gd name="connsiteX22" fmla="*/ 77835 w 202223"/>
              <a:gd name="connsiteY22" fmla="*/ 228024 h 228723"/>
              <a:gd name="connsiteX23" fmla="*/ 4130 w 202223"/>
              <a:gd name="connsiteY23" fmla="*/ 225721 h 228723"/>
              <a:gd name="connsiteX0" fmla="*/ 4130 w 202223"/>
              <a:gd name="connsiteY0" fmla="*/ 225721 h 228723"/>
              <a:gd name="connsiteX1" fmla="*/ 11040 w 202223"/>
              <a:gd name="connsiteY1" fmla="*/ 214205 h 228723"/>
              <a:gd name="connsiteX2" fmla="*/ 24859 w 202223"/>
              <a:gd name="connsiteY2" fmla="*/ 209598 h 228723"/>
              <a:gd name="connsiteX3" fmla="*/ 8737 w 202223"/>
              <a:gd name="connsiteY3" fmla="*/ 163533 h 228723"/>
              <a:gd name="connsiteX4" fmla="*/ 45589 w 202223"/>
              <a:gd name="connsiteY4" fmla="*/ 108254 h 228723"/>
              <a:gd name="connsiteX5" fmla="*/ 52499 w 202223"/>
              <a:gd name="connsiteY5" fmla="*/ 87525 h 228723"/>
              <a:gd name="connsiteX6" fmla="*/ 59409 w 202223"/>
              <a:gd name="connsiteY6" fmla="*/ 73705 h 228723"/>
              <a:gd name="connsiteX7" fmla="*/ 70925 w 202223"/>
              <a:gd name="connsiteY7" fmla="*/ 57582 h 228723"/>
              <a:gd name="connsiteX8" fmla="*/ 77835 w 202223"/>
              <a:gd name="connsiteY8" fmla="*/ 36853 h 228723"/>
              <a:gd name="connsiteX9" fmla="*/ 96261 w 202223"/>
              <a:gd name="connsiteY9" fmla="*/ 20730 h 228723"/>
              <a:gd name="connsiteX10" fmla="*/ 110081 w 202223"/>
              <a:gd name="connsiteY10" fmla="*/ 11517 h 228723"/>
              <a:gd name="connsiteX11" fmla="*/ 158449 w 202223"/>
              <a:gd name="connsiteY11" fmla="*/ 0 h 228723"/>
              <a:gd name="connsiteX12" fmla="*/ 183785 w 202223"/>
              <a:gd name="connsiteY12" fmla="*/ 4607 h 228723"/>
              <a:gd name="connsiteX13" fmla="*/ 186089 w 202223"/>
              <a:gd name="connsiteY13" fmla="*/ 13820 h 228723"/>
              <a:gd name="connsiteX14" fmla="*/ 195302 w 202223"/>
              <a:gd name="connsiteY14" fmla="*/ 25336 h 228723"/>
              <a:gd name="connsiteX15" fmla="*/ 197605 w 202223"/>
              <a:gd name="connsiteY15" fmla="*/ 48369 h 228723"/>
              <a:gd name="connsiteX16" fmla="*/ 202212 w 202223"/>
              <a:gd name="connsiteY16" fmla="*/ 62189 h 228723"/>
              <a:gd name="connsiteX17" fmla="*/ 192999 w 202223"/>
              <a:gd name="connsiteY17" fmla="*/ 138197 h 228723"/>
              <a:gd name="connsiteX18" fmla="*/ 158449 w 202223"/>
              <a:gd name="connsiteY18" fmla="*/ 170443 h 228723"/>
              <a:gd name="connsiteX19" fmla="*/ 151540 w 202223"/>
              <a:gd name="connsiteY19" fmla="*/ 175049 h 228723"/>
              <a:gd name="connsiteX20" fmla="*/ 140023 w 202223"/>
              <a:gd name="connsiteY20" fmla="*/ 191172 h 228723"/>
              <a:gd name="connsiteX21" fmla="*/ 116990 w 202223"/>
              <a:gd name="connsiteY21" fmla="*/ 204992 h 228723"/>
              <a:gd name="connsiteX22" fmla="*/ 105474 w 202223"/>
              <a:gd name="connsiteY22" fmla="*/ 216508 h 228723"/>
              <a:gd name="connsiteX23" fmla="*/ 77835 w 202223"/>
              <a:gd name="connsiteY23" fmla="*/ 228024 h 228723"/>
              <a:gd name="connsiteX24" fmla="*/ 4130 w 202223"/>
              <a:gd name="connsiteY24" fmla="*/ 225721 h 22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2223" h="228723">
                <a:moveTo>
                  <a:pt x="4130" y="225721"/>
                </a:moveTo>
                <a:cubicBezTo>
                  <a:pt x="-7002" y="223418"/>
                  <a:pt x="7506" y="216953"/>
                  <a:pt x="11040" y="214205"/>
                </a:cubicBezTo>
                <a:cubicBezTo>
                  <a:pt x="14873" y="211224"/>
                  <a:pt x="25243" y="218043"/>
                  <a:pt x="24859" y="209598"/>
                </a:cubicBezTo>
                <a:cubicBezTo>
                  <a:pt x="24475" y="201153"/>
                  <a:pt x="5282" y="180424"/>
                  <a:pt x="8737" y="163533"/>
                </a:cubicBezTo>
                <a:cubicBezTo>
                  <a:pt x="12192" y="146642"/>
                  <a:pt x="42134" y="121690"/>
                  <a:pt x="45589" y="108254"/>
                </a:cubicBezTo>
                <a:cubicBezTo>
                  <a:pt x="47892" y="101344"/>
                  <a:pt x="49242" y="94040"/>
                  <a:pt x="52499" y="87525"/>
                </a:cubicBezTo>
                <a:cubicBezTo>
                  <a:pt x="54802" y="82918"/>
                  <a:pt x="56908" y="78207"/>
                  <a:pt x="59409" y="73705"/>
                </a:cubicBezTo>
                <a:cubicBezTo>
                  <a:pt x="61817" y="69370"/>
                  <a:pt x="68354" y="61010"/>
                  <a:pt x="70925" y="57582"/>
                </a:cubicBezTo>
                <a:cubicBezTo>
                  <a:pt x="73228" y="50672"/>
                  <a:pt x="74783" y="43466"/>
                  <a:pt x="77835" y="36853"/>
                </a:cubicBezTo>
                <a:cubicBezTo>
                  <a:pt x="82507" y="26731"/>
                  <a:pt x="87196" y="26499"/>
                  <a:pt x="96261" y="20730"/>
                </a:cubicBezTo>
                <a:cubicBezTo>
                  <a:pt x="100932" y="17758"/>
                  <a:pt x="104740" y="12974"/>
                  <a:pt x="110081" y="11517"/>
                </a:cubicBezTo>
                <a:cubicBezTo>
                  <a:pt x="142971" y="2547"/>
                  <a:pt x="126833" y="6324"/>
                  <a:pt x="158449" y="0"/>
                </a:cubicBezTo>
                <a:cubicBezTo>
                  <a:pt x="166894" y="1536"/>
                  <a:pt x="176107" y="768"/>
                  <a:pt x="183785" y="4607"/>
                </a:cubicBezTo>
                <a:cubicBezTo>
                  <a:pt x="186616" y="6023"/>
                  <a:pt x="184552" y="11053"/>
                  <a:pt x="186089" y="13820"/>
                </a:cubicBezTo>
                <a:cubicBezTo>
                  <a:pt x="188477" y="18117"/>
                  <a:pt x="192231" y="21497"/>
                  <a:pt x="195302" y="25336"/>
                </a:cubicBezTo>
                <a:cubicBezTo>
                  <a:pt x="196070" y="33014"/>
                  <a:pt x="196183" y="40785"/>
                  <a:pt x="197605" y="48369"/>
                </a:cubicBezTo>
                <a:cubicBezTo>
                  <a:pt x="198500" y="53142"/>
                  <a:pt x="202461" y="57339"/>
                  <a:pt x="202212" y="62189"/>
                </a:cubicBezTo>
                <a:cubicBezTo>
                  <a:pt x="200905" y="87677"/>
                  <a:pt x="201234" y="114041"/>
                  <a:pt x="192999" y="138197"/>
                </a:cubicBezTo>
                <a:cubicBezTo>
                  <a:pt x="190326" y="146038"/>
                  <a:pt x="169061" y="162863"/>
                  <a:pt x="158449" y="170443"/>
                </a:cubicBezTo>
                <a:cubicBezTo>
                  <a:pt x="156197" y="172052"/>
                  <a:pt x="153843" y="173514"/>
                  <a:pt x="151540" y="175049"/>
                </a:cubicBezTo>
                <a:cubicBezTo>
                  <a:pt x="147701" y="180423"/>
                  <a:pt x="144441" y="186263"/>
                  <a:pt x="140023" y="191172"/>
                </a:cubicBezTo>
                <a:cubicBezTo>
                  <a:pt x="131618" y="200511"/>
                  <a:pt x="127631" y="197253"/>
                  <a:pt x="116990" y="204992"/>
                </a:cubicBezTo>
                <a:cubicBezTo>
                  <a:pt x="112600" y="208185"/>
                  <a:pt x="109313" y="212669"/>
                  <a:pt x="105474" y="216508"/>
                </a:cubicBezTo>
                <a:cubicBezTo>
                  <a:pt x="101356" y="232981"/>
                  <a:pt x="105676" y="228024"/>
                  <a:pt x="77835" y="228024"/>
                </a:cubicBezTo>
                <a:cubicBezTo>
                  <a:pt x="32219" y="228024"/>
                  <a:pt x="15262" y="228024"/>
                  <a:pt x="4130" y="225721"/>
                </a:cubicBezTo>
                <a:close/>
              </a:path>
            </a:pathLst>
          </a:custGeom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83E459BB-CEF5-9237-E0B6-CBCA6C839CA6}"/>
              </a:ext>
            </a:extLst>
          </p:cNvPr>
          <p:cNvSpPr/>
          <p:nvPr/>
        </p:nvSpPr>
        <p:spPr>
          <a:xfrm rot="16779441">
            <a:off x="3933049" y="1338933"/>
            <a:ext cx="202223" cy="228723"/>
          </a:xfrm>
          <a:custGeom>
            <a:avLst/>
            <a:gdLst>
              <a:gd name="connsiteX0" fmla="*/ 4130 w 202223"/>
              <a:gd name="connsiteY0" fmla="*/ 225721 h 228723"/>
              <a:gd name="connsiteX1" fmla="*/ 11040 w 202223"/>
              <a:gd name="connsiteY1" fmla="*/ 214205 h 228723"/>
              <a:gd name="connsiteX2" fmla="*/ 24859 w 202223"/>
              <a:gd name="connsiteY2" fmla="*/ 209598 h 228723"/>
              <a:gd name="connsiteX3" fmla="*/ 45589 w 202223"/>
              <a:gd name="connsiteY3" fmla="*/ 108254 h 228723"/>
              <a:gd name="connsiteX4" fmla="*/ 52499 w 202223"/>
              <a:gd name="connsiteY4" fmla="*/ 87525 h 228723"/>
              <a:gd name="connsiteX5" fmla="*/ 59409 w 202223"/>
              <a:gd name="connsiteY5" fmla="*/ 73705 h 228723"/>
              <a:gd name="connsiteX6" fmla="*/ 70925 w 202223"/>
              <a:gd name="connsiteY6" fmla="*/ 57582 h 228723"/>
              <a:gd name="connsiteX7" fmla="*/ 77835 w 202223"/>
              <a:gd name="connsiteY7" fmla="*/ 36853 h 228723"/>
              <a:gd name="connsiteX8" fmla="*/ 96261 w 202223"/>
              <a:gd name="connsiteY8" fmla="*/ 20730 h 228723"/>
              <a:gd name="connsiteX9" fmla="*/ 110081 w 202223"/>
              <a:gd name="connsiteY9" fmla="*/ 11517 h 228723"/>
              <a:gd name="connsiteX10" fmla="*/ 158449 w 202223"/>
              <a:gd name="connsiteY10" fmla="*/ 0 h 228723"/>
              <a:gd name="connsiteX11" fmla="*/ 183785 w 202223"/>
              <a:gd name="connsiteY11" fmla="*/ 4607 h 228723"/>
              <a:gd name="connsiteX12" fmla="*/ 186089 w 202223"/>
              <a:gd name="connsiteY12" fmla="*/ 13820 h 228723"/>
              <a:gd name="connsiteX13" fmla="*/ 195302 w 202223"/>
              <a:gd name="connsiteY13" fmla="*/ 25336 h 228723"/>
              <a:gd name="connsiteX14" fmla="*/ 197605 w 202223"/>
              <a:gd name="connsiteY14" fmla="*/ 48369 h 228723"/>
              <a:gd name="connsiteX15" fmla="*/ 202212 w 202223"/>
              <a:gd name="connsiteY15" fmla="*/ 62189 h 228723"/>
              <a:gd name="connsiteX16" fmla="*/ 192999 w 202223"/>
              <a:gd name="connsiteY16" fmla="*/ 138197 h 228723"/>
              <a:gd name="connsiteX17" fmla="*/ 158449 w 202223"/>
              <a:gd name="connsiteY17" fmla="*/ 170443 h 228723"/>
              <a:gd name="connsiteX18" fmla="*/ 151540 w 202223"/>
              <a:gd name="connsiteY18" fmla="*/ 175049 h 228723"/>
              <a:gd name="connsiteX19" fmla="*/ 140023 w 202223"/>
              <a:gd name="connsiteY19" fmla="*/ 191172 h 228723"/>
              <a:gd name="connsiteX20" fmla="*/ 116990 w 202223"/>
              <a:gd name="connsiteY20" fmla="*/ 204992 h 228723"/>
              <a:gd name="connsiteX21" fmla="*/ 105474 w 202223"/>
              <a:gd name="connsiteY21" fmla="*/ 216508 h 228723"/>
              <a:gd name="connsiteX22" fmla="*/ 77835 w 202223"/>
              <a:gd name="connsiteY22" fmla="*/ 228024 h 228723"/>
              <a:gd name="connsiteX23" fmla="*/ 4130 w 202223"/>
              <a:gd name="connsiteY23" fmla="*/ 225721 h 228723"/>
              <a:gd name="connsiteX0" fmla="*/ 4130 w 202223"/>
              <a:gd name="connsiteY0" fmla="*/ 225721 h 228723"/>
              <a:gd name="connsiteX1" fmla="*/ 11040 w 202223"/>
              <a:gd name="connsiteY1" fmla="*/ 214205 h 228723"/>
              <a:gd name="connsiteX2" fmla="*/ 24859 w 202223"/>
              <a:gd name="connsiteY2" fmla="*/ 209598 h 228723"/>
              <a:gd name="connsiteX3" fmla="*/ 8737 w 202223"/>
              <a:gd name="connsiteY3" fmla="*/ 163533 h 228723"/>
              <a:gd name="connsiteX4" fmla="*/ 45589 w 202223"/>
              <a:gd name="connsiteY4" fmla="*/ 108254 h 228723"/>
              <a:gd name="connsiteX5" fmla="*/ 52499 w 202223"/>
              <a:gd name="connsiteY5" fmla="*/ 87525 h 228723"/>
              <a:gd name="connsiteX6" fmla="*/ 59409 w 202223"/>
              <a:gd name="connsiteY6" fmla="*/ 73705 h 228723"/>
              <a:gd name="connsiteX7" fmla="*/ 70925 w 202223"/>
              <a:gd name="connsiteY7" fmla="*/ 57582 h 228723"/>
              <a:gd name="connsiteX8" fmla="*/ 77835 w 202223"/>
              <a:gd name="connsiteY8" fmla="*/ 36853 h 228723"/>
              <a:gd name="connsiteX9" fmla="*/ 96261 w 202223"/>
              <a:gd name="connsiteY9" fmla="*/ 20730 h 228723"/>
              <a:gd name="connsiteX10" fmla="*/ 110081 w 202223"/>
              <a:gd name="connsiteY10" fmla="*/ 11517 h 228723"/>
              <a:gd name="connsiteX11" fmla="*/ 158449 w 202223"/>
              <a:gd name="connsiteY11" fmla="*/ 0 h 228723"/>
              <a:gd name="connsiteX12" fmla="*/ 183785 w 202223"/>
              <a:gd name="connsiteY12" fmla="*/ 4607 h 228723"/>
              <a:gd name="connsiteX13" fmla="*/ 186089 w 202223"/>
              <a:gd name="connsiteY13" fmla="*/ 13820 h 228723"/>
              <a:gd name="connsiteX14" fmla="*/ 195302 w 202223"/>
              <a:gd name="connsiteY14" fmla="*/ 25336 h 228723"/>
              <a:gd name="connsiteX15" fmla="*/ 197605 w 202223"/>
              <a:gd name="connsiteY15" fmla="*/ 48369 h 228723"/>
              <a:gd name="connsiteX16" fmla="*/ 202212 w 202223"/>
              <a:gd name="connsiteY16" fmla="*/ 62189 h 228723"/>
              <a:gd name="connsiteX17" fmla="*/ 192999 w 202223"/>
              <a:gd name="connsiteY17" fmla="*/ 138197 h 228723"/>
              <a:gd name="connsiteX18" fmla="*/ 158449 w 202223"/>
              <a:gd name="connsiteY18" fmla="*/ 170443 h 228723"/>
              <a:gd name="connsiteX19" fmla="*/ 151540 w 202223"/>
              <a:gd name="connsiteY19" fmla="*/ 175049 h 228723"/>
              <a:gd name="connsiteX20" fmla="*/ 140023 w 202223"/>
              <a:gd name="connsiteY20" fmla="*/ 191172 h 228723"/>
              <a:gd name="connsiteX21" fmla="*/ 116990 w 202223"/>
              <a:gd name="connsiteY21" fmla="*/ 204992 h 228723"/>
              <a:gd name="connsiteX22" fmla="*/ 105474 w 202223"/>
              <a:gd name="connsiteY22" fmla="*/ 216508 h 228723"/>
              <a:gd name="connsiteX23" fmla="*/ 77835 w 202223"/>
              <a:gd name="connsiteY23" fmla="*/ 228024 h 228723"/>
              <a:gd name="connsiteX24" fmla="*/ 4130 w 202223"/>
              <a:gd name="connsiteY24" fmla="*/ 225721 h 22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2223" h="228723">
                <a:moveTo>
                  <a:pt x="4130" y="225721"/>
                </a:moveTo>
                <a:cubicBezTo>
                  <a:pt x="-7002" y="223418"/>
                  <a:pt x="7506" y="216953"/>
                  <a:pt x="11040" y="214205"/>
                </a:cubicBezTo>
                <a:cubicBezTo>
                  <a:pt x="14873" y="211224"/>
                  <a:pt x="25243" y="218043"/>
                  <a:pt x="24859" y="209598"/>
                </a:cubicBezTo>
                <a:cubicBezTo>
                  <a:pt x="24475" y="201153"/>
                  <a:pt x="5282" y="180424"/>
                  <a:pt x="8737" y="163533"/>
                </a:cubicBezTo>
                <a:cubicBezTo>
                  <a:pt x="12192" y="146642"/>
                  <a:pt x="42134" y="121690"/>
                  <a:pt x="45589" y="108254"/>
                </a:cubicBezTo>
                <a:cubicBezTo>
                  <a:pt x="47892" y="101344"/>
                  <a:pt x="49242" y="94040"/>
                  <a:pt x="52499" y="87525"/>
                </a:cubicBezTo>
                <a:cubicBezTo>
                  <a:pt x="54802" y="82918"/>
                  <a:pt x="56908" y="78207"/>
                  <a:pt x="59409" y="73705"/>
                </a:cubicBezTo>
                <a:cubicBezTo>
                  <a:pt x="61817" y="69370"/>
                  <a:pt x="68354" y="61010"/>
                  <a:pt x="70925" y="57582"/>
                </a:cubicBezTo>
                <a:cubicBezTo>
                  <a:pt x="73228" y="50672"/>
                  <a:pt x="74783" y="43466"/>
                  <a:pt x="77835" y="36853"/>
                </a:cubicBezTo>
                <a:cubicBezTo>
                  <a:pt x="82507" y="26731"/>
                  <a:pt x="87196" y="26499"/>
                  <a:pt x="96261" y="20730"/>
                </a:cubicBezTo>
                <a:cubicBezTo>
                  <a:pt x="100932" y="17758"/>
                  <a:pt x="104740" y="12974"/>
                  <a:pt x="110081" y="11517"/>
                </a:cubicBezTo>
                <a:cubicBezTo>
                  <a:pt x="142971" y="2547"/>
                  <a:pt x="126833" y="6324"/>
                  <a:pt x="158449" y="0"/>
                </a:cubicBezTo>
                <a:cubicBezTo>
                  <a:pt x="166894" y="1536"/>
                  <a:pt x="176107" y="768"/>
                  <a:pt x="183785" y="4607"/>
                </a:cubicBezTo>
                <a:cubicBezTo>
                  <a:pt x="186616" y="6023"/>
                  <a:pt x="184552" y="11053"/>
                  <a:pt x="186089" y="13820"/>
                </a:cubicBezTo>
                <a:cubicBezTo>
                  <a:pt x="188477" y="18117"/>
                  <a:pt x="192231" y="21497"/>
                  <a:pt x="195302" y="25336"/>
                </a:cubicBezTo>
                <a:cubicBezTo>
                  <a:pt x="196070" y="33014"/>
                  <a:pt x="196183" y="40785"/>
                  <a:pt x="197605" y="48369"/>
                </a:cubicBezTo>
                <a:cubicBezTo>
                  <a:pt x="198500" y="53142"/>
                  <a:pt x="202461" y="57339"/>
                  <a:pt x="202212" y="62189"/>
                </a:cubicBezTo>
                <a:cubicBezTo>
                  <a:pt x="200905" y="87677"/>
                  <a:pt x="201234" y="114041"/>
                  <a:pt x="192999" y="138197"/>
                </a:cubicBezTo>
                <a:cubicBezTo>
                  <a:pt x="190326" y="146038"/>
                  <a:pt x="169061" y="162863"/>
                  <a:pt x="158449" y="170443"/>
                </a:cubicBezTo>
                <a:cubicBezTo>
                  <a:pt x="156197" y="172052"/>
                  <a:pt x="153843" y="173514"/>
                  <a:pt x="151540" y="175049"/>
                </a:cubicBezTo>
                <a:cubicBezTo>
                  <a:pt x="147701" y="180423"/>
                  <a:pt x="144441" y="186263"/>
                  <a:pt x="140023" y="191172"/>
                </a:cubicBezTo>
                <a:cubicBezTo>
                  <a:pt x="131618" y="200511"/>
                  <a:pt x="127631" y="197253"/>
                  <a:pt x="116990" y="204992"/>
                </a:cubicBezTo>
                <a:cubicBezTo>
                  <a:pt x="112600" y="208185"/>
                  <a:pt x="109313" y="212669"/>
                  <a:pt x="105474" y="216508"/>
                </a:cubicBezTo>
                <a:cubicBezTo>
                  <a:pt x="101356" y="232981"/>
                  <a:pt x="105676" y="228024"/>
                  <a:pt x="77835" y="228024"/>
                </a:cubicBezTo>
                <a:cubicBezTo>
                  <a:pt x="32219" y="228024"/>
                  <a:pt x="15262" y="228024"/>
                  <a:pt x="4130" y="225721"/>
                </a:cubicBezTo>
                <a:close/>
              </a:path>
            </a:pathLst>
          </a:custGeom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15B0186-95F5-22C4-5BD3-7C33CFAD6042}"/>
              </a:ext>
            </a:extLst>
          </p:cNvPr>
          <p:cNvSpPr/>
          <p:nvPr/>
        </p:nvSpPr>
        <p:spPr>
          <a:xfrm rot="10190430">
            <a:off x="6599593" y="438797"/>
            <a:ext cx="79955" cy="146974"/>
          </a:xfrm>
          <a:custGeom>
            <a:avLst/>
            <a:gdLst>
              <a:gd name="connsiteX0" fmla="*/ 4130 w 202223"/>
              <a:gd name="connsiteY0" fmla="*/ 225721 h 228723"/>
              <a:gd name="connsiteX1" fmla="*/ 11040 w 202223"/>
              <a:gd name="connsiteY1" fmla="*/ 214205 h 228723"/>
              <a:gd name="connsiteX2" fmla="*/ 24859 w 202223"/>
              <a:gd name="connsiteY2" fmla="*/ 209598 h 228723"/>
              <a:gd name="connsiteX3" fmla="*/ 45589 w 202223"/>
              <a:gd name="connsiteY3" fmla="*/ 108254 h 228723"/>
              <a:gd name="connsiteX4" fmla="*/ 52499 w 202223"/>
              <a:gd name="connsiteY4" fmla="*/ 87525 h 228723"/>
              <a:gd name="connsiteX5" fmla="*/ 59409 w 202223"/>
              <a:gd name="connsiteY5" fmla="*/ 73705 h 228723"/>
              <a:gd name="connsiteX6" fmla="*/ 70925 w 202223"/>
              <a:gd name="connsiteY6" fmla="*/ 57582 h 228723"/>
              <a:gd name="connsiteX7" fmla="*/ 77835 w 202223"/>
              <a:gd name="connsiteY7" fmla="*/ 36853 h 228723"/>
              <a:gd name="connsiteX8" fmla="*/ 96261 w 202223"/>
              <a:gd name="connsiteY8" fmla="*/ 20730 h 228723"/>
              <a:gd name="connsiteX9" fmla="*/ 110081 w 202223"/>
              <a:gd name="connsiteY9" fmla="*/ 11517 h 228723"/>
              <a:gd name="connsiteX10" fmla="*/ 158449 w 202223"/>
              <a:gd name="connsiteY10" fmla="*/ 0 h 228723"/>
              <a:gd name="connsiteX11" fmla="*/ 183785 w 202223"/>
              <a:gd name="connsiteY11" fmla="*/ 4607 h 228723"/>
              <a:gd name="connsiteX12" fmla="*/ 186089 w 202223"/>
              <a:gd name="connsiteY12" fmla="*/ 13820 h 228723"/>
              <a:gd name="connsiteX13" fmla="*/ 195302 w 202223"/>
              <a:gd name="connsiteY13" fmla="*/ 25336 h 228723"/>
              <a:gd name="connsiteX14" fmla="*/ 197605 w 202223"/>
              <a:gd name="connsiteY14" fmla="*/ 48369 h 228723"/>
              <a:gd name="connsiteX15" fmla="*/ 202212 w 202223"/>
              <a:gd name="connsiteY15" fmla="*/ 62189 h 228723"/>
              <a:gd name="connsiteX16" fmla="*/ 192999 w 202223"/>
              <a:gd name="connsiteY16" fmla="*/ 138197 h 228723"/>
              <a:gd name="connsiteX17" fmla="*/ 158449 w 202223"/>
              <a:gd name="connsiteY17" fmla="*/ 170443 h 228723"/>
              <a:gd name="connsiteX18" fmla="*/ 151540 w 202223"/>
              <a:gd name="connsiteY18" fmla="*/ 175049 h 228723"/>
              <a:gd name="connsiteX19" fmla="*/ 140023 w 202223"/>
              <a:gd name="connsiteY19" fmla="*/ 191172 h 228723"/>
              <a:gd name="connsiteX20" fmla="*/ 116990 w 202223"/>
              <a:gd name="connsiteY20" fmla="*/ 204992 h 228723"/>
              <a:gd name="connsiteX21" fmla="*/ 105474 w 202223"/>
              <a:gd name="connsiteY21" fmla="*/ 216508 h 228723"/>
              <a:gd name="connsiteX22" fmla="*/ 77835 w 202223"/>
              <a:gd name="connsiteY22" fmla="*/ 228024 h 228723"/>
              <a:gd name="connsiteX23" fmla="*/ 4130 w 202223"/>
              <a:gd name="connsiteY23" fmla="*/ 225721 h 228723"/>
              <a:gd name="connsiteX0" fmla="*/ 4130 w 202223"/>
              <a:gd name="connsiteY0" fmla="*/ 225721 h 228723"/>
              <a:gd name="connsiteX1" fmla="*/ 11040 w 202223"/>
              <a:gd name="connsiteY1" fmla="*/ 214205 h 228723"/>
              <a:gd name="connsiteX2" fmla="*/ 24859 w 202223"/>
              <a:gd name="connsiteY2" fmla="*/ 209598 h 228723"/>
              <a:gd name="connsiteX3" fmla="*/ 8737 w 202223"/>
              <a:gd name="connsiteY3" fmla="*/ 163533 h 228723"/>
              <a:gd name="connsiteX4" fmla="*/ 45589 w 202223"/>
              <a:gd name="connsiteY4" fmla="*/ 108254 h 228723"/>
              <a:gd name="connsiteX5" fmla="*/ 52499 w 202223"/>
              <a:gd name="connsiteY5" fmla="*/ 87525 h 228723"/>
              <a:gd name="connsiteX6" fmla="*/ 59409 w 202223"/>
              <a:gd name="connsiteY6" fmla="*/ 73705 h 228723"/>
              <a:gd name="connsiteX7" fmla="*/ 70925 w 202223"/>
              <a:gd name="connsiteY7" fmla="*/ 57582 h 228723"/>
              <a:gd name="connsiteX8" fmla="*/ 77835 w 202223"/>
              <a:gd name="connsiteY8" fmla="*/ 36853 h 228723"/>
              <a:gd name="connsiteX9" fmla="*/ 96261 w 202223"/>
              <a:gd name="connsiteY9" fmla="*/ 20730 h 228723"/>
              <a:gd name="connsiteX10" fmla="*/ 110081 w 202223"/>
              <a:gd name="connsiteY10" fmla="*/ 11517 h 228723"/>
              <a:gd name="connsiteX11" fmla="*/ 158449 w 202223"/>
              <a:gd name="connsiteY11" fmla="*/ 0 h 228723"/>
              <a:gd name="connsiteX12" fmla="*/ 183785 w 202223"/>
              <a:gd name="connsiteY12" fmla="*/ 4607 h 228723"/>
              <a:gd name="connsiteX13" fmla="*/ 186089 w 202223"/>
              <a:gd name="connsiteY13" fmla="*/ 13820 h 228723"/>
              <a:gd name="connsiteX14" fmla="*/ 195302 w 202223"/>
              <a:gd name="connsiteY14" fmla="*/ 25336 h 228723"/>
              <a:gd name="connsiteX15" fmla="*/ 197605 w 202223"/>
              <a:gd name="connsiteY15" fmla="*/ 48369 h 228723"/>
              <a:gd name="connsiteX16" fmla="*/ 202212 w 202223"/>
              <a:gd name="connsiteY16" fmla="*/ 62189 h 228723"/>
              <a:gd name="connsiteX17" fmla="*/ 192999 w 202223"/>
              <a:gd name="connsiteY17" fmla="*/ 138197 h 228723"/>
              <a:gd name="connsiteX18" fmla="*/ 158449 w 202223"/>
              <a:gd name="connsiteY18" fmla="*/ 170443 h 228723"/>
              <a:gd name="connsiteX19" fmla="*/ 151540 w 202223"/>
              <a:gd name="connsiteY19" fmla="*/ 175049 h 228723"/>
              <a:gd name="connsiteX20" fmla="*/ 140023 w 202223"/>
              <a:gd name="connsiteY20" fmla="*/ 191172 h 228723"/>
              <a:gd name="connsiteX21" fmla="*/ 116990 w 202223"/>
              <a:gd name="connsiteY21" fmla="*/ 204992 h 228723"/>
              <a:gd name="connsiteX22" fmla="*/ 105474 w 202223"/>
              <a:gd name="connsiteY22" fmla="*/ 216508 h 228723"/>
              <a:gd name="connsiteX23" fmla="*/ 77835 w 202223"/>
              <a:gd name="connsiteY23" fmla="*/ 228024 h 228723"/>
              <a:gd name="connsiteX24" fmla="*/ 4130 w 202223"/>
              <a:gd name="connsiteY24" fmla="*/ 225721 h 22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2223" h="228723">
                <a:moveTo>
                  <a:pt x="4130" y="225721"/>
                </a:moveTo>
                <a:cubicBezTo>
                  <a:pt x="-7002" y="223418"/>
                  <a:pt x="7506" y="216953"/>
                  <a:pt x="11040" y="214205"/>
                </a:cubicBezTo>
                <a:cubicBezTo>
                  <a:pt x="14873" y="211224"/>
                  <a:pt x="25243" y="218043"/>
                  <a:pt x="24859" y="209598"/>
                </a:cubicBezTo>
                <a:cubicBezTo>
                  <a:pt x="24475" y="201153"/>
                  <a:pt x="5282" y="180424"/>
                  <a:pt x="8737" y="163533"/>
                </a:cubicBezTo>
                <a:cubicBezTo>
                  <a:pt x="12192" y="146642"/>
                  <a:pt x="42134" y="121690"/>
                  <a:pt x="45589" y="108254"/>
                </a:cubicBezTo>
                <a:cubicBezTo>
                  <a:pt x="47892" y="101344"/>
                  <a:pt x="49242" y="94040"/>
                  <a:pt x="52499" y="87525"/>
                </a:cubicBezTo>
                <a:cubicBezTo>
                  <a:pt x="54802" y="82918"/>
                  <a:pt x="56908" y="78207"/>
                  <a:pt x="59409" y="73705"/>
                </a:cubicBezTo>
                <a:cubicBezTo>
                  <a:pt x="61817" y="69370"/>
                  <a:pt x="68354" y="61010"/>
                  <a:pt x="70925" y="57582"/>
                </a:cubicBezTo>
                <a:cubicBezTo>
                  <a:pt x="73228" y="50672"/>
                  <a:pt x="74783" y="43466"/>
                  <a:pt x="77835" y="36853"/>
                </a:cubicBezTo>
                <a:cubicBezTo>
                  <a:pt x="82507" y="26731"/>
                  <a:pt x="87196" y="26499"/>
                  <a:pt x="96261" y="20730"/>
                </a:cubicBezTo>
                <a:cubicBezTo>
                  <a:pt x="100932" y="17758"/>
                  <a:pt x="104740" y="12974"/>
                  <a:pt x="110081" y="11517"/>
                </a:cubicBezTo>
                <a:cubicBezTo>
                  <a:pt x="142971" y="2547"/>
                  <a:pt x="126833" y="6324"/>
                  <a:pt x="158449" y="0"/>
                </a:cubicBezTo>
                <a:cubicBezTo>
                  <a:pt x="166894" y="1536"/>
                  <a:pt x="176107" y="768"/>
                  <a:pt x="183785" y="4607"/>
                </a:cubicBezTo>
                <a:cubicBezTo>
                  <a:pt x="186616" y="6023"/>
                  <a:pt x="184552" y="11053"/>
                  <a:pt x="186089" y="13820"/>
                </a:cubicBezTo>
                <a:cubicBezTo>
                  <a:pt x="188477" y="18117"/>
                  <a:pt x="192231" y="21497"/>
                  <a:pt x="195302" y="25336"/>
                </a:cubicBezTo>
                <a:cubicBezTo>
                  <a:pt x="196070" y="33014"/>
                  <a:pt x="196183" y="40785"/>
                  <a:pt x="197605" y="48369"/>
                </a:cubicBezTo>
                <a:cubicBezTo>
                  <a:pt x="198500" y="53142"/>
                  <a:pt x="202461" y="57339"/>
                  <a:pt x="202212" y="62189"/>
                </a:cubicBezTo>
                <a:cubicBezTo>
                  <a:pt x="200905" y="87677"/>
                  <a:pt x="201234" y="114041"/>
                  <a:pt x="192999" y="138197"/>
                </a:cubicBezTo>
                <a:cubicBezTo>
                  <a:pt x="190326" y="146038"/>
                  <a:pt x="169061" y="162863"/>
                  <a:pt x="158449" y="170443"/>
                </a:cubicBezTo>
                <a:cubicBezTo>
                  <a:pt x="156197" y="172052"/>
                  <a:pt x="153843" y="173514"/>
                  <a:pt x="151540" y="175049"/>
                </a:cubicBezTo>
                <a:cubicBezTo>
                  <a:pt x="147701" y="180423"/>
                  <a:pt x="144441" y="186263"/>
                  <a:pt x="140023" y="191172"/>
                </a:cubicBezTo>
                <a:cubicBezTo>
                  <a:pt x="131618" y="200511"/>
                  <a:pt x="127631" y="197253"/>
                  <a:pt x="116990" y="204992"/>
                </a:cubicBezTo>
                <a:cubicBezTo>
                  <a:pt x="112600" y="208185"/>
                  <a:pt x="109313" y="212669"/>
                  <a:pt x="105474" y="216508"/>
                </a:cubicBezTo>
                <a:cubicBezTo>
                  <a:pt x="101356" y="232981"/>
                  <a:pt x="105676" y="228024"/>
                  <a:pt x="77835" y="228024"/>
                </a:cubicBezTo>
                <a:cubicBezTo>
                  <a:pt x="32219" y="228024"/>
                  <a:pt x="15262" y="228024"/>
                  <a:pt x="4130" y="225721"/>
                </a:cubicBezTo>
                <a:close/>
              </a:path>
            </a:pathLst>
          </a:custGeom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8746432D-78BF-BF65-FE55-64F4A3D9E3BB}"/>
              </a:ext>
            </a:extLst>
          </p:cNvPr>
          <p:cNvSpPr/>
          <p:nvPr/>
        </p:nvSpPr>
        <p:spPr>
          <a:xfrm rot="10190430">
            <a:off x="6625774" y="264160"/>
            <a:ext cx="79955" cy="146974"/>
          </a:xfrm>
          <a:custGeom>
            <a:avLst/>
            <a:gdLst>
              <a:gd name="connsiteX0" fmla="*/ 4130 w 202223"/>
              <a:gd name="connsiteY0" fmla="*/ 225721 h 228723"/>
              <a:gd name="connsiteX1" fmla="*/ 11040 w 202223"/>
              <a:gd name="connsiteY1" fmla="*/ 214205 h 228723"/>
              <a:gd name="connsiteX2" fmla="*/ 24859 w 202223"/>
              <a:gd name="connsiteY2" fmla="*/ 209598 h 228723"/>
              <a:gd name="connsiteX3" fmla="*/ 45589 w 202223"/>
              <a:gd name="connsiteY3" fmla="*/ 108254 h 228723"/>
              <a:gd name="connsiteX4" fmla="*/ 52499 w 202223"/>
              <a:gd name="connsiteY4" fmla="*/ 87525 h 228723"/>
              <a:gd name="connsiteX5" fmla="*/ 59409 w 202223"/>
              <a:gd name="connsiteY5" fmla="*/ 73705 h 228723"/>
              <a:gd name="connsiteX6" fmla="*/ 70925 w 202223"/>
              <a:gd name="connsiteY6" fmla="*/ 57582 h 228723"/>
              <a:gd name="connsiteX7" fmla="*/ 77835 w 202223"/>
              <a:gd name="connsiteY7" fmla="*/ 36853 h 228723"/>
              <a:gd name="connsiteX8" fmla="*/ 96261 w 202223"/>
              <a:gd name="connsiteY8" fmla="*/ 20730 h 228723"/>
              <a:gd name="connsiteX9" fmla="*/ 110081 w 202223"/>
              <a:gd name="connsiteY9" fmla="*/ 11517 h 228723"/>
              <a:gd name="connsiteX10" fmla="*/ 158449 w 202223"/>
              <a:gd name="connsiteY10" fmla="*/ 0 h 228723"/>
              <a:gd name="connsiteX11" fmla="*/ 183785 w 202223"/>
              <a:gd name="connsiteY11" fmla="*/ 4607 h 228723"/>
              <a:gd name="connsiteX12" fmla="*/ 186089 w 202223"/>
              <a:gd name="connsiteY12" fmla="*/ 13820 h 228723"/>
              <a:gd name="connsiteX13" fmla="*/ 195302 w 202223"/>
              <a:gd name="connsiteY13" fmla="*/ 25336 h 228723"/>
              <a:gd name="connsiteX14" fmla="*/ 197605 w 202223"/>
              <a:gd name="connsiteY14" fmla="*/ 48369 h 228723"/>
              <a:gd name="connsiteX15" fmla="*/ 202212 w 202223"/>
              <a:gd name="connsiteY15" fmla="*/ 62189 h 228723"/>
              <a:gd name="connsiteX16" fmla="*/ 192999 w 202223"/>
              <a:gd name="connsiteY16" fmla="*/ 138197 h 228723"/>
              <a:gd name="connsiteX17" fmla="*/ 158449 w 202223"/>
              <a:gd name="connsiteY17" fmla="*/ 170443 h 228723"/>
              <a:gd name="connsiteX18" fmla="*/ 151540 w 202223"/>
              <a:gd name="connsiteY18" fmla="*/ 175049 h 228723"/>
              <a:gd name="connsiteX19" fmla="*/ 140023 w 202223"/>
              <a:gd name="connsiteY19" fmla="*/ 191172 h 228723"/>
              <a:gd name="connsiteX20" fmla="*/ 116990 w 202223"/>
              <a:gd name="connsiteY20" fmla="*/ 204992 h 228723"/>
              <a:gd name="connsiteX21" fmla="*/ 105474 w 202223"/>
              <a:gd name="connsiteY21" fmla="*/ 216508 h 228723"/>
              <a:gd name="connsiteX22" fmla="*/ 77835 w 202223"/>
              <a:gd name="connsiteY22" fmla="*/ 228024 h 228723"/>
              <a:gd name="connsiteX23" fmla="*/ 4130 w 202223"/>
              <a:gd name="connsiteY23" fmla="*/ 225721 h 228723"/>
              <a:gd name="connsiteX0" fmla="*/ 4130 w 202223"/>
              <a:gd name="connsiteY0" fmla="*/ 225721 h 228723"/>
              <a:gd name="connsiteX1" fmla="*/ 11040 w 202223"/>
              <a:gd name="connsiteY1" fmla="*/ 214205 h 228723"/>
              <a:gd name="connsiteX2" fmla="*/ 24859 w 202223"/>
              <a:gd name="connsiteY2" fmla="*/ 209598 h 228723"/>
              <a:gd name="connsiteX3" fmla="*/ 8737 w 202223"/>
              <a:gd name="connsiteY3" fmla="*/ 163533 h 228723"/>
              <a:gd name="connsiteX4" fmla="*/ 45589 w 202223"/>
              <a:gd name="connsiteY4" fmla="*/ 108254 h 228723"/>
              <a:gd name="connsiteX5" fmla="*/ 52499 w 202223"/>
              <a:gd name="connsiteY5" fmla="*/ 87525 h 228723"/>
              <a:gd name="connsiteX6" fmla="*/ 59409 w 202223"/>
              <a:gd name="connsiteY6" fmla="*/ 73705 h 228723"/>
              <a:gd name="connsiteX7" fmla="*/ 70925 w 202223"/>
              <a:gd name="connsiteY7" fmla="*/ 57582 h 228723"/>
              <a:gd name="connsiteX8" fmla="*/ 77835 w 202223"/>
              <a:gd name="connsiteY8" fmla="*/ 36853 h 228723"/>
              <a:gd name="connsiteX9" fmla="*/ 96261 w 202223"/>
              <a:gd name="connsiteY9" fmla="*/ 20730 h 228723"/>
              <a:gd name="connsiteX10" fmla="*/ 110081 w 202223"/>
              <a:gd name="connsiteY10" fmla="*/ 11517 h 228723"/>
              <a:gd name="connsiteX11" fmla="*/ 158449 w 202223"/>
              <a:gd name="connsiteY11" fmla="*/ 0 h 228723"/>
              <a:gd name="connsiteX12" fmla="*/ 183785 w 202223"/>
              <a:gd name="connsiteY12" fmla="*/ 4607 h 228723"/>
              <a:gd name="connsiteX13" fmla="*/ 186089 w 202223"/>
              <a:gd name="connsiteY13" fmla="*/ 13820 h 228723"/>
              <a:gd name="connsiteX14" fmla="*/ 195302 w 202223"/>
              <a:gd name="connsiteY14" fmla="*/ 25336 h 228723"/>
              <a:gd name="connsiteX15" fmla="*/ 197605 w 202223"/>
              <a:gd name="connsiteY15" fmla="*/ 48369 h 228723"/>
              <a:gd name="connsiteX16" fmla="*/ 202212 w 202223"/>
              <a:gd name="connsiteY16" fmla="*/ 62189 h 228723"/>
              <a:gd name="connsiteX17" fmla="*/ 192999 w 202223"/>
              <a:gd name="connsiteY17" fmla="*/ 138197 h 228723"/>
              <a:gd name="connsiteX18" fmla="*/ 158449 w 202223"/>
              <a:gd name="connsiteY18" fmla="*/ 170443 h 228723"/>
              <a:gd name="connsiteX19" fmla="*/ 151540 w 202223"/>
              <a:gd name="connsiteY19" fmla="*/ 175049 h 228723"/>
              <a:gd name="connsiteX20" fmla="*/ 140023 w 202223"/>
              <a:gd name="connsiteY20" fmla="*/ 191172 h 228723"/>
              <a:gd name="connsiteX21" fmla="*/ 116990 w 202223"/>
              <a:gd name="connsiteY21" fmla="*/ 204992 h 228723"/>
              <a:gd name="connsiteX22" fmla="*/ 105474 w 202223"/>
              <a:gd name="connsiteY22" fmla="*/ 216508 h 228723"/>
              <a:gd name="connsiteX23" fmla="*/ 77835 w 202223"/>
              <a:gd name="connsiteY23" fmla="*/ 228024 h 228723"/>
              <a:gd name="connsiteX24" fmla="*/ 4130 w 202223"/>
              <a:gd name="connsiteY24" fmla="*/ 225721 h 22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2223" h="228723">
                <a:moveTo>
                  <a:pt x="4130" y="225721"/>
                </a:moveTo>
                <a:cubicBezTo>
                  <a:pt x="-7002" y="223418"/>
                  <a:pt x="7506" y="216953"/>
                  <a:pt x="11040" y="214205"/>
                </a:cubicBezTo>
                <a:cubicBezTo>
                  <a:pt x="14873" y="211224"/>
                  <a:pt x="25243" y="218043"/>
                  <a:pt x="24859" y="209598"/>
                </a:cubicBezTo>
                <a:cubicBezTo>
                  <a:pt x="24475" y="201153"/>
                  <a:pt x="5282" y="180424"/>
                  <a:pt x="8737" y="163533"/>
                </a:cubicBezTo>
                <a:cubicBezTo>
                  <a:pt x="12192" y="146642"/>
                  <a:pt x="42134" y="121690"/>
                  <a:pt x="45589" y="108254"/>
                </a:cubicBezTo>
                <a:cubicBezTo>
                  <a:pt x="47892" y="101344"/>
                  <a:pt x="49242" y="94040"/>
                  <a:pt x="52499" y="87525"/>
                </a:cubicBezTo>
                <a:cubicBezTo>
                  <a:pt x="54802" y="82918"/>
                  <a:pt x="56908" y="78207"/>
                  <a:pt x="59409" y="73705"/>
                </a:cubicBezTo>
                <a:cubicBezTo>
                  <a:pt x="61817" y="69370"/>
                  <a:pt x="68354" y="61010"/>
                  <a:pt x="70925" y="57582"/>
                </a:cubicBezTo>
                <a:cubicBezTo>
                  <a:pt x="73228" y="50672"/>
                  <a:pt x="74783" y="43466"/>
                  <a:pt x="77835" y="36853"/>
                </a:cubicBezTo>
                <a:cubicBezTo>
                  <a:pt x="82507" y="26731"/>
                  <a:pt x="87196" y="26499"/>
                  <a:pt x="96261" y="20730"/>
                </a:cubicBezTo>
                <a:cubicBezTo>
                  <a:pt x="100932" y="17758"/>
                  <a:pt x="104740" y="12974"/>
                  <a:pt x="110081" y="11517"/>
                </a:cubicBezTo>
                <a:cubicBezTo>
                  <a:pt x="142971" y="2547"/>
                  <a:pt x="126833" y="6324"/>
                  <a:pt x="158449" y="0"/>
                </a:cubicBezTo>
                <a:cubicBezTo>
                  <a:pt x="166894" y="1536"/>
                  <a:pt x="176107" y="768"/>
                  <a:pt x="183785" y="4607"/>
                </a:cubicBezTo>
                <a:cubicBezTo>
                  <a:pt x="186616" y="6023"/>
                  <a:pt x="184552" y="11053"/>
                  <a:pt x="186089" y="13820"/>
                </a:cubicBezTo>
                <a:cubicBezTo>
                  <a:pt x="188477" y="18117"/>
                  <a:pt x="192231" y="21497"/>
                  <a:pt x="195302" y="25336"/>
                </a:cubicBezTo>
                <a:cubicBezTo>
                  <a:pt x="196070" y="33014"/>
                  <a:pt x="196183" y="40785"/>
                  <a:pt x="197605" y="48369"/>
                </a:cubicBezTo>
                <a:cubicBezTo>
                  <a:pt x="198500" y="53142"/>
                  <a:pt x="202461" y="57339"/>
                  <a:pt x="202212" y="62189"/>
                </a:cubicBezTo>
                <a:cubicBezTo>
                  <a:pt x="200905" y="87677"/>
                  <a:pt x="201234" y="114041"/>
                  <a:pt x="192999" y="138197"/>
                </a:cubicBezTo>
                <a:cubicBezTo>
                  <a:pt x="190326" y="146038"/>
                  <a:pt x="169061" y="162863"/>
                  <a:pt x="158449" y="170443"/>
                </a:cubicBezTo>
                <a:cubicBezTo>
                  <a:pt x="156197" y="172052"/>
                  <a:pt x="153843" y="173514"/>
                  <a:pt x="151540" y="175049"/>
                </a:cubicBezTo>
                <a:cubicBezTo>
                  <a:pt x="147701" y="180423"/>
                  <a:pt x="144441" y="186263"/>
                  <a:pt x="140023" y="191172"/>
                </a:cubicBezTo>
                <a:cubicBezTo>
                  <a:pt x="131618" y="200511"/>
                  <a:pt x="127631" y="197253"/>
                  <a:pt x="116990" y="204992"/>
                </a:cubicBezTo>
                <a:cubicBezTo>
                  <a:pt x="112600" y="208185"/>
                  <a:pt x="109313" y="212669"/>
                  <a:pt x="105474" y="216508"/>
                </a:cubicBezTo>
                <a:cubicBezTo>
                  <a:pt x="101356" y="232981"/>
                  <a:pt x="105676" y="228024"/>
                  <a:pt x="77835" y="228024"/>
                </a:cubicBezTo>
                <a:cubicBezTo>
                  <a:pt x="32219" y="228024"/>
                  <a:pt x="15262" y="228024"/>
                  <a:pt x="4130" y="225721"/>
                </a:cubicBezTo>
                <a:close/>
              </a:path>
            </a:pathLst>
          </a:custGeom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FD231FD1-6874-ED4B-9DCA-555EDFFED4E5}"/>
              </a:ext>
            </a:extLst>
          </p:cNvPr>
          <p:cNvSpPr/>
          <p:nvPr/>
        </p:nvSpPr>
        <p:spPr>
          <a:xfrm>
            <a:off x="5767493" y="1534160"/>
            <a:ext cx="211056" cy="224778"/>
          </a:xfrm>
          <a:custGeom>
            <a:avLst/>
            <a:gdLst>
              <a:gd name="connsiteX0" fmla="*/ 149014 w 211056"/>
              <a:gd name="connsiteY0" fmla="*/ 223520 h 224778"/>
              <a:gd name="connsiteX1" fmla="*/ 111760 w 211056"/>
              <a:gd name="connsiteY1" fmla="*/ 213360 h 224778"/>
              <a:gd name="connsiteX2" fmla="*/ 54187 w 211056"/>
              <a:gd name="connsiteY2" fmla="*/ 128693 h 224778"/>
              <a:gd name="connsiteX3" fmla="*/ 0 w 211056"/>
              <a:gd name="connsiteY3" fmla="*/ 57573 h 224778"/>
              <a:gd name="connsiteX4" fmla="*/ 27094 w 211056"/>
              <a:gd name="connsiteY4" fmla="*/ 16933 h 224778"/>
              <a:gd name="connsiteX5" fmla="*/ 50800 w 211056"/>
              <a:gd name="connsiteY5" fmla="*/ 10160 h 224778"/>
              <a:gd name="connsiteX6" fmla="*/ 64347 w 211056"/>
              <a:gd name="connsiteY6" fmla="*/ 0 h 224778"/>
              <a:gd name="connsiteX7" fmla="*/ 108374 w 211056"/>
              <a:gd name="connsiteY7" fmla="*/ 10160 h 224778"/>
              <a:gd name="connsiteX8" fmla="*/ 118534 w 211056"/>
              <a:gd name="connsiteY8" fmla="*/ 20320 h 224778"/>
              <a:gd name="connsiteX9" fmla="*/ 165947 w 211056"/>
              <a:gd name="connsiteY9" fmla="*/ 50800 h 224778"/>
              <a:gd name="connsiteX10" fmla="*/ 182880 w 211056"/>
              <a:gd name="connsiteY10" fmla="*/ 108373 h 224778"/>
              <a:gd name="connsiteX11" fmla="*/ 196427 w 211056"/>
              <a:gd name="connsiteY11" fmla="*/ 142240 h 224778"/>
              <a:gd name="connsiteX12" fmla="*/ 199814 w 211056"/>
              <a:gd name="connsiteY12" fmla="*/ 159173 h 224778"/>
              <a:gd name="connsiteX13" fmla="*/ 209974 w 211056"/>
              <a:gd name="connsiteY13" fmla="*/ 189653 h 224778"/>
              <a:gd name="connsiteX14" fmla="*/ 206587 w 211056"/>
              <a:gd name="connsiteY14" fmla="*/ 220133 h 224778"/>
              <a:gd name="connsiteX15" fmla="*/ 162560 w 211056"/>
              <a:gd name="connsiteY15" fmla="*/ 223520 h 224778"/>
              <a:gd name="connsiteX16" fmla="*/ 149014 w 211056"/>
              <a:gd name="connsiteY16" fmla="*/ 223520 h 22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1056" h="224778">
                <a:moveTo>
                  <a:pt x="149014" y="223520"/>
                </a:moveTo>
                <a:cubicBezTo>
                  <a:pt x="140547" y="221827"/>
                  <a:pt x="121764" y="221459"/>
                  <a:pt x="111760" y="213360"/>
                </a:cubicBezTo>
                <a:cubicBezTo>
                  <a:pt x="95954" y="200565"/>
                  <a:pt x="68150" y="147019"/>
                  <a:pt x="54187" y="128693"/>
                </a:cubicBezTo>
                <a:lnTo>
                  <a:pt x="0" y="57573"/>
                </a:lnTo>
                <a:cubicBezTo>
                  <a:pt x="3789" y="50942"/>
                  <a:pt x="18460" y="22427"/>
                  <a:pt x="27094" y="16933"/>
                </a:cubicBezTo>
                <a:cubicBezTo>
                  <a:pt x="34027" y="12521"/>
                  <a:pt x="42898" y="12418"/>
                  <a:pt x="50800" y="10160"/>
                </a:cubicBezTo>
                <a:cubicBezTo>
                  <a:pt x="55316" y="6773"/>
                  <a:pt x="58702" y="0"/>
                  <a:pt x="64347" y="0"/>
                </a:cubicBezTo>
                <a:cubicBezTo>
                  <a:pt x="79408" y="0"/>
                  <a:pt x="94272" y="4872"/>
                  <a:pt x="108374" y="10160"/>
                </a:cubicBezTo>
                <a:cubicBezTo>
                  <a:pt x="112859" y="11842"/>
                  <a:pt x="114794" y="17328"/>
                  <a:pt x="118534" y="20320"/>
                </a:cubicBezTo>
                <a:cubicBezTo>
                  <a:pt x="137979" y="35876"/>
                  <a:pt x="144744" y="38684"/>
                  <a:pt x="165947" y="50800"/>
                </a:cubicBezTo>
                <a:cubicBezTo>
                  <a:pt x="171591" y="69991"/>
                  <a:pt x="175451" y="89800"/>
                  <a:pt x="182880" y="108373"/>
                </a:cubicBezTo>
                <a:cubicBezTo>
                  <a:pt x="187396" y="119662"/>
                  <a:pt x="192582" y="130705"/>
                  <a:pt x="196427" y="142240"/>
                </a:cubicBezTo>
                <a:cubicBezTo>
                  <a:pt x="198247" y="147701"/>
                  <a:pt x="198565" y="153554"/>
                  <a:pt x="199814" y="159173"/>
                </a:cubicBezTo>
                <a:cubicBezTo>
                  <a:pt x="203461" y="175585"/>
                  <a:pt x="203056" y="172359"/>
                  <a:pt x="209974" y="189653"/>
                </a:cubicBezTo>
                <a:cubicBezTo>
                  <a:pt x="208845" y="199813"/>
                  <a:pt x="214905" y="214191"/>
                  <a:pt x="206587" y="220133"/>
                </a:cubicBezTo>
                <a:cubicBezTo>
                  <a:pt x="194610" y="228688"/>
                  <a:pt x="177189" y="221894"/>
                  <a:pt x="162560" y="223520"/>
                </a:cubicBezTo>
                <a:cubicBezTo>
                  <a:pt x="147590" y="225184"/>
                  <a:pt x="157481" y="225213"/>
                  <a:pt x="149014" y="223520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DE2F1FD-CA44-E032-2C02-A956C563250F}"/>
              </a:ext>
            </a:extLst>
          </p:cNvPr>
          <p:cNvSpPr/>
          <p:nvPr/>
        </p:nvSpPr>
        <p:spPr>
          <a:xfrm>
            <a:off x="3904457" y="4649598"/>
            <a:ext cx="257408" cy="30878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21C9003-8683-9468-D453-8349F78562D6}"/>
              </a:ext>
            </a:extLst>
          </p:cNvPr>
          <p:cNvSpPr/>
          <p:nvPr/>
        </p:nvSpPr>
        <p:spPr>
          <a:xfrm>
            <a:off x="8540211" y="4486867"/>
            <a:ext cx="257408" cy="30878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P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315203D-2DBF-58A4-799F-697E9248AF6A}"/>
              </a:ext>
            </a:extLst>
          </p:cNvPr>
          <p:cNvSpPr/>
          <p:nvPr/>
        </p:nvSpPr>
        <p:spPr>
          <a:xfrm>
            <a:off x="7885993" y="5859065"/>
            <a:ext cx="257408" cy="30878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K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118A122-36FE-74C9-1FA5-1F8C9F27B70F}"/>
              </a:ext>
            </a:extLst>
          </p:cNvPr>
          <p:cNvSpPr/>
          <p:nvPr/>
        </p:nvSpPr>
        <p:spPr>
          <a:xfrm>
            <a:off x="1974029" y="1220502"/>
            <a:ext cx="257408" cy="30878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T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B5CA886-D50A-8195-636B-0E81FA018339}"/>
              </a:ext>
            </a:extLst>
          </p:cNvPr>
          <p:cNvSpPr/>
          <p:nvPr/>
        </p:nvSpPr>
        <p:spPr>
          <a:xfrm>
            <a:off x="4896771" y="803605"/>
            <a:ext cx="257408" cy="30878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DD783F-EC81-9D5F-E335-2192A2A3F881}"/>
              </a:ext>
            </a:extLst>
          </p:cNvPr>
          <p:cNvGrpSpPr/>
          <p:nvPr/>
        </p:nvGrpSpPr>
        <p:grpSpPr>
          <a:xfrm>
            <a:off x="478971" y="572754"/>
            <a:ext cx="9760428" cy="5705845"/>
            <a:chOff x="478971" y="572754"/>
            <a:chExt cx="9760428" cy="570584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7C703A1-2F69-76F8-74D5-4D4504CF05FB}"/>
                </a:ext>
              </a:extLst>
            </p:cNvPr>
            <p:cNvSpPr/>
            <p:nvPr/>
          </p:nvSpPr>
          <p:spPr>
            <a:xfrm>
              <a:off x="478971" y="2201829"/>
              <a:ext cx="56959" cy="6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443D390-A75F-8915-3C1F-FBE2FDB9D9E1}"/>
                </a:ext>
              </a:extLst>
            </p:cNvPr>
            <p:cNvSpPr/>
            <p:nvPr/>
          </p:nvSpPr>
          <p:spPr>
            <a:xfrm>
              <a:off x="1814171" y="1405093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AC050B0-7480-07BF-216C-B4E42FC64FB5}"/>
                </a:ext>
              </a:extLst>
            </p:cNvPr>
            <p:cNvSpPr/>
            <p:nvPr/>
          </p:nvSpPr>
          <p:spPr>
            <a:xfrm>
              <a:off x="1938693" y="1342693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CE0615A-947F-EA17-B522-3DACF2C6E9EF}"/>
                </a:ext>
              </a:extLst>
            </p:cNvPr>
            <p:cNvSpPr/>
            <p:nvPr/>
          </p:nvSpPr>
          <p:spPr>
            <a:xfrm>
              <a:off x="1766416" y="1167963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5A81413-3B4F-EDF5-36DB-2B430EADB848}"/>
                </a:ext>
              </a:extLst>
            </p:cNvPr>
            <p:cNvSpPr/>
            <p:nvPr/>
          </p:nvSpPr>
          <p:spPr>
            <a:xfrm>
              <a:off x="2244989" y="872496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1603FC3-E0D8-94D9-D061-12BE98AC123E}"/>
                </a:ext>
              </a:extLst>
            </p:cNvPr>
            <p:cNvSpPr/>
            <p:nvPr/>
          </p:nvSpPr>
          <p:spPr>
            <a:xfrm>
              <a:off x="2985616" y="971927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6A45D464-F549-133E-DD83-F128CC4A994B}"/>
                </a:ext>
              </a:extLst>
            </p:cNvPr>
            <p:cNvSpPr/>
            <p:nvPr/>
          </p:nvSpPr>
          <p:spPr>
            <a:xfrm>
              <a:off x="2928657" y="1167963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6E984367-35B7-6E85-43BE-B09751960AEC}"/>
                </a:ext>
              </a:extLst>
            </p:cNvPr>
            <p:cNvSpPr/>
            <p:nvPr/>
          </p:nvSpPr>
          <p:spPr>
            <a:xfrm>
              <a:off x="3274618" y="1146113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359380B-EF78-F619-5C47-27E64C6329A5}"/>
                </a:ext>
              </a:extLst>
            </p:cNvPr>
            <p:cNvSpPr/>
            <p:nvPr/>
          </p:nvSpPr>
          <p:spPr>
            <a:xfrm>
              <a:off x="4444567" y="743739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996059F-6DE2-D984-937C-12E1C9F79431}"/>
                </a:ext>
              </a:extLst>
            </p:cNvPr>
            <p:cNvSpPr/>
            <p:nvPr/>
          </p:nvSpPr>
          <p:spPr>
            <a:xfrm>
              <a:off x="4741933" y="572754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985630B-8C07-CD45-3016-E2FA75B2E1A8}"/>
                </a:ext>
              </a:extLst>
            </p:cNvPr>
            <p:cNvSpPr/>
            <p:nvPr/>
          </p:nvSpPr>
          <p:spPr>
            <a:xfrm>
              <a:off x="8281516" y="1105563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E16595F-85D1-7357-1148-F20B417D4E7E}"/>
                </a:ext>
              </a:extLst>
            </p:cNvPr>
            <p:cNvSpPr/>
            <p:nvPr/>
          </p:nvSpPr>
          <p:spPr>
            <a:xfrm>
              <a:off x="9142850" y="1167963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59E1E75-7174-A780-3E46-801EEFAF32AF}"/>
                </a:ext>
              </a:extLst>
            </p:cNvPr>
            <p:cNvSpPr/>
            <p:nvPr/>
          </p:nvSpPr>
          <p:spPr>
            <a:xfrm>
              <a:off x="8224557" y="2321070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1D02049-C9C0-B47C-7B7B-28950E6F7621}"/>
                </a:ext>
              </a:extLst>
            </p:cNvPr>
            <p:cNvSpPr/>
            <p:nvPr/>
          </p:nvSpPr>
          <p:spPr>
            <a:xfrm>
              <a:off x="8376957" y="2383470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33F9592-DD65-7D33-F092-34A20DA165F1}"/>
                </a:ext>
              </a:extLst>
            </p:cNvPr>
            <p:cNvSpPr/>
            <p:nvPr/>
          </p:nvSpPr>
          <p:spPr>
            <a:xfrm>
              <a:off x="8523782" y="2588838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24F9D0B-EC18-182A-8206-9662B93D2BF1}"/>
                </a:ext>
              </a:extLst>
            </p:cNvPr>
            <p:cNvSpPr/>
            <p:nvPr/>
          </p:nvSpPr>
          <p:spPr>
            <a:xfrm>
              <a:off x="8709636" y="2848321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8570A7B-B8EC-5BA8-4BF0-6169DF292F9F}"/>
                </a:ext>
              </a:extLst>
            </p:cNvPr>
            <p:cNvSpPr/>
            <p:nvPr/>
          </p:nvSpPr>
          <p:spPr>
            <a:xfrm>
              <a:off x="8881551" y="3043684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AA414AD-29F3-9A23-D71A-CC4256994D89}"/>
                </a:ext>
              </a:extLst>
            </p:cNvPr>
            <p:cNvSpPr/>
            <p:nvPr/>
          </p:nvSpPr>
          <p:spPr>
            <a:xfrm>
              <a:off x="8986559" y="3127534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9AA7561-061A-8CB6-1FB0-FE2C833A5CDD}"/>
                </a:ext>
              </a:extLst>
            </p:cNvPr>
            <p:cNvSpPr/>
            <p:nvPr/>
          </p:nvSpPr>
          <p:spPr>
            <a:xfrm>
              <a:off x="9091567" y="3211384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E46F6B5B-7849-2ECF-5C6D-6A64D20D729C}"/>
                </a:ext>
              </a:extLst>
            </p:cNvPr>
            <p:cNvSpPr/>
            <p:nvPr/>
          </p:nvSpPr>
          <p:spPr>
            <a:xfrm>
              <a:off x="9263483" y="3211384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D53F9C2-F0E1-5117-9CAA-026FC4166FE1}"/>
                </a:ext>
              </a:extLst>
            </p:cNvPr>
            <p:cNvSpPr/>
            <p:nvPr/>
          </p:nvSpPr>
          <p:spPr>
            <a:xfrm>
              <a:off x="9171329" y="3045165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03D4FF9-D8B5-C7DC-C104-516767C67A70}"/>
                </a:ext>
              </a:extLst>
            </p:cNvPr>
            <p:cNvSpPr/>
            <p:nvPr/>
          </p:nvSpPr>
          <p:spPr>
            <a:xfrm>
              <a:off x="10144116" y="3510595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4FF121E-9BBE-11DD-2C11-E52275FDE2B7}"/>
                </a:ext>
              </a:extLst>
            </p:cNvPr>
            <p:cNvSpPr/>
            <p:nvPr/>
          </p:nvSpPr>
          <p:spPr>
            <a:xfrm>
              <a:off x="10007357" y="3630337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ECF98E8-C65F-9BFD-1712-7162667E06E7}"/>
                </a:ext>
              </a:extLst>
            </p:cNvPr>
            <p:cNvSpPr/>
            <p:nvPr/>
          </p:nvSpPr>
          <p:spPr>
            <a:xfrm>
              <a:off x="9848296" y="3755655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93837E31-7CC8-4CC0-DC7A-C67E3C9E63C2}"/>
                </a:ext>
              </a:extLst>
            </p:cNvPr>
            <p:cNvSpPr/>
            <p:nvPr/>
          </p:nvSpPr>
          <p:spPr>
            <a:xfrm>
              <a:off x="9034608" y="4650711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08112438-7C6C-067B-E092-749BF365AB81}"/>
                </a:ext>
              </a:extLst>
            </p:cNvPr>
            <p:cNvSpPr/>
            <p:nvPr/>
          </p:nvSpPr>
          <p:spPr>
            <a:xfrm>
              <a:off x="8901718" y="4650711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1897C9E0-9902-99AA-C5F8-FE606A195BF1}"/>
                </a:ext>
              </a:extLst>
            </p:cNvPr>
            <p:cNvSpPr/>
            <p:nvPr/>
          </p:nvSpPr>
          <p:spPr>
            <a:xfrm>
              <a:off x="9085891" y="4328229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038CF495-C3A0-0155-8220-9799A8811D57}"/>
                </a:ext>
              </a:extLst>
            </p:cNvPr>
            <p:cNvSpPr/>
            <p:nvPr/>
          </p:nvSpPr>
          <p:spPr>
            <a:xfrm>
              <a:off x="9717891" y="1467493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00086BA-79C8-D081-11E8-3A653FEC7481}"/>
                </a:ext>
              </a:extLst>
            </p:cNvPr>
            <p:cNvSpPr/>
            <p:nvPr/>
          </p:nvSpPr>
          <p:spPr>
            <a:xfrm>
              <a:off x="9746370" y="1607141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5532B72-FEFF-992E-8B28-4C2D53B9C63A}"/>
                </a:ext>
              </a:extLst>
            </p:cNvPr>
            <p:cNvSpPr/>
            <p:nvPr/>
          </p:nvSpPr>
          <p:spPr>
            <a:xfrm>
              <a:off x="9142849" y="1619919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41631FB1-7509-2461-B18C-B44AC3880D58}"/>
                </a:ext>
              </a:extLst>
            </p:cNvPr>
            <p:cNvSpPr/>
            <p:nvPr/>
          </p:nvSpPr>
          <p:spPr>
            <a:xfrm>
              <a:off x="8977649" y="1702288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1D7EEA7F-CCA9-8CD8-2D6F-1F672FBC4097}"/>
                </a:ext>
              </a:extLst>
            </p:cNvPr>
            <p:cNvSpPr/>
            <p:nvPr/>
          </p:nvSpPr>
          <p:spPr>
            <a:xfrm>
              <a:off x="5614242" y="2620038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277BDBA0-4F86-06FC-A670-257549057FD9}"/>
                </a:ext>
              </a:extLst>
            </p:cNvPr>
            <p:cNvSpPr/>
            <p:nvPr/>
          </p:nvSpPr>
          <p:spPr>
            <a:xfrm>
              <a:off x="5504589" y="2482506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72934E39-DF04-5EB8-706C-FE6A141FF0E7}"/>
                </a:ext>
              </a:extLst>
            </p:cNvPr>
            <p:cNvSpPr/>
            <p:nvPr/>
          </p:nvSpPr>
          <p:spPr>
            <a:xfrm>
              <a:off x="5632376" y="2445870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CA27EE6-7761-37F3-43D8-8074C6AAF931}"/>
                </a:ext>
              </a:extLst>
            </p:cNvPr>
            <p:cNvSpPr/>
            <p:nvPr/>
          </p:nvSpPr>
          <p:spPr>
            <a:xfrm>
              <a:off x="5671201" y="2731806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C86B7C39-054B-DEDE-4555-B571757652E4}"/>
                </a:ext>
              </a:extLst>
            </p:cNvPr>
            <p:cNvSpPr/>
            <p:nvPr/>
          </p:nvSpPr>
          <p:spPr>
            <a:xfrm>
              <a:off x="3830976" y="2149828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85262DB-CEEB-FA5B-A6D2-72E0D68F3490}"/>
                </a:ext>
              </a:extLst>
            </p:cNvPr>
            <p:cNvSpPr/>
            <p:nvPr/>
          </p:nvSpPr>
          <p:spPr>
            <a:xfrm>
              <a:off x="3735261" y="2226643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B5D137B-29B6-4E54-4993-4D5AEA7FA117}"/>
                </a:ext>
              </a:extLst>
            </p:cNvPr>
            <p:cNvSpPr/>
            <p:nvPr/>
          </p:nvSpPr>
          <p:spPr>
            <a:xfrm>
              <a:off x="3678302" y="2094548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B518F38A-0DE9-2F9E-4FDA-46CA0AA5D94C}"/>
                </a:ext>
              </a:extLst>
            </p:cNvPr>
            <p:cNvSpPr/>
            <p:nvPr/>
          </p:nvSpPr>
          <p:spPr>
            <a:xfrm>
              <a:off x="3905849" y="2651238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4E078E7B-F799-72A1-3A0A-3D8FF87A8274}"/>
                </a:ext>
              </a:extLst>
            </p:cNvPr>
            <p:cNvSpPr/>
            <p:nvPr/>
          </p:nvSpPr>
          <p:spPr>
            <a:xfrm>
              <a:off x="3977011" y="2772929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340C0B7A-A401-D7E4-2580-9DF32BAAA99D}"/>
                </a:ext>
              </a:extLst>
            </p:cNvPr>
            <p:cNvSpPr/>
            <p:nvPr/>
          </p:nvSpPr>
          <p:spPr>
            <a:xfrm>
              <a:off x="3706781" y="2664290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F04E056-4D69-6E2C-A778-29FDAF15D550}"/>
                </a:ext>
              </a:extLst>
            </p:cNvPr>
            <p:cNvSpPr/>
            <p:nvPr/>
          </p:nvSpPr>
          <p:spPr>
            <a:xfrm>
              <a:off x="3735261" y="2804129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71A98AD-1065-7875-370B-3DDAD369FA12}"/>
                </a:ext>
              </a:extLst>
            </p:cNvPr>
            <p:cNvSpPr/>
            <p:nvPr/>
          </p:nvSpPr>
          <p:spPr>
            <a:xfrm>
              <a:off x="3814453" y="2955264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BF78CE43-C7F9-8C05-2739-C9256167F344}"/>
                </a:ext>
              </a:extLst>
            </p:cNvPr>
            <p:cNvSpPr/>
            <p:nvPr/>
          </p:nvSpPr>
          <p:spPr>
            <a:xfrm>
              <a:off x="4031317" y="3242584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49FD55E-51C4-EE44-C7EB-71143611FF28}"/>
                </a:ext>
              </a:extLst>
            </p:cNvPr>
            <p:cNvSpPr/>
            <p:nvPr/>
          </p:nvSpPr>
          <p:spPr>
            <a:xfrm>
              <a:off x="4142244" y="3599137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44ACA0E1-B6CC-CC75-EE4A-BE24DE43CEDF}"/>
                </a:ext>
              </a:extLst>
            </p:cNvPr>
            <p:cNvSpPr/>
            <p:nvPr/>
          </p:nvSpPr>
          <p:spPr>
            <a:xfrm>
              <a:off x="4294586" y="3536737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0AD1FFE9-CA08-7AAC-CEF8-2C4AB2E578D8}"/>
                </a:ext>
              </a:extLst>
            </p:cNvPr>
            <p:cNvSpPr/>
            <p:nvPr/>
          </p:nvSpPr>
          <p:spPr>
            <a:xfrm>
              <a:off x="4580742" y="3371596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B7D02262-4847-2193-B809-B315A1554A40}"/>
                </a:ext>
              </a:extLst>
            </p:cNvPr>
            <p:cNvSpPr/>
            <p:nvPr/>
          </p:nvSpPr>
          <p:spPr>
            <a:xfrm>
              <a:off x="4623975" y="3269689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B4A3D154-52E5-54D6-2AD5-22619EB282F5}"/>
                </a:ext>
              </a:extLst>
            </p:cNvPr>
            <p:cNvSpPr/>
            <p:nvPr/>
          </p:nvSpPr>
          <p:spPr>
            <a:xfrm>
              <a:off x="4473256" y="2945912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2E766763-6FCF-F1A8-C54C-11FF82B09DF4}"/>
                </a:ext>
              </a:extLst>
            </p:cNvPr>
            <p:cNvSpPr/>
            <p:nvPr/>
          </p:nvSpPr>
          <p:spPr>
            <a:xfrm>
              <a:off x="4675790" y="2817121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01D36329-B214-1A32-EFD3-0A2DA4361F20}"/>
                </a:ext>
              </a:extLst>
            </p:cNvPr>
            <p:cNvSpPr/>
            <p:nvPr/>
          </p:nvSpPr>
          <p:spPr>
            <a:xfrm>
              <a:off x="4928504" y="2476500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9074EE2E-6BB6-3A89-9518-935C828571F9}"/>
                </a:ext>
              </a:extLst>
            </p:cNvPr>
            <p:cNvSpPr/>
            <p:nvPr/>
          </p:nvSpPr>
          <p:spPr>
            <a:xfrm>
              <a:off x="5728160" y="3084632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3E0BEB77-9BE5-C2D0-A69B-5D9D0295CEA4}"/>
                </a:ext>
              </a:extLst>
            </p:cNvPr>
            <p:cNvSpPr/>
            <p:nvPr/>
          </p:nvSpPr>
          <p:spPr>
            <a:xfrm>
              <a:off x="5642721" y="3755655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0EE440F-F66D-CE7E-B23E-F3F113E6CEFC}"/>
                </a:ext>
              </a:extLst>
            </p:cNvPr>
            <p:cNvSpPr/>
            <p:nvPr/>
          </p:nvSpPr>
          <p:spPr>
            <a:xfrm>
              <a:off x="5533068" y="3693255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D02722A5-3F53-671E-DA87-8AABA36B0DB4}"/>
                </a:ext>
              </a:extLst>
            </p:cNvPr>
            <p:cNvSpPr/>
            <p:nvPr/>
          </p:nvSpPr>
          <p:spPr>
            <a:xfrm>
              <a:off x="5561547" y="3846394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60ED0055-3D9B-0305-0D78-F5E1B9AFA73E}"/>
                </a:ext>
              </a:extLst>
            </p:cNvPr>
            <p:cNvSpPr/>
            <p:nvPr/>
          </p:nvSpPr>
          <p:spPr>
            <a:xfrm>
              <a:off x="4687567" y="3692737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6539795B-C088-E07D-F21B-4C6856A12481}"/>
                </a:ext>
              </a:extLst>
            </p:cNvPr>
            <p:cNvSpPr/>
            <p:nvPr/>
          </p:nvSpPr>
          <p:spPr>
            <a:xfrm>
              <a:off x="4501526" y="3661537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A9F1FC61-E5FD-72D9-247A-B3FBEEDA78C2}"/>
                </a:ext>
              </a:extLst>
            </p:cNvPr>
            <p:cNvSpPr/>
            <p:nvPr/>
          </p:nvSpPr>
          <p:spPr>
            <a:xfrm>
              <a:off x="4481191" y="3828681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5697822F-3F41-F65B-4A87-CC21F4A5644F}"/>
                </a:ext>
              </a:extLst>
            </p:cNvPr>
            <p:cNvSpPr/>
            <p:nvPr/>
          </p:nvSpPr>
          <p:spPr>
            <a:xfrm>
              <a:off x="4704269" y="3846394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E41C70CD-3A6B-5AC7-5634-3F3FC9FF1457}"/>
                </a:ext>
              </a:extLst>
            </p:cNvPr>
            <p:cNvSpPr/>
            <p:nvPr/>
          </p:nvSpPr>
          <p:spPr>
            <a:xfrm>
              <a:off x="4580742" y="4036951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9A4A5277-CA65-6FF1-7C18-892492D42026}"/>
                </a:ext>
              </a:extLst>
            </p:cNvPr>
            <p:cNvSpPr/>
            <p:nvPr/>
          </p:nvSpPr>
          <p:spPr>
            <a:xfrm>
              <a:off x="4743340" y="3937651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66568DB5-E4B7-CF06-863F-82440492E35C}"/>
                </a:ext>
              </a:extLst>
            </p:cNvPr>
            <p:cNvSpPr/>
            <p:nvPr/>
          </p:nvSpPr>
          <p:spPr>
            <a:xfrm>
              <a:off x="5074774" y="4181251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665A8CE-4D0E-AF67-6215-EA291DC3193E}"/>
                </a:ext>
              </a:extLst>
            </p:cNvPr>
            <p:cNvSpPr/>
            <p:nvPr/>
          </p:nvSpPr>
          <p:spPr>
            <a:xfrm>
              <a:off x="5447630" y="4198287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783192CB-EA20-F4B7-F85F-6B47D035B4F3}"/>
                </a:ext>
              </a:extLst>
            </p:cNvPr>
            <p:cNvSpPr/>
            <p:nvPr/>
          </p:nvSpPr>
          <p:spPr>
            <a:xfrm>
              <a:off x="5447629" y="4335840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558F1C63-B78F-961C-3E57-A3533B800206}"/>
                </a:ext>
              </a:extLst>
            </p:cNvPr>
            <p:cNvSpPr/>
            <p:nvPr/>
          </p:nvSpPr>
          <p:spPr>
            <a:xfrm>
              <a:off x="5756639" y="4398240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6258EF04-12A8-46D3-9577-17076F120F5E}"/>
                </a:ext>
              </a:extLst>
            </p:cNvPr>
            <p:cNvSpPr/>
            <p:nvPr/>
          </p:nvSpPr>
          <p:spPr>
            <a:xfrm>
              <a:off x="5176339" y="4429440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8FB0C6D-B189-4ED2-7AEE-FE982369908A}"/>
                </a:ext>
              </a:extLst>
            </p:cNvPr>
            <p:cNvSpPr/>
            <p:nvPr/>
          </p:nvSpPr>
          <p:spPr>
            <a:xfrm>
              <a:off x="4451937" y="4212451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D37FE6FB-3919-F65D-6DDE-5F9AF31765F4}"/>
                </a:ext>
              </a:extLst>
            </p:cNvPr>
            <p:cNvSpPr/>
            <p:nvPr/>
          </p:nvSpPr>
          <p:spPr>
            <a:xfrm>
              <a:off x="4288613" y="4099351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8B943269-11E7-295A-AFE6-CA42A3B33E7A}"/>
                </a:ext>
              </a:extLst>
            </p:cNvPr>
            <p:cNvSpPr/>
            <p:nvPr/>
          </p:nvSpPr>
          <p:spPr>
            <a:xfrm>
              <a:off x="4025307" y="4322690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EF9E970C-2DCE-6407-D1D9-E5FFA8C79993}"/>
                </a:ext>
              </a:extLst>
            </p:cNvPr>
            <p:cNvSpPr/>
            <p:nvPr/>
          </p:nvSpPr>
          <p:spPr>
            <a:xfrm>
              <a:off x="3865836" y="4285341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7A7C4E98-FA66-23C5-8399-B11756514ECB}"/>
                </a:ext>
              </a:extLst>
            </p:cNvPr>
            <p:cNvSpPr/>
            <p:nvPr/>
          </p:nvSpPr>
          <p:spPr>
            <a:xfrm>
              <a:off x="3735261" y="4454150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1FB25DF6-5D71-80EC-DF89-A550E90227EB}"/>
                </a:ext>
              </a:extLst>
            </p:cNvPr>
            <p:cNvSpPr/>
            <p:nvPr/>
          </p:nvSpPr>
          <p:spPr>
            <a:xfrm>
              <a:off x="3706781" y="4537807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648B0434-A128-81CF-02C2-5E0317004168}"/>
                </a:ext>
              </a:extLst>
            </p:cNvPr>
            <p:cNvSpPr/>
            <p:nvPr/>
          </p:nvSpPr>
          <p:spPr>
            <a:xfrm>
              <a:off x="3714144" y="4747248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3745FEB0-A6E0-08EB-C39F-09B55D292400}"/>
                </a:ext>
              </a:extLst>
            </p:cNvPr>
            <p:cNvSpPr/>
            <p:nvPr/>
          </p:nvSpPr>
          <p:spPr>
            <a:xfrm>
              <a:off x="3877369" y="4684848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E3B4C314-44BE-E63C-6EF6-8BD8951FE6AD}"/>
                </a:ext>
              </a:extLst>
            </p:cNvPr>
            <p:cNvSpPr/>
            <p:nvPr/>
          </p:nvSpPr>
          <p:spPr>
            <a:xfrm>
              <a:off x="3617161" y="4684848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5BF8F145-FCEC-5019-F303-5D2169F21BB1}"/>
                </a:ext>
              </a:extLst>
            </p:cNvPr>
            <p:cNvSpPr/>
            <p:nvPr/>
          </p:nvSpPr>
          <p:spPr>
            <a:xfrm>
              <a:off x="3769561" y="4837248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9939216F-2037-FC10-BBF9-B3E92E2C0CAF}"/>
                </a:ext>
              </a:extLst>
            </p:cNvPr>
            <p:cNvSpPr/>
            <p:nvPr/>
          </p:nvSpPr>
          <p:spPr>
            <a:xfrm>
              <a:off x="6466655" y="3536737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A621E6A4-B831-38F2-93D8-D9F33464A591}"/>
                </a:ext>
              </a:extLst>
            </p:cNvPr>
            <p:cNvSpPr/>
            <p:nvPr/>
          </p:nvSpPr>
          <p:spPr>
            <a:xfrm>
              <a:off x="6638570" y="3332089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F4F77A68-1162-F845-00BA-20C40088C920}"/>
                </a:ext>
              </a:extLst>
            </p:cNvPr>
            <p:cNvSpPr/>
            <p:nvPr/>
          </p:nvSpPr>
          <p:spPr>
            <a:xfrm>
              <a:off x="6695529" y="3543027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1A4160D4-B089-FA1C-2A39-F7B823427C41}"/>
                </a:ext>
              </a:extLst>
            </p:cNvPr>
            <p:cNvSpPr/>
            <p:nvPr/>
          </p:nvSpPr>
          <p:spPr>
            <a:xfrm>
              <a:off x="6838200" y="3643618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38A3B5A4-F961-A74F-D9DB-A311B229CA1D}"/>
                </a:ext>
              </a:extLst>
            </p:cNvPr>
            <p:cNvSpPr/>
            <p:nvPr/>
          </p:nvSpPr>
          <p:spPr>
            <a:xfrm>
              <a:off x="6838199" y="3818055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056D667C-AA9B-B4F3-C0B7-B2A2A42747F1}"/>
                </a:ext>
              </a:extLst>
            </p:cNvPr>
            <p:cNvSpPr/>
            <p:nvPr/>
          </p:nvSpPr>
          <p:spPr>
            <a:xfrm>
              <a:off x="7004318" y="3859881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E060C9B9-9BAA-A702-C232-0D937A1220AD}"/>
                </a:ext>
              </a:extLst>
            </p:cNvPr>
            <p:cNvSpPr/>
            <p:nvPr/>
          </p:nvSpPr>
          <p:spPr>
            <a:xfrm>
              <a:off x="7131408" y="3937651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CF927FBA-3E72-BAE4-09C2-28990D8ECEAF}"/>
                </a:ext>
              </a:extLst>
            </p:cNvPr>
            <p:cNvSpPr/>
            <p:nvPr/>
          </p:nvSpPr>
          <p:spPr>
            <a:xfrm>
              <a:off x="6911851" y="4005751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78D09057-D12E-9204-574A-66454E4C7D30}"/>
                </a:ext>
              </a:extLst>
            </p:cNvPr>
            <p:cNvSpPr/>
            <p:nvPr/>
          </p:nvSpPr>
          <p:spPr>
            <a:xfrm>
              <a:off x="7863725" y="5182253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15621A7F-6F2C-C5AF-5942-5B4BFD648A1F}"/>
                </a:ext>
              </a:extLst>
            </p:cNvPr>
            <p:cNvSpPr/>
            <p:nvPr/>
          </p:nvSpPr>
          <p:spPr>
            <a:xfrm>
              <a:off x="7806766" y="5244653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15764949-145D-3DDD-F66C-83449A6CE3E9}"/>
                </a:ext>
              </a:extLst>
            </p:cNvPr>
            <p:cNvSpPr/>
            <p:nvPr/>
          </p:nvSpPr>
          <p:spPr>
            <a:xfrm>
              <a:off x="7666173" y="5275853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27957E0B-27A0-23B4-BA3B-49633E770217}"/>
                </a:ext>
              </a:extLst>
            </p:cNvPr>
            <p:cNvSpPr/>
            <p:nvPr/>
          </p:nvSpPr>
          <p:spPr>
            <a:xfrm>
              <a:off x="7567397" y="5213453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063438D4-8BDC-3609-4C23-75C6753FDE10}"/>
                </a:ext>
              </a:extLst>
            </p:cNvPr>
            <p:cNvSpPr/>
            <p:nvPr/>
          </p:nvSpPr>
          <p:spPr>
            <a:xfrm>
              <a:off x="7443531" y="5390804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5EAB51C8-B7DC-FAB9-5DA0-F283C7CFFCE9}"/>
                </a:ext>
              </a:extLst>
            </p:cNvPr>
            <p:cNvSpPr/>
            <p:nvPr/>
          </p:nvSpPr>
          <p:spPr>
            <a:xfrm>
              <a:off x="7595876" y="5453204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A4339A11-3ADB-F232-5B61-750AA22A2AD4}"/>
                </a:ext>
              </a:extLst>
            </p:cNvPr>
            <p:cNvSpPr/>
            <p:nvPr/>
          </p:nvSpPr>
          <p:spPr>
            <a:xfrm>
              <a:off x="7120567" y="5627117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90BCE44F-62EB-46AE-6C6A-CA187FC27945}"/>
                </a:ext>
              </a:extLst>
            </p:cNvPr>
            <p:cNvSpPr/>
            <p:nvPr/>
          </p:nvSpPr>
          <p:spPr>
            <a:xfrm>
              <a:off x="6960520" y="5529494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CC41F70A-0A86-DA29-5E51-6768215AFA79}"/>
                </a:ext>
              </a:extLst>
            </p:cNvPr>
            <p:cNvSpPr/>
            <p:nvPr/>
          </p:nvSpPr>
          <p:spPr>
            <a:xfrm>
              <a:off x="6874755" y="5328404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671E98B-F221-C496-B0D6-1DD5F39DC29A}"/>
                </a:ext>
              </a:extLst>
            </p:cNvPr>
            <p:cNvSpPr/>
            <p:nvPr/>
          </p:nvSpPr>
          <p:spPr>
            <a:xfrm>
              <a:off x="6895158" y="5165830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D2BF7AA2-A608-187B-FCDB-6D710257359B}"/>
                </a:ext>
              </a:extLst>
            </p:cNvPr>
            <p:cNvSpPr/>
            <p:nvPr/>
          </p:nvSpPr>
          <p:spPr>
            <a:xfrm>
              <a:off x="6605998" y="5307053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D0AC9F44-F3FE-C283-23B8-631D9D588B51}"/>
                </a:ext>
              </a:extLst>
            </p:cNvPr>
            <p:cNvSpPr/>
            <p:nvPr/>
          </p:nvSpPr>
          <p:spPr>
            <a:xfrm>
              <a:off x="6510612" y="5338673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73C3E222-595A-373B-277F-89D581215AFF}"/>
                </a:ext>
              </a:extLst>
            </p:cNvPr>
            <p:cNvSpPr/>
            <p:nvPr/>
          </p:nvSpPr>
          <p:spPr>
            <a:xfrm>
              <a:off x="6502080" y="5233227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D4A1B585-B77D-23DB-782A-1FB8F3F4E085}"/>
                </a:ext>
              </a:extLst>
            </p:cNvPr>
            <p:cNvSpPr/>
            <p:nvPr/>
          </p:nvSpPr>
          <p:spPr>
            <a:xfrm>
              <a:off x="7920684" y="5960725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CC4EB139-6F74-315F-65C9-8DA03D447AAD}"/>
                </a:ext>
              </a:extLst>
            </p:cNvPr>
            <p:cNvSpPr/>
            <p:nvPr/>
          </p:nvSpPr>
          <p:spPr>
            <a:xfrm>
              <a:off x="7694652" y="5960725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694250EA-8096-DE16-9D72-A4D6DDCE22C2}"/>
                </a:ext>
              </a:extLst>
            </p:cNvPr>
            <p:cNvSpPr/>
            <p:nvPr/>
          </p:nvSpPr>
          <p:spPr>
            <a:xfrm>
              <a:off x="7816424" y="6036856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B31CD1FD-9FEF-2062-09E6-51A68B721B29}"/>
                </a:ext>
              </a:extLst>
            </p:cNvPr>
            <p:cNvSpPr/>
            <p:nvPr/>
          </p:nvSpPr>
          <p:spPr>
            <a:xfrm>
              <a:off x="7906460" y="6068056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0635E31B-3F5C-3BCD-1DCD-BE4A92822C10}"/>
                </a:ext>
              </a:extLst>
            </p:cNvPr>
            <p:cNvSpPr/>
            <p:nvPr/>
          </p:nvSpPr>
          <p:spPr>
            <a:xfrm>
              <a:off x="7835245" y="6189995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46159762-6DE2-3F50-9627-8C50C4D7B00A}"/>
                </a:ext>
              </a:extLst>
            </p:cNvPr>
            <p:cNvSpPr/>
            <p:nvPr/>
          </p:nvSpPr>
          <p:spPr>
            <a:xfrm rot="19656031">
              <a:off x="8044884" y="5879694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C8EEAC75-BAD6-330D-D538-3A3BE152E21C}"/>
                </a:ext>
              </a:extLst>
            </p:cNvPr>
            <p:cNvSpPr/>
            <p:nvPr/>
          </p:nvSpPr>
          <p:spPr>
            <a:xfrm rot="19656031">
              <a:off x="8080221" y="6017367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2DF46878-F624-0BB1-D415-05269EF36F65}"/>
                </a:ext>
              </a:extLst>
            </p:cNvPr>
            <p:cNvSpPr/>
            <p:nvPr/>
          </p:nvSpPr>
          <p:spPr>
            <a:xfrm rot="19656031">
              <a:off x="8110966" y="6132631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420B7BEF-8B9E-C4A6-1BC1-403242A9E2F8}"/>
                </a:ext>
              </a:extLst>
            </p:cNvPr>
            <p:cNvSpPr/>
            <p:nvPr/>
          </p:nvSpPr>
          <p:spPr>
            <a:xfrm>
              <a:off x="1524449" y="5453204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1FC1621C-9F48-2A90-2176-0C10C86C2018}"/>
                </a:ext>
              </a:extLst>
            </p:cNvPr>
            <p:cNvSpPr/>
            <p:nvPr/>
          </p:nvSpPr>
          <p:spPr>
            <a:xfrm>
              <a:off x="1922995" y="3602533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62FD5F04-3794-91D9-5CED-C82924BEB3E0}"/>
                </a:ext>
              </a:extLst>
            </p:cNvPr>
            <p:cNvSpPr/>
            <p:nvPr/>
          </p:nvSpPr>
          <p:spPr>
            <a:xfrm>
              <a:off x="2099204" y="3581218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E3BEBFE1-1C35-8606-6A77-A4456E21B8C6}"/>
                </a:ext>
              </a:extLst>
            </p:cNvPr>
            <p:cNvSpPr/>
            <p:nvPr/>
          </p:nvSpPr>
          <p:spPr>
            <a:xfrm>
              <a:off x="1827174" y="3630337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39C7447F-20A4-95BF-96CB-1157943D9F2F}"/>
                </a:ext>
              </a:extLst>
            </p:cNvPr>
            <p:cNvSpPr/>
            <p:nvPr/>
          </p:nvSpPr>
          <p:spPr>
            <a:xfrm>
              <a:off x="2215986" y="3046481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4ACACB9C-50C6-02D3-D689-C0F1BA261229}"/>
                </a:ext>
              </a:extLst>
            </p:cNvPr>
            <p:cNvSpPr/>
            <p:nvPr/>
          </p:nvSpPr>
          <p:spPr>
            <a:xfrm>
              <a:off x="2156163" y="2923353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CBA646DB-774C-51A0-1F7E-0A2BACF423B9}"/>
                </a:ext>
              </a:extLst>
            </p:cNvPr>
            <p:cNvSpPr/>
            <p:nvPr/>
          </p:nvSpPr>
          <p:spPr>
            <a:xfrm>
              <a:off x="3521856" y="2596193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5A424182-AA80-0108-AD16-76178FF125C7}"/>
                </a:ext>
              </a:extLst>
            </p:cNvPr>
            <p:cNvSpPr/>
            <p:nvPr/>
          </p:nvSpPr>
          <p:spPr>
            <a:xfrm>
              <a:off x="3560202" y="2378883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2139E739-5D4B-DE9F-C415-9A2FC6464460}"/>
                </a:ext>
              </a:extLst>
            </p:cNvPr>
            <p:cNvSpPr/>
            <p:nvPr/>
          </p:nvSpPr>
          <p:spPr>
            <a:xfrm>
              <a:off x="3331577" y="2372598"/>
              <a:ext cx="95283" cy="886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0" name="Oval 169">
            <a:extLst>
              <a:ext uri="{FF2B5EF4-FFF2-40B4-BE49-F238E27FC236}">
                <a16:creationId xmlns:a16="http://schemas.microsoft.com/office/drawing/2014/main" id="{0E8E196F-CF52-868E-C011-3B768CF92E71}"/>
              </a:ext>
            </a:extLst>
          </p:cNvPr>
          <p:cNvSpPr/>
          <p:nvPr/>
        </p:nvSpPr>
        <p:spPr>
          <a:xfrm>
            <a:off x="6461167" y="3471614"/>
            <a:ext cx="536958" cy="555022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7F0F984D-CBBF-4817-25F0-AD061F4E4BDF}"/>
              </a:ext>
            </a:extLst>
          </p:cNvPr>
          <p:cNvSpPr txBox="1"/>
          <p:nvPr/>
        </p:nvSpPr>
        <p:spPr>
          <a:xfrm>
            <a:off x="9442904" y="5863633"/>
            <a:ext cx="133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Beaker finds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22E5B595-BFD2-28AC-4119-6EECD0ADACBE}"/>
              </a:ext>
            </a:extLst>
          </p:cNvPr>
          <p:cNvSpPr txBox="1"/>
          <p:nvPr/>
        </p:nvSpPr>
        <p:spPr>
          <a:xfrm>
            <a:off x="315595" y="198361"/>
            <a:ext cx="207191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Shape of the land</a:t>
            </a:r>
          </a:p>
          <a:p>
            <a:r>
              <a:rPr lang="en-GB" dirty="0"/>
              <a:t>Domesday Book ???</a:t>
            </a:r>
          </a:p>
        </p:txBody>
      </p:sp>
    </p:spTree>
    <p:extLst>
      <p:ext uri="{BB962C8B-B14F-4D97-AF65-F5344CB8AC3E}">
        <p14:creationId xmlns:p14="http://schemas.microsoft.com/office/powerpoint/2010/main" val="1640171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Picture 511">
            <a:extLst>
              <a:ext uri="{FF2B5EF4-FFF2-40B4-BE49-F238E27FC236}">
                <a16:creationId xmlns:a16="http://schemas.microsoft.com/office/drawing/2014/main" id="{D0D2FB59-65C9-1538-D02B-98403E6DBA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49" t="18293" b="9204"/>
          <a:stretch/>
        </p:blipFill>
        <p:spPr>
          <a:xfrm>
            <a:off x="150133" y="132001"/>
            <a:ext cx="12041867" cy="6725999"/>
          </a:xfrm>
          <a:prstGeom prst="rect">
            <a:avLst/>
          </a:prstGeom>
        </p:spPr>
      </p:pic>
      <p:sp>
        <p:nvSpPr>
          <p:cNvPr id="513" name="TextBox 512">
            <a:extLst>
              <a:ext uri="{FF2B5EF4-FFF2-40B4-BE49-F238E27FC236}">
                <a16:creationId xmlns:a16="http://schemas.microsoft.com/office/drawing/2014/main" id="{8B2AFD0A-EABA-B987-D9E9-A0BF08F11238}"/>
              </a:ext>
            </a:extLst>
          </p:cNvPr>
          <p:cNvSpPr txBox="1"/>
          <p:nvPr/>
        </p:nvSpPr>
        <p:spPr>
          <a:xfrm>
            <a:off x="3514471" y="260563"/>
            <a:ext cx="75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Tracks</a:t>
            </a:r>
          </a:p>
        </p:txBody>
      </p:sp>
    </p:spTree>
    <p:extLst>
      <p:ext uri="{BB962C8B-B14F-4D97-AF65-F5344CB8AC3E}">
        <p14:creationId xmlns:p14="http://schemas.microsoft.com/office/powerpoint/2010/main" val="1116570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" name="Group 513">
            <a:extLst>
              <a:ext uri="{FF2B5EF4-FFF2-40B4-BE49-F238E27FC236}">
                <a16:creationId xmlns:a16="http://schemas.microsoft.com/office/drawing/2014/main" id="{2E8A9B20-95C1-FCA7-E1EC-E5EC6FFDDE36}"/>
              </a:ext>
            </a:extLst>
          </p:cNvPr>
          <p:cNvGrpSpPr/>
          <p:nvPr/>
        </p:nvGrpSpPr>
        <p:grpSpPr>
          <a:xfrm>
            <a:off x="478971" y="597808"/>
            <a:ext cx="9728720" cy="5680791"/>
            <a:chOff x="478971" y="597808"/>
            <a:chExt cx="9728720" cy="568079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255DF6C-EDAC-3704-1C88-52FFBC9227B3}"/>
                </a:ext>
              </a:extLst>
            </p:cNvPr>
            <p:cNvSpPr/>
            <p:nvPr/>
          </p:nvSpPr>
          <p:spPr>
            <a:xfrm>
              <a:off x="478971" y="221850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83FC713-50C2-486E-70E8-DB8A701345EC}"/>
                </a:ext>
              </a:extLst>
            </p:cNvPr>
            <p:cNvSpPr/>
            <p:nvPr/>
          </p:nvSpPr>
          <p:spPr>
            <a:xfrm>
              <a:off x="1814171" y="143014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BF0CF50-54FB-0574-39FE-F8224AF068FD}"/>
                </a:ext>
              </a:extLst>
            </p:cNvPr>
            <p:cNvSpPr/>
            <p:nvPr/>
          </p:nvSpPr>
          <p:spPr>
            <a:xfrm>
              <a:off x="1938693" y="136774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E59E801-30CE-18DF-E279-7B3DE5AD9B83}"/>
                </a:ext>
              </a:extLst>
            </p:cNvPr>
            <p:cNvSpPr/>
            <p:nvPr/>
          </p:nvSpPr>
          <p:spPr>
            <a:xfrm>
              <a:off x="1766416" y="119301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B62B194-0FF8-1BF5-7454-AF1365DBD825}"/>
                </a:ext>
              </a:extLst>
            </p:cNvPr>
            <p:cNvSpPr/>
            <p:nvPr/>
          </p:nvSpPr>
          <p:spPr>
            <a:xfrm>
              <a:off x="2244989" y="897550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B44A61A-DDA6-3B2C-AB08-F3156F65EB16}"/>
                </a:ext>
              </a:extLst>
            </p:cNvPr>
            <p:cNvSpPr/>
            <p:nvPr/>
          </p:nvSpPr>
          <p:spPr>
            <a:xfrm>
              <a:off x="2985616" y="99698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C71F90C-1056-3385-3DE8-EEE0BF503FD7}"/>
                </a:ext>
              </a:extLst>
            </p:cNvPr>
            <p:cNvSpPr/>
            <p:nvPr/>
          </p:nvSpPr>
          <p:spPr>
            <a:xfrm>
              <a:off x="2928657" y="119301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61E9A1A-4DED-1C2E-3402-1D9D0192DD36}"/>
                </a:ext>
              </a:extLst>
            </p:cNvPr>
            <p:cNvSpPr/>
            <p:nvPr/>
          </p:nvSpPr>
          <p:spPr>
            <a:xfrm>
              <a:off x="3274618" y="117116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2A38E29-E1F6-AC27-290C-095BE54101F2}"/>
                </a:ext>
              </a:extLst>
            </p:cNvPr>
            <p:cNvSpPr/>
            <p:nvPr/>
          </p:nvSpPr>
          <p:spPr>
            <a:xfrm>
              <a:off x="4444567" y="768793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7321BDE-1ADE-EB36-8F1B-7CFD13F26A41}"/>
                </a:ext>
              </a:extLst>
            </p:cNvPr>
            <p:cNvSpPr/>
            <p:nvPr/>
          </p:nvSpPr>
          <p:spPr>
            <a:xfrm>
              <a:off x="4741933" y="59780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05DDAED-F686-D87F-CBE7-5E388B44E259}"/>
                </a:ext>
              </a:extLst>
            </p:cNvPr>
            <p:cNvSpPr/>
            <p:nvPr/>
          </p:nvSpPr>
          <p:spPr>
            <a:xfrm>
              <a:off x="8281516" y="113061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7A292FB-1953-DC6B-0038-11EEB31769A2}"/>
                </a:ext>
              </a:extLst>
            </p:cNvPr>
            <p:cNvSpPr/>
            <p:nvPr/>
          </p:nvSpPr>
          <p:spPr>
            <a:xfrm>
              <a:off x="9142850" y="119301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82E6A48-8C88-A2A8-BB9B-360EEE1F8A71}"/>
                </a:ext>
              </a:extLst>
            </p:cNvPr>
            <p:cNvSpPr/>
            <p:nvPr/>
          </p:nvSpPr>
          <p:spPr>
            <a:xfrm>
              <a:off x="8224557" y="2346124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40E5494-F765-15F5-B75A-7F036271BE90}"/>
                </a:ext>
              </a:extLst>
            </p:cNvPr>
            <p:cNvSpPr/>
            <p:nvPr/>
          </p:nvSpPr>
          <p:spPr>
            <a:xfrm>
              <a:off x="8376957" y="2408524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A6E1680-79CE-3294-9363-B2FE0E1CC779}"/>
                </a:ext>
              </a:extLst>
            </p:cNvPr>
            <p:cNvSpPr/>
            <p:nvPr/>
          </p:nvSpPr>
          <p:spPr>
            <a:xfrm>
              <a:off x="8523782" y="2613892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6B1D63C-55AD-7F64-33DB-6DEF18DC104B}"/>
                </a:ext>
              </a:extLst>
            </p:cNvPr>
            <p:cNvSpPr/>
            <p:nvPr/>
          </p:nvSpPr>
          <p:spPr>
            <a:xfrm>
              <a:off x="8709636" y="287337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F871A03-5D0D-279E-B6F6-DE177B50BC91}"/>
                </a:ext>
              </a:extLst>
            </p:cNvPr>
            <p:cNvSpPr/>
            <p:nvPr/>
          </p:nvSpPr>
          <p:spPr>
            <a:xfrm>
              <a:off x="8881551" y="306873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B7B697B-5E8B-B11C-6C3A-97F26A998D59}"/>
                </a:ext>
              </a:extLst>
            </p:cNvPr>
            <p:cNvSpPr/>
            <p:nvPr/>
          </p:nvSpPr>
          <p:spPr>
            <a:xfrm>
              <a:off x="8986559" y="315258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72F3A43-72D5-C81E-1B05-AA574B539D70}"/>
                </a:ext>
              </a:extLst>
            </p:cNvPr>
            <p:cNvSpPr/>
            <p:nvPr/>
          </p:nvSpPr>
          <p:spPr>
            <a:xfrm>
              <a:off x="9091567" y="323643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15DD39C-EA99-7416-41EF-8CA4B91737F5}"/>
                </a:ext>
              </a:extLst>
            </p:cNvPr>
            <p:cNvSpPr/>
            <p:nvPr/>
          </p:nvSpPr>
          <p:spPr>
            <a:xfrm>
              <a:off x="9263483" y="323643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781F6C9-450B-CFC5-0EF0-C01C9B92AEAD}"/>
                </a:ext>
              </a:extLst>
            </p:cNvPr>
            <p:cNvSpPr/>
            <p:nvPr/>
          </p:nvSpPr>
          <p:spPr>
            <a:xfrm>
              <a:off x="9171329" y="3070219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6331280-63C4-ADF6-7C06-31DE73EF9400}"/>
                </a:ext>
              </a:extLst>
            </p:cNvPr>
            <p:cNvSpPr/>
            <p:nvPr/>
          </p:nvSpPr>
          <p:spPr>
            <a:xfrm>
              <a:off x="10144116" y="3535649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8" name="Oval 447">
              <a:extLst>
                <a:ext uri="{FF2B5EF4-FFF2-40B4-BE49-F238E27FC236}">
                  <a16:creationId xmlns:a16="http://schemas.microsoft.com/office/drawing/2014/main" id="{B5684058-05BF-ABF2-B300-7826F08330DC}"/>
                </a:ext>
              </a:extLst>
            </p:cNvPr>
            <p:cNvSpPr/>
            <p:nvPr/>
          </p:nvSpPr>
          <p:spPr>
            <a:xfrm>
              <a:off x="10007357" y="365539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79309D55-71C1-40B1-F567-AEECEF6869BB}"/>
                </a:ext>
              </a:extLst>
            </p:cNvPr>
            <p:cNvSpPr/>
            <p:nvPr/>
          </p:nvSpPr>
          <p:spPr>
            <a:xfrm>
              <a:off x="9848296" y="3780709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3" name="Oval 452">
              <a:extLst>
                <a:ext uri="{FF2B5EF4-FFF2-40B4-BE49-F238E27FC236}">
                  <a16:creationId xmlns:a16="http://schemas.microsoft.com/office/drawing/2014/main" id="{3AF2BDE8-9CCD-B27D-BC8F-FB5BB61C1E1F}"/>
                </a:ext>
              </a:extLst>
            </p:cNvPr>
            <p:cNvSpPr/>
            <p:nvPr/>
          </p:nvSpPr>
          <p:spPr>
            <a:xfrm>
              <a:off x="9034608" y="467576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4" name="Oval 453">
              <a:extLst>
                <a:ext uri="{FF2B5EF4-FFF2-40B4-BE49-F238E27FC236}">
                  <a16:creationId xmlns:a16="http://schemas.microsoft.com/office/drawing/2014/main" id="{4391FA93-10A1-3D4D-4EB2-A56BD2DC874A}"/>
                </a:ext>
              </a:extLst>
            </p:cNvPr>
            <p:cNvSpPr/>
            <p:nvPr/>
          </p:nvSpPr>
          <p:spPr>
            <a:xfrm>
              <a:off x="8901718" y="467576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6" name="Oval 455">
              <a:extLst>
                <a:ext uri="{FF2B5EF4-FFF2-40B4-BE49-F238E27FC236}">
                  <a16:creationId xmlns:a16="http://schemas.microsoft.com/office/drawing/2014/main" id="{D9FBF2B1-BFD5-9021-2068-E03E820853B6}"/>
                </a:ext>
              </a:extLst>
            </p:cNvPr>
            <p:cNvSpPr/>
            <p:nvPr/>
          </p:nvSpPr>
          <p:spPr>
            <a:xfrm>
              <a:off x="9085891" y="4353283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7" name="Oval 456">
              <a:extLst>
                <a:ext uri="{FF2B5EF4-FFF2-40B4-BE49-F238E27FC236}">
                  <a16:creationId xmlns:a16="http://schemas.microsoft.com/office/drawing/2014/main" id="{36A16344-4671-5C9D-EAF9-24ABA496F180}"/>
                </a:ext>
              </a:extLst>
            </p:cNvPr>
            <p:cNvSpPr/>
            <p:nvPr/>
          </p:nvSpPr>
          <p:spPr>
            <a:xfrm>
              <a:off x="9717891" y="149254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9" name="Oval 458">
              <a:extLst>
                <a:ext uri="{FF2B5EF4-FFF2-40B4-BE49-F238E27FC236}">
                  <a16:creationId xmlns:a16="http://schemas.microsoft.com/office/drawing/2014/main" id="{120DD940-5244-BE64-C84F-09C2BE98C7A7}"/>
                </a:ext>
              </a:extLst>
            </p:cNvPr>
            <p:cNvSpPr/>
            <p:nvPr/>
          </p:nvSpPr>
          <p:spPr>
            <a:xfrm>
              <a:off x="9746370" y="163219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1" name="Oval 460">
              <a:extLst>
                <a:ext uri="{FF2B5EF4-FFF2-40B4-BE49-F238E27FC236}">
                  <a16:creationId xmlns:a16="http://schemas.microsoft.com/office/drawing/2014/main" id="{9AFF3C19-C1B7-C684-860A-D43B05D8C2E8}"/>
                </a:ext>
              </a:extLst>
            </p:cNvPr>
            <p:cNvSpPr/>
            <p:nvPr/>
          </p:nvSpPr>
          <p:spPr>
            <a:xfrm>
              <a:off x="9142849" y="1644973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2" name="Oval 461">
              <a:extLst>
                <a:ext uri="{FF2B5EF4-FFF2-40B4-BE49-F238E27FC236}">
                  <a16:creationId xmlns:a16="http://schemas.microsoft.com/office/drawing/2014/main" id="{FD6BD4F4-0E73-9164-DE30-61B84733B593}"/>
                </a:ext>
              </a:extLst>
            </p:cNvPr>
            <p:cNvSpPr/>
            <p:nvPr/>
          </p:nvSpPr>
          <p:spPr>
            <a:xfrm>
              <a:off x="8977649" y="1727342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3" name="Oval 462">
              <a:extLst>
                <a:ext uri="{FF2B5EF4-FFF2-40B4-BE49-F238E27FC236}">
                  <a16:creationId xmlns:a16="http://schemas.microsoft.com/office/drawing/2014/main" id="{278F25AE-513A-246E-75BA-CB6D643B1296}"/>
                </a:ext>
              </a:extLst>
            </p:cNvPr>
            <p:cNvSpPr/>
            <p:nvPr/>
          </p:nvSpPr>
          <p:spPr>
            <a:xfrm>
              <a:off x="5614242" y="2645092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4" name="Oval 463">
              <a:extLst>
                <a:ext uri="{FF2B5EF4-FFF2-40B4-BE49-F238E27FC236}">
                  <a16:creationId xmlns:a16="http://schemas.microsoft.com/office/drawing/2014/main" id="{390CE151-45C3-4263-06A8-C145F77CDD24}"/>
                </a:ext>
              </a:extLst>
            </p:cNvPr>
            <p:cNvSpPr/>
            <p:nvPr/>
          </p:nvSpPr>
          <p:spPr>
            <a:xfrm>
              <a:off x="5504589" y="2507560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C376BC28-7193-671E-808D-A9D85B2DBE39}"/>
                </a:ext>
              </a:extLst>
            </p:cNvPr>
            <p:cNvSpPr/>
            <p:nvPr/>
          </p:nvSpPr>
          <p:spPr>
            <a:xfrm>
              <a:off x="5632376" y="2470924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6" name="Oval 465">
              <a:extLst>
                <a:ext uri="{FF2B5EF4-FFF2-40B4-BE49-F238E27FC236}">
                  <a16:creationId xmlns:a16="http://schemas.microsoft.com/office/drawing/2014/main" id="{8A2A7A14-6121-B43D-347C-67CDF0BB0357}"/>
                </a:ext>
              </a:extLst>
            </p:cNvPr>
            <p:cNvSpPr/>
            <p:nvPr/>
          </p:nvSpPr>
          <p:spPr>
            <a:xfrm>
              <a:off x="5671201" y="2756860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7" name="Oval 466">
              <a:extLst>
                <a:ext uri="{FF2B5EF4-FFF2-40B4-BE49-F238E27FC236}">
                  <a16:creationId xmlns:a16="http://schemas.microsoft.com/office/drawing/2014/main" id="{E1FFE56A-D9E5-E5A7-5319-1E788B71788A}"/>
                </a:ext>
              </a:extLst>
            </p:cNvPr>
            <p:cNvSpPr/>
            <p:nvPr/>
          </p:nvSpPr>
          <p:spPr>
            <a:xfrm>
              <a:off x="3830976" y="2174882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8" name="Oval 467">
              <a:extLst>
                <a:ext uri="{FF2B5EF4-FFF2-40B4-BE49-F238E27FC236}">
                  <a16:creationId xmlns:a16="http://schemas.microsoft.com/office/drawing/2014/main" id="{E8FF5EAD-F881-C2A2-3DCA-44992BF0C07D}"/>
                </a:ext>
              </a:extLst>
            </p:cNvPr>
            <p:cNvSpPr/>
            <p:nvPr/>
          </p:nvSpPr>
          <p:spPr>
            <a:xfrm>
              <a:off x="3735261" y="225169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9" name="Oval 468">
              <a:extLst>
                <a:ext uri="{FF2B5EF4-FFF2-40B4-BE49-F238E27FC236}">
                  <a16:creationId xmlns:a16="http://schemas.microsoft.com/office/drawing/2014/main" id="{EF9A1595-2285-85E3-FDFB-77814FEDFA78}"/>
                </a:ext>
              </a:extLst>
            </p:cNvPr>
            <p:cNvSpPr/>
            <p:nvPr/>
          </p:nvSpPr>
          <p:spPr>
            <a:xfrm>
              <a:off x="3678302" y="2119602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0" name="Oval 469">
              <a:extLst>
                <a:ext uri="{FF2B5EF4-FFF2-40B4-BE49-F238E27FC236}">
                  <a16:creationId xmlns:a16="http://schemas.microsoft.com/office/drawing/2014/main" id="{8CE8EFF5-2C98-574E-D8C1-B66542A028EA}"/>
                </a:ext>
              </a:extLst>
            </p:cNvPr>
            <p:cNvSpPr/>
            <p:nvPr/>
          </p:nvSpPr>
          <p:spPr>
            <a:xfrm>
              <a:off x="3905849" y="2676292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C7AEC543-5A20-7C6D-45EF-031D65FD3675}"/>
                </a:ext>
              </a:extLst>
            </p:cNvPr>
            <p:cNvSpPr/>
            <p:nvPr/>
          </p:nvSpPr>
          <p:spPr>
            <a:xfrm>
              <a:off x="3977011" y="2797983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2" name="Oval 471">
              <a:extLst>
                <a:ext uri="{FF2B5EF4-FFF2-40B4-BE49-F238E27FC236}">
                  <a16:creationId xmlns:a16="http://schemas.microsoft.com/office/drawing/2014/main" id="{8A41A5E0-D7CF-5A6A-96D9-0059C2E58994}"/>
                </a:ext>
              </a:extLst>
            </p:cNvPr>
            <p:cNvSpPr/>
            <p:nvPr/>
          </p:nvSpPr>
          <p:spPr>
            <a:xfrm>
              <a:off x="3706781" y="2689344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BB4D9A05-7EE9-E841-3AFE-32BA0F66A40B}"/>
                </a:ext>
              </a:extLst>
            </p:cNvPr>
            <p:cNvSpPr/>
            <p:nvPr/>
          </p:nvSpPr>
          <p:spPr>
            <a:xfrm>
              <a:off x="3735261" y="2829183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4" name="Oval 473">
              <a:extLst>
                <a:ext uri="{FF2B5EF4-FFF2-40B4-BE49-F238E27FC236}">
                  <a16:creationId xmlns:a16="http://schemas.microsoft.com/office/drawing/2014/main" id="{D90F53B9-5B63-7811-48B3-BAF6AF9D710E}"/>
                </a:ext>
              </a:extLst>
            </p:cNvPr>
            <p:cNvSpPr/>
            <p:nvPr/>
          </p:nvSpPr>
          <p:spPr>
            <a:xfrm>
              <a:off x="3814453" y="298031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5" name="Oval 474">
              <a:extLst>
                <a:ext uri="{FF2B5EF4-FFF2-40B4-BE49-F238E27FC236}">
                  <a16:creationId xmlns:a16="http://schemas.microsoft.com/office/drawing/2014/main" id="{7F2AF782-7C62-5DC6-76CA-81BD8F8171AA}"/>
                </a:ext>
              </a:extLst>
            </p:cNvPr>
            <p:cNvSpPr/>
            <p:nvPr/>
          </p:nvSpPr>
          <p:spPr>
            <a:xfrm>
              <a:off x="4031317" y="326763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73E7A420-9647-756B-C8B6-4EEF90D22A9A}"/>
                </a:ext>
              </a:extLst>
            </p:cNvPr>
            <p:cNvSpPr/>
            <p:nvPr/>
          </p:nvSpPr>
          <p:spPr>
            <a:xfrm>
              <a:off x="4142244" y="362419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7" name="Oval 476">
              <a:extLst>
                <a:ext uri="{FF2B5EF4-FFF2-40B4-BE49-F238E27FC236}">
                  <a16:creationId xmlns:a16="http://schemas.microsoft.com/office/drawing/2014/main" id="{26AF43B3-B48C-5387-2A61-8BD7933D47AE}"/>
                </a:ext>
              </a:extLst>
            </p:cNvPr>
            <p:cNvSpPr/>
            <p:nvPr/>
          </p:nvSpPr>
          <p:spPr>
            <a:xfrm>
              <a:off x="4294586" y="356179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8" name="Oval 477">
              <a:extLst>
                <a:ext uri="{FF2B5EF4-FFF2-40B4-BE49-F238E27FC236}">
                  <a16:creationId xmlns:a16="http://schemas.microsoft.com/office/drawing/2014/main" id="{334EDABF-E0A2-3AD0-5CB1-A0539438ECF3}"/>
                </a:ext>
              </a:extLst>
            </p:cNvPr>
            <p:cNvSpPr/>
            <p:nvPr/>
          </p:nvSpPr>
          <p:spPr>
            <a:xfrm>
              <a:off x="4580742" y="3396650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9" name="Oval 478">
              <a:extLst>
                <a:ext uri="{FF2B5EF4-FFF2-40B4-BE49-F238E27FC236}">
                  <a16:creationId xmlns:a16="http://schemas.microsoft.com/office/drawing/2014/main" id="{1B5DB3EF-4FDC-8CE7-307C-A1DB71D5AEBE}"/>
                </a:ext>
              </a:extLst>
            </p:cNvPr>
            <p:cNvSpPr/>
            <p:nvPr/>
          </p:nvSpPr>
          <p:spPr>
            <a:xfrm>
              <a:off x="4623975" y="3294743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52E4DDD8-402A-6A21-4E60-59759A4B6756}"/>
                </a:ext>
              </a:extLst>
            </p:cNvPr>
            <p:cNvSpPr/>
            <p:nvPr/>
          </p:nvSpPr>
          <p:spPr>
            <a:xfrm>
              <a:off x="4473256" y="2970966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355D0481-1B4F-4475-6A8A-3322A7766495}"/>
                </a:ext>
              </a:extLst>
            </p:cNvPr>
            <p:cNvSpPr/>
            <p:nvPr/>
          </p:nvSpPr>
          <p:spPr>
            <a:xfrm>
              <a:off x="4675790" y="284217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43EB1EDE-D35D-0AFA-2228-B50BA12526DD}"/>
                </a:ext>
              </a:extLst>
            </p:cNvPr>
            <p:cNvSpPr/>
            <p:nvPr/>
          </p:nvSpPr>
          <p:spPr>
            <a:xfrm>
              <a:off x="4928504" y="2501554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2C1370D7-1EBA-FC01-16F7-B6CB835A665D}"/>
                </a:ext>
              </a:extLst>
            </p:cNvPr>
            <p:cNvSpPr/>
            <p:nvPr/>
          </p:nvSpPr>
          <p:spPr>
            <a:xfrm>
              <a:off x="5728160" y="3109686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F3195F4C-EB72-BA12-AAF1-90F29F4B1C52}"/>
                </a:ext>
              </a:extLst>
            </p:cNvPr>
            <p:cNvSpPr/>
            <p:nvPr/>
          </p:nvSpPr>
          <p:spPr>
            <a:xfrm>
              <a:off x="5642721" y="3780709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6E75D0A3-3320-4C8B-6C36-D661C6405A63}"/>
                </a:ext>
              </a:extLst>
            </p:cNvPr>
            <p:cNvSpPr/>
            <p:nvPr/>
          </p:nvSpPr>
          <p:spPr>
            <a:xfrm>
              <a:off x="5533068" y="3718309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266415A5-3990-3C4F-B2A9-B06EE224FFA3}"/>
                </a:ext>
              </a:extLst>
            </p:cNvPr>
            <p:cNvSpPr/>
            <p:nvPr/>
          </p:nvSpPr>
          <p:spPr>
            <a:xfrm>
              <a:off x="5561547" y="387144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37E3B1F8-9D79-D1DC-8F9B-91898A22C354}"/>
                </a:ext>
              </a:extLst>
            </p:cNvPr>
            <p:cNvSpPr/>
            <p:nvPr/>
          </p:nvSpPr>
          <p:spPr>
            <a:xfrm>
              <a:off x="4687567" y="371779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816271F9-3F83-1550-6B0F-E36FF09AA74A}"/>
                </a:ext>
              </a:extLst>
            </p:cNvPr>
            <p:cNvSpPr/>
            <p:nvPr/>
          </p:nvSpPr>
          <p:spPr>
            <a:xfrm>
              <a:off x="4501526" y="368659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E4B6FDC9-65F5-3D1D-0E02-A671C561F5CE}"/>
                </a:ext>
              </a:extLst>
            </p:cNvPr>
            <p:cNvSpPr/>
            <p:nvPr/>
          </p:nvSpPr>
          <p:spPr>
            <a:xfrm>
              <a:off x="4481191" y="385373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148F9397-4A53-9F6B-8F91-3DB01E496A7F}"/>
                </a:ext>
              </a:extLst>
            </p:cNvPr>
            <p:cNvSpPr/>
            <p:nvPr/>
          </p:nvSpPr>
          <p:spPr>
            <a:xfrm>
              <a:off x="4704269" y="387144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46F0C3F6-FD8E-EC25-EE4F-FE12B302C534}"/>
                </a:ext>
              </a:extLst>
            </p:cNvPr>
            <p:cNvSpPr/>
            <p:nvPr/>
          </p:nvSpPr>
          <p:spPr>
            <a:xfrm>
              <a:off x="4580742" y="406200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8F87AB7B-1B08-A3E1-0A84-42F61A7C7B6D}"/>
                </a:ext>
              </a:extLst>
            </p:cNvPr>
            <p:cNvSpPr/>
            <p:nvPr/>
          </p:nvSpPr>
          <p:spPr>
            <a:xfrm>
              <a:off x="4743340" y="396270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1A8E79CB-E749-AA65-F18F-B5EA6A92C89D}"/>
                </a:ext>
              </a:extLst>
            </p:cNvPr>
            <p:cNvSpPr/>
            <p:nvPr/>
          </p:nvSpPr>
          <p:spPr>
            <a:xfrm>
              <a:off x="5074774" y="420630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DE5DA1ED-6710-EADA-AFCB-D5FAE09615A2}"/>
                </a:ext>
              </a:extLst>
            </p:cNvPr>
            <p:cNvSpPr/>
            <p:nvPr/>
          </p:nvSpPr>
          <p:spPr>
            <a:xfrm>
              <a:off x="5447630" y="422334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200FDB26-4626-748C-1688-667FA086A04A}"/>
                </a:ext>
              </a:extLst>
            </p:cNvPr>
            <p:cNvSpPr/>
            <p:nvPr/>
          </p:nvSpPr>
          <p:spPr>
            <a:xfrm>
              <a:off x="5447629" y="4360894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49DFDE07-9974-617C-6EFF-2E8F31123865}"/>
                </a:ext>
              </a:extLst>
            </p:cNvPr>
            <p:cNvSpPr/>
            <p:nvPr/>
          </p:nvSpPr>
          <p:spPr>
            <a:xfrm>
              <a:off x="5756639" y="4423294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D69FF530-8CE1-F636-3FFF-4306564C3976}"/>
                </a:ext>
              </a:extLst>
            </p:cNvPr>
            <p:cNvSpPr/>
            <p:nvPr/>
          </p:nvSpPr>
          <p:spPr>
            <a:xfrm>
              <a:off x="5176339" y="4454494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4FB29E77-599B-E253-9F16-8AEF105C31F8}"/>
                </a:ext>
              </a:extLst>
            </p:cNvPr>
            <p:cNvSpPr/>
            <p:nvPr/>
          </p:nvSpPr>
          <p:spPr>
            <a:xfrm>
              <a:off x="4451937" y="423750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27C3ADE4-4816-4865-8A21-9B1CF7EA88EF}"/>
                </a:ext>
              </a:extLst>
            </p:cNvPr>
            <p:cNvSpPr/>
            <p:nvPr/>
          </p:nvSpPr>
          <p:spPr>
            <a:xfrm>
              <a:off x="4288613" y="412440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8C7954B0-1292-2451-424A-780DEA793B89}"/>
                </a:ext>
              </a:extLst>
            </p:cNvPr>
            <p:cNvSpPr/>
            <p:nvPr/>
          </p:nvSpPr>
          <p:spPr>
            <a:xfrm>
              <a:off x="4025307" y="4347744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798F1226-CCF1-C8F9-E912-7985B6AD9A20}"/>
                </a:ext>
              </a:extLst>
            </p:cNvPr>
            <p:cNvSpPr/>
            <p:nvPr/>
          </p:nvSpPr>
          <p:spPr>
            <a:xfrm>
              <a:off x="3865836" y="431039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590BAF38-E532-68E0-D7BF-CD002BDB2EDF}"/>
                </a:ext>
              </a:extLst>
            </p:cNvPr>
            <p:cNvSpPr/>
            <p:nvPr/>
          </p:nvSpPr>
          <p:spPr>
            <a:xfrm>
              <a:off x="3735261" y="4479204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F55F7DFB-51BA-0286-C221-186D61BB77DA}"/>
                </a:ext>
              </a:extLst>
            </p:cNvPr>
            <p:cNvSpPr/>
            <p:nvPr/>
          </p:nvSpPr>
          <p:spPr>
            <a:xfrm>
              <a:off x="3706781" y="456286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182CFB11-286C-1E19-1A44-03F9F39BBA58}"/>
                </a:ext>
              </a:extLst>
            </p:cNvPr>
            <p:cNvSpPr/>
            <p:nvPr/>
          </p:nvSpPr>
          <p:spPr>
            <a:xfrm>
              <a:off x="3714144" y="4772302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64947CCA-F93B-186D-90BA-C702E63DBCF2}"/>
                </a:ext>
              </a:extLst>
            </p:cNvPr>
            <p:cNvSpPr/>
            <p:nvPr/>
          </p:nvSpPr>
          <p:spPr>
            <a:xfrm>
              <a:off x="3877369" y="4709902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AA2F6048-4F0F-DE85-72A9-DE94D3C6F936}"/>
                </a:ext>
              </a:extLst>
            </p:cNvPr>
            <p:cNvSpPr/>
            <p:nvPr/>
          </p:nvSpPr>
          <p:spPr>
            <a:xfrm>
              <a:off x="3617161" y="4709902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A1639875-6E40-6FC7-0800-5B573563FFE8}"/>
                </a:ext>
              </a:extLst>
            </p:cNvPr>
            <p:cNvSpPr/>
            <p:nvPr/>
          </p:nvSpPr>
          <p:spPr>
            <a:xfrm>
              <a:off x="3769561" y="4862302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9740585-41D4-D48D-0BEF-2B4668A0CD9E}"/>
                </a:ext>
              </a:extLst>
            </p:cNvPr>
            <p:cNvSpPr/>
            <p:nvPr/>
          </p:nvSpPr>
          <p:spPr>
            <a:xfrm>
              <a:off x="6466655" y="356179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9" name="Oval 438">
              <a:extLst>
                <a:ext uri="{FF2B5EF4-FFF2-40B4-BE49-F238E27FC236}">
                  <a16:creationId xmlns:a16="http://schemas.microsoft.com/office/drawing/2014/main" id="{75C322D9-C920-E617-D1C7-54E54E5ECFC6}"/>
                </a:ext>
              </a:extLst>
            </p:cNvPr>
            <p:cNvSpPr/>
            <p:nvPr/>
          </p:nvSpPr>
          <p:spPr>
            <a:xfrm>
              <a:off x="6638570" y="3357143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0" name="Oval 439">
              <a:extLst>
                <a:ext uri="{FF2B5EF4-FFF2-40B4-BE49-F238E27FC236}">
                  <a16:creationId xmlns:a16="http://schemas.microsoft.com/office/drawing/2014/main" id="{3C63657F-643F-D82F-633D-C7A8562EFC11}"/>
                </a:ext>
              </a:extLst>
            </p:cNvPr>
            <p:cNvSpPr/>
            <p:nvPr/>
          </p:nvSpPr>
          <p:spPr>
            <a:xfrm>
              <a:off x="6695529" y="356808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3" name="Oval 442">
              <a:extLst>
                <a:ext uri="{FF2B5EF4-FFF2-40B4-BE49-F238E27FC236}">
                  <a16:creationId xmlns:a16="http://schemas.microsoft.com/office/drawing/2014/main" id="{F77513FB-3314-9301-7324-F0553EF80FFB}"/>
                </a:ext>
              </a:extLst>
            </p:cNvPr>
            <p:cNvSpPr/>
            <p:nvPr/>
          </p:nvSpPr>
          <p:spPr>
            <a:xfrm>
              <a:off x="6838200" y="3668672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5" name="Oval 444">
              <a:extLst>
                <a:ext uri="{FF2B5EF4-FFF2-40B4-BE49-F238E27FC236}">
                  <a16:creationId xmlns:a16="http://schemas.microsoft.com/office/drawing/2014/main" id="{3DA7F9EF-25FD-9A18-872B-4948F3DFC2A4}"/>
                </a:ext>
              </a:extLst>
            </p:cNvPr>
            <p:cNvSpPr/>
            <p:nvPr/>
          </p:nvSpPr>
          <p:spPr>
            <a:xfrm>
              <a:off x="6838199" y="3843109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6" name="Oval 445">
              <a:extLst>
                <a:ext uri="{FF2B5EF4-FFF2-40B4-BE49-F238E27FC236}">
                  <a16:creationId xmlns:a16="http://schemas.microsoft.com/office/drawing/2014/main" id="{F4DDDFD9-12CB-EAD3-CAB9-582A508615F3}"/>
                </a:ext>
              </a:extLst>
            </p:cNvPr>
            <p:cNvSpPr/>
            <p:nvPr/>
          </p:nvSpPr>
          <p:spPr>
            <a:xfrm>
              <a:off x="7004318" y="388493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0" name="Oval 479">
              <a:extLst>
                <a:ext uri="{FF2B5EF4-FFF2-40B4-BE49-F238E27FC236}">
                  <a16:creationId xmlns:a16="http://schemas.microsoft.com/office/drawing/2014/main" id="{C93B35D9-0698-4849-BC43-6D7794D8BB75}"/>
                </a:ext>
              </a:extLst>
            </p:cNvPr>
            <p:cNvSpPr/>
            <p:nvPr/>
          </p:nvSpPr>
          <p:spPr>
            <a:xfrm>
              <a:off x="7131408" y="396270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1" name="Oval 480">
              <a:extLst>
                <a:ext uri="{FF2B5EF4-FFF2-40B4-BE49-F238E27FC236}">
                  <a16:creationId xmlns:a16="http://schemas.microsoft.com/office/drawing/2014/main" id="{723F3CC6-5F39-6736-A629-D502E6F162D6}"/>
                </a:ext>
              </a:extLst>
            </p:cNvPr>
            <p:cNvSpPr/>
            <p:nvPr/>
          </p:nvSpPr>
          <p:spPr>
            <a:xfrm>
              <a:off x="6911851" y="403080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2" name="Oval 481">
              <a:extLst>
                <a:ext uri="{FF2B5EF4-FFF2-40B4-BE49-F238E27FC236}">
                  <a16:creationId xmlns:a16="http://schemas.microsoft.com/office/drawing/2014/main" id="{A468CE33-D7CF-C806-16C5-9898FE46A572}"/>
                </a:ext>
              </a:extLst>
            </p:cNvPr>
            <p:cNvSpPr/>
            <p:nvPr/>
          </p:nvSpPr>
          <p:spPr>
            <a:xfrm>
              <a:off x="7863725" y="520730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3" name="Oval 482">
              <a:extLst>
                <a:ext uri="{FF2B5EF4-FFF2-40B4-BE49-F238E27FC236}">
                  <a16:creationId xmlns:a16="http://schemas.microsoft.com/office/drawing/2014/main" id="{39ADE3E1-F6B8-6257-74C9-A6C8731BD6E3}"/>
                </a:ext>
              </a:extLst>
            </p:cNvPr>
            <p:cNvSpPr/>
            <p:nvPr/>
          </p:nvSpPr>
          <p:spPr>
            <a:xfrm>
              <a:off x="7806766" y="526970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4" name="Oval 483">
              <a:extLst>
                <a:ext uri="{FF2B5EF4-FFF2-40B4-BE49-F238E27FC236}">
                  <a16:creationId xmlns:a16="http://schemas.microsoft.com/office/drawing/2014/main" id="{7C029244-2825-1FC6-8129-73B428019960}"/>
                </a:ext>
              </a:extLst>
            </p:cNvPr>
            <p:cNvSpPr/>
            <p:nvPr/>
          </p:nvSpPr>
          <p:spPr>
            <a:xfrm>
              <a:off x="7666173" y="530090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5" name="Oval 484">
              <a:extLst>
                <a:ext uri="{FF2B5EF4-FFF2-40B4-BE49-F238E27FC236}">
                  <a16:creationId xmlns:a16="http://schemas.microsoft.com/office/drawing/2014/main" id="{C7DF8F39-117C-7DEB-4B5C-0BE04B6400BF}"/>
                </a:ext>
              </a:extLst>
            </p:cNvPr>
            <p:cNvSpPr/>
            <p:nvPr/>
          </p:nvSpPr>
          <p:spPr>
            <a:xfrm>
              <a:off x="7567397" y="523850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6" name="Oval 485">
              <a:extLst>
                <a:ext uri="{FF2B5EF4-FFF2-40B4-BE49-F238E27FC236}">
                  <a16:creationId xmlns:a16="http://schemas.microsoft.com/office/drawing/2014/main" id="{A16A02A3-2F03-B0A5-820E-38380B177D00}"/>
                </a:ext>
              </a:extLst>
            </p:cNvPr>
            <p:cNvSpPr/>
            <p:nvPr/>
          </p:nvSpPr>
          <p:spPr>
            <a:xfrm>
              <a:off x="7443531" y="541585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7" name="Oval 486">
              <a:extLst>
                <a:ext uri="{FF2B5EF4-FFF2-40B4-BE49-F238E27FC236}">
                  <a16:creationId xmlns:a16="http://schemas.microsoft.com/office/drawing/2014/main" id="{5CF60F02-5CDA-D4FB-7FC6-57C810266E79}"/>
                </a:ext>
              </a:extLst>
            </p:cNvPr>
            <p:cNvSpPr/>
            <p:nvPr/>
          </p:nvSpPr>
          <p:spPr>
            <a:xfrm>
              <a:off x="7595876" y="547825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8" name="Oval 487">
              <a:extLst>
                <a:ext uri="{FF2B5EF4-FFF2-40B4-BE49-F238E27FC236}">
                  <a16:creationId xmlns:a16="http://schemas.microsoft.com/office/drawing/2014/main" id="{C364DC22-EF8D-4D1A-D2CF-0EF7095316C1}"/>
                </a:ext>
              </a:extLst>
            </p:cNvPr>
            <p:cNvSpPr/>
            <p:nvPr/>
          </p:nvSpPr>
          <p:spPr>
            <a:xfrm>
              <a:off x="7120567" y="565217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9" name="Oval 488">
              <a:extLst>
                <a:ext uri="{FF2B5EF4-FFF2-40B4-BE49-F238E27FC236}">
                  <a16:creationId xmlns:a16="http://schemas.microsoft.com/office/drawing/2014/main" id="{1B500D5D-9851-7A09-7A22-F813FA21EDBA}"/>
                </a:ext>
              </a:extLst>
            </p:cNvPr>
            <p:cNvSpPr/>
            <p:nvPr/>
          </p:nvSpPr>
          <p:spPr>
            <a:xfrm>
              <a:off x="6960520" y="555454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0" name="Oval 489">
              <a:extLst>
                <a:ext uri="{FF2B5EF4-FFF2-40B4-BE49-F238E27FC236}">
                  <a16:creationId xmlns:a16="http://schemas.microsoft.com/office/drawing/2014/main" id="{07CF6453-5A9B-09EC-3B36-7BEB07E7C637}"/>
                </a:ext>
              </a:extLst>
            </p:cNvPr>
            <p:cNvSpPr/>
            <p:nvPr/>
          </p:nvSpPr>
          <p:spPr>
            <a:xfrm>
              <a:off x="6874755" y="535345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1" name="Oval 490">
              <a:extLst>
                <a:ext uri="{FF2B5EF4-FFF2-40B4-BE49-F238E27FC236}">
                  <a16:creationId xmlns:a16="http://schemas.microsoft.com/office/drawing/2014/main" id="{26C85771-63EB-0B4C-76EB-4CE7EFF01658}"/>
                </a:ext>
              </a:extLst>
            </p:cNvPr>
            <p:cNvSpPr/>
            <p:nvPr/>
          </p:nvSpPr>
          <p:spPr>
            <a:xfrm>
              <a:off x="6895158" y="5190884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2" name="Oval 491">
              <a:extLst>
                <a:ext uri="{FF2B5EF4-FFF2-40B4-BE49-F238E27FC236}">
                  <a16:creationId xmlns:a16="http://schemas.microsoft.com/office/drawing/2014/main" id="{EDD0934C-5C05-2123-DE74-6DE9C46AF8AA}"/>
                </a:ext>
              </a:extLst>
            </p:cNvPr>
            <p:cNvSpPr/>
            <p:nvPr/>
          </p:nvSpPr>
          <p:spPr>
            <a:xfrm>
              <a:off x="6605998" y="533210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3" name="Oval 492">
              <a:extLst>
                <a:ext uri="{FF2B5EF4-FFF2-40B4-BE49-F238E27FC236}">
                  <a16:creationId xmlns:a16="http://schemas.microsoft.com/office/drawing/2014/main" id="{220D6220-527D-3DA3-8FCD-7604ED61AFD8}"/>
                </a:ext>
              </a:extLst>
            </p:cNvPr>
            <p:cNvSpPr/>
            <p:nvPr/>
          </p:nvSpPr>
          <p:spPr>
            <a:xfrm>
              <a:off x="6510612" y="536372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4" name="Oval 493">
              <a:extLst>
                <a:ext uri="{FF2B5EF4-FFF2-40B4-BE49-F238E27FC236}">
                  <a16:creationId xmlns:a16="http://schemas.microsoft.com/office/drawing/2014/main" id="{655DBAC0-37D8-6D4A-8015-C240FF6B5C77}"/>
                </a:ext>
              </a:extLst>
            </p:cNvPr>
            <p:cNvSpPr/>
            <p:nvPr/>
          </p:nvSpPr>
          <p:spPr>
            <a:xfrm>
              <a:off x="6502080" y="525828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5" name="Oval 494">
              <a:extLst>
                <a:ext uri="{FF2B5EF4-FFF2-40B4-BE49-F238E27FC236}">
                  <a16:creationId xmlns:a16="http://schemas.microsoft.com/office/drawing/2014/main" id="{E0237CDC-2248-73A6-8413-9291D5C6FC41}"/>
                </a:ext>
              </a:extLst>
            </p:cNvPr>
            <p:cNvSpPr/>
            <p:nvPr/>
          </p:nvSpPr>
          <p:spPr>
            <a:xfrm>
              <a:off x="7920684" y="5985779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6" name="Oval 495">
              <a:extLst>
                <a:ext uri="{FF2B5EF4-FFF2-40B4-BE49-F238E27FC236}">
                  <a16:creationId xmlns:a16="http://schemas.microsoft.com/office/drawing/2014/main" id="{AB8B7246-2CC9-D3EA-4E64-F42849E7C913}"/>
                </a:ext>
              </a:extLst>
            </p:cNvPr>
            <p:cNvSpPr/>
            <p:nvPr/>
          </p:nvSpPr>
          <p:spPr>
            <a:xfrm>
              <a:off x="7694652" y="5985779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7" name="Oval 496">
              <a:extLst>
                <a:ext uri="{FF2B5EF4-FFF2-40B4-BE49-F238E27FC236}">
                  <a16:creationId xmlns:a16="http://schemas.microsoft.com/office/drawing/2014/main" id="{4CF84576-E364-85CC-F87D-1E78C25AEB10}"/>
                </a:ext>
              </a:extLst>
            </p:cNvPr>
            <p:cNvSpPr/>
            <p:nvPr/>
          </p:nvSpPr>
          <p:spPr>
            <a:xfrm>
              <a:off x="7816424" y="6061910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8" name="Oval 497">
              <a:extLst>
                <a:ext uri="{FF2B5EF4-FFF2-40B4-BE49-F238E27FC236}">
                  <a16:creationId xmlns:a16="http://schemas.microsoft.com/office/drawing/2014/main" id="{84FF64E9-321B-3443-DB3A-C8D4ED752AE4}"/>
                </a:ext>
              </a:extLst>
            </p:cNvPr>
            <p:cNvSpPr/>
            <p:nvPr/>
          </p:nvSpPr>
          <p:spPr>
            <a:xfrm>
              <a:off x="7906460" y="6093110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9" name="Oval 498">
              <a:extLst>
                <a:ext uri="{FF2B5EF4-FFF2-40B4-BE49-F238E27FC236}">
                  <a16:creationId xmlns:a16="http://schemas.microsoft.com/office/drawing/2014/main" id="{C3FD06B5-0CD2-0925-D1B7-3611419675A9}"/>
                </a:ext>
              </a:extLst>
            </p:cNvPr>
            <p:cNvSpPr/>
            <p:nvPr/>
          </p:nvSpPr>
          <p:spPr>
            <a:xfrm>
              <a:off x="7835245" y="6215049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0" name="Oval 499">
              <a:extLst>
                <a:ext uri="{FF2B5EF4-FFF2-40B4-BE49-F238E27FC236}">
                  <a16:creationId xmlns:a16="http://schemas.microsoft.com/office/drawing/2014/main" id="{BDBC4120-AB41-46E4-942E-FDE287912419}"/>
                </a:ext>
              </a:extLst>
            </p:cNvPr>
            <p:cNvSpPr/>
            <p:nvPr/>
          </p:nvSpPr>
          <p:spPr>
            <a:xfrm rot="19656031">
              <a:off x="8054064" y="5911293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1" name="Oval 500">
              <a:extLst>
                <a:ext uri="{FF2B5EF4-FFF2-40B4-BE49-F238E27FC236}">
                  <a16:creationId xmlns:a16="http://schemas.microsoft.com/office/drawing/2014/main" id="{EBAB9D92-D451-2EE7-A554-7299EC163FCA}"/>
                </a:ext>
              </a:extLst>
            </p:cNvPr>
            <p:cNvSpPr/>
            <p:nvPr/>
          </p:nvSpPr>
          <p:spPr>
            <a:xfrm rot="19656031">
              <a:off x="8089401" y="6048966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2" name="Oval 501">
              <a:extLst>
                <a:ext uri="{FF2B5EF4-FFF2-40B4-BE49-F238E27FC236}">
                  <a16:creationId xmlns:a16="http://schemas.microsoft.com/office/drawing/2014/main" id="{479CB80F-C9D1-5753-3CDA-930A4910BE86}"/>
                </a:ext>
              </a:extLst>
            </p:cNvPr>
            <p:cNvSpPr/>
            <p:nvPr/>
          </p:nvSpPr>
          <p:spPr>
            <a:xfrm rot="19656031">
              <a:off x="8120146" y="6164230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3" name="Oval 502">
              <a:extLst>
                <a:ext uri="{FF2B5EF4-FFF2-40B4-BE49-F238E27FC236}">
                  <a16:creationId xmlns:a16="http://schemas.microsoft.com/office/drawing/2014/main" id="{47E585FB-9D8A-D909-2B21-4D007A277D48}"/>
                </a:ext>
              </a:extLst>
            </p:cNvPr>
            <p:cNvSpPr/>
            <p:nvPr/>
          </p:nvSpPr>
          <p:spPr>
            <a:xfrm>
              <a:off x="1524449" y="547825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4" name="Oval 503">
              <a:extLst>
                <a:ext uri="{FF2B5EF4-FFF2-40B4-BE49-F238E27FC236}">
                  <a16:creationId xmlns:a16="http://schemas.microsoft.com/office/drawing/2014/main" id="{6DA51881-8F08-DBBA-DF82-D01109255CA2}"/>
                </a:ext>
              </a:extLst>
            </p:cNvPr>
            <p:cNvSpPr/>
            <p:nvPr/>
          </p:nvSpPr>
          <p:spPr>
            <a:xfrm>
              <a:off x="1922995" y="362758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5" name="Oval 504">
              <a:extLst>
                <a:ext uri="{FF2B5EF4-FFF2-40B4-BE49-F238E27FC236}">
                  <a16:creationId xmlns:a16="http://schemas.microsoft.com/office/drawing/2014/main" id="{2C79155D-2AA2-1579-EEB7-F224D8B37674}"/>
                </a:ext>
              </a:extLst>
            </p:cNvPr>
            <p:cNvSpPr/>
            <p:nvPr/>
          </p:nvSpPr>
          <p:spPr>
            <a:xfrm>
              <a:off x="2099204" y="3606272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6" name="Oval 505">
              <a:extLst>
                <a:ext uri="{FF2B5EF4-FFF2-40B4-BE49-F238E27FC236}">
                  <a16:creationId xmlns:a16="http://schemas.microsoft.com/office/drawing/2014/main" id="{ACBA48CA-090F-9666-E219-C9CE47418E7F}"/>
                </a:ext>
              </a:extLst>
            </p:cNvPr>
            <p:cNvSpPr/>
            <p:nvPr/>
          </p:nvSpPr>
          <p:spPr>
            <a:xfrm>
              <a:off x="1827174" y="365539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7" name="Oval 506">
              <a:extLst>
                <a:ext uri="{FF2B5EF4-FFF2-40B4-BE49-F238E27FC236}">
                  <a16:creationId xmlns:a16="http://schemas.microsoft.com/office/drawing/2014/main" id="{A0D6A89E-A7F6-DC73-10EB-3F86C7ABC8AA}"/>
                </a:ext>
              </a:extLst>
            </p:cNvPr>
            <p:cNvSpPr/>
            <p:nvPr/>
          </p:nvSpPr>
          <p:spPr>
            <a:xfrm>
              <a:off x="2215986" y="307153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8" name="Oval 507">
              <a:extLst>
                <a:ext uri="{FF2B5EF4-FFF2-40B4-BE49-F238E27FC236}">
                  <a16:creationId xmlns:a16="http://schemas.microsoft.com/office/drawing/2014/main" id="{C1A39834-A05C-6748-14EB-CCFAAB9E96B5}"/>
                </a:ext>
              </a:extLst>
            </p:cNvPr>
            <p:cNvSpPr/>
            <p:nvPr/>
          </p:nvSpPr>
          <p:spPr>
            <a:xfrm>
              <a:off x="2156163" y="294840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9" name="Oval 508">
              <a:extLst>
                <a:ext uri="{FF2B5EF4-FFF2-40B4-BE49-F238E27FC236}">
                  <a16:creationId xmlns:a16="http://schemas.microsoft.com/office/drawing/2014/main" id="{67396DAE-8056-B902-94C4-BFC2A11BD805}"/>
                </a:ext>
              </a:extLst>
            </p:cNvPr>
            <p:cNvSpPr/>
            <p:nvPr/>
          </p:nvSpPr>
          <p:spPr>
            <a:xfrm>
              <a:off x="3521856" y="262124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0" name="Oval 509">
              <a:extLst>
                <a:ext uri="{FF2B5EF4-FFF2-40B4-BE49-F238E27FC236}">
                  <a16:creationId xmlns:a16="http://schemas.microsoft.com/office/drawing/2014/main" id="{BDC939B8-3174-E5AF-3244-9A5DD7F8B989}"/>
                </a:ext>
              </a:extLst>
            </p:cNvPr>
            <p:cNvSpPr/>
            <p:nvPr/>
          </p:nvSpPr>
          <p:spPr>
            <a:xfrm>
              <a:off x="3560202" y="240393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1" name="Oval 510">
              <a:extLst>
                <a:ext uri="{FF2B5EF4-FFF2-40B4-BE49-F238E27FC236}">
                  <a16:creationId xmlns:a16="http://schemas.microsoft.com/office/drawing/2014/main" id="{2D28CEB7-D334-9D68-D755-EE2666C0F8FF}"/>
                </a:ext>
              </a:extLst>
            </p:cNvPr>
            <p:cNvSpPr/>
            <p:nvPr/>
          </p:nvSpPr>
          <p:spPr>
            <a:xfrm>
              <a:off x="3331577" y="2397652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13" name="TextBox 512">
            <a:extLst>
              <a:ext uri="{FF2B5EF4-FFF2-40B4-BE49-F238E27FC236}">
                <a16:creationId xmlns:a16="http://schemas.microsoft.com/office/drawing/2014/main" id="{8B2AFD0A-EABA-B987-D9E9-A0BF08F11238}"/>
              </a:ext>
            </a:extLst>
          </p:cNvPr>
          <p:cNvSpPr txBox="1"/>
          <p:nvPr/>
        </p:nvSpPr>
        <p:spPr>
          <a:xfrm>
            <a:off x="5632376" y="228476"/>
            <a:ext cx="1669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1761 Structures</a:t>
            </a:r>
          </a:p>
        </p:txBody>
      </p:sp>
    </p:spTree>
    <p:extLst>
      <p:ext uri="{BB962C8B-B14F-4D97-AF65-F5344CB8AC3E}">
        <p14:creationId xmlns:p14="http://schemas.microsoft.com/office/powerpoint/2010/main" val="1706546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" name="Group 513">
            <a:extLst>
              <a:ext uri="{FF2B5EF4-FFF2-40B4-BE49-F238E27FC236}">
                <a16:creationId xmlns:a16="http://schemas.microsoft.com/office/drawing/2014/main" id="{2E8A9B20-95C1-FCA7-E1EC-E5EC6FFDDE36}"/>
              </a:ext>
            </a:extLst>
          </p:cNvPr>
          <p:cNvGrpSpPr/>
          <p:nvPr/>
        </p:nvGrpSpPr>
        <p:grpSpPr>
          <a:xfrm>
            <a:off x="478971" y="597808"/>
            <a:ext cx="9728720" cy="5680791"/>
            <a:chOff x="478971" y="597808"/>
            <a:chExt cx="9728720" cy="568079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255DF6C-EDAC-3704-1C88-52FFBC9227B3}"/>
                </a:ext>
              </a:extLst>
            </p:cNvPr>
            <p:cNvSpPr/>
            <p:nvPr/>
          </p:nvSpPr>
          <p:spPr>
            <a:xfrm>
              <a:off x="478971" y="221850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83FC713-50C2-486E-70E8-DB8A701345EC}"/>
                </a:ext>
              </a:extLst>
            </p:cNvPr>
            <p:cNvSpPr/>
            <p:nvPr/>
          </p:nvSpPr>
          <p:spPr>
            <a:xfrm>
              <a:off x="1814171" y="143014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BF0CF50-54FB-0574-39FE-F8224AF068FD}"/>
                </a:ext>
              </a:extLst>
            </p:cNvPr>
            <p:cNvSpPr/>
            <p:nvPr/>
          </p:nvSpPr>
          <p:spPr>
            <a:xfrm>
              <a:off x="1938693" y="136774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E59E801-30CE-18DF-E279-7B3DE5AD9B83}"/>
                </a:ext>
              </a:extLst>
            </p:cNvPr>
            <p:cNvSpPr/>
            <p:nvPr/>
          </p:nvSpPr>
          <p:spPr>
            <a:xfrm>
              <a:off x="1766416" y="119301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B62B194-0FF8-1BF5-7454-AF1365DBD825}"/>
                </a:ext>
              </a:extLst>
            </p:cNvPr>
            <p:cNvSpPr/>
            <p:nvPr/>
          </p:nvSpPr>
          <p:spPr>
            <a:xfrm>
              <a:off x="2244989" y="897550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B44A61A-DDA6-3B2C-AB08-F3156F65EB16}"/>
                </a:ext>
              </a:extLst>
            </p:cNvPr>
            <p:cNvSpPr/>
            <p:nvPr/>
          </p:nvSpPr>
          <p:spPr>
            <a:xfrm>
              <a:off x="2985616" y="99698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C71F90C-1056-3385-3DE8-EEE0BF503FD7}"/>
                </a:ext>
              </a:extLst>
            </p:cNvPr>
            <p:cNvSpPr/>
            <p:nvPr/>
          </p:nvSpPr>
          <p:spPr>
            <a:xfrm>
              <a:off x="2928657" y="119301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61E9A1A-4DED-1C2E-3402-1D9D0192DD36}"/>
                </a:ext>
              </a:extLst>
            </p:cNvPr>
            <p:cNvSpPr/>
            <p:nvPr/>
          </p:nvSpPr>
          <p:spPr>
            <a:xfrm>
              <a:off x="3274618" y="117116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2A38E29-E1F6-AC27-290C-095BE54101F2}"/>
                </a:ext>
              </a:extLst>
            </p:cNvPr>
            <p:cNvSpPr/>
            <p:nvPr/>
          </p:nvSpPr>
          <p:spPr>
            <a:xfrm>
              <a:off x="4444567" y="768793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7321BDE-1ADE-EB36-8F1B-7CFD13F26A41}"/>
                </a:ext>
              </a:extLst>
            </p:cNvPr>
            <p:cNvSpPr/>
            <p:nvPr/>
          </p:nvSpPr>
          <p:spPr>
            <a:xfrm>
              <a:off x="4741933" y="59780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05DDAED-F686-D87F-CBE7-5E388B44E259}"/>
                </a:ext>
              </a:extLst>
            </p:cNvPr>
            <p:cNvSpPr/>
            <p:nvPr/>
          </p:nvSpPr>
          <p:spPr>
            <a:xfrm>
              <a:off x="8281516" y="113061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7A292FB-1953-DC6B-0038-11EEB31769A2}"/>
                </a:ext>
              </a:extLst>
            </p:cNvPr>
            <p:cNvSpPr/>
            <p:nvPr/>
          </p:nvSpPr>
          <p:spPr>
            <a:xfrm>
              <a:off x="9142850" y="119301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82E6A48-8C88-A2A8-BB9B-360EEE1F8A71}"/>
                </a:ext>
              </a:extLst>
            </p:cNvPr>
            <p:cNvSpPr/>
            <p:nvPr/>
          </p:nvSpPr>
          <p:spPr>
            <a:xfrm>
              <a:off x="8224557" y="2346124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40E5494-F765-15F5-B75A-7F036271BE90}"/>
                </a:ext>
              </a:extLst>
            </p:cNvPr>
            <p:cNvSpPr/>
            <p:nvPr/>
          </p:nvSpPr>
          <p:spPr>
            <a:xfrm>
              <a:off x="8376957" y="2408524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A6E1680-79CE-3294-9363-B2FE0E1CC779}"/>
                </a:ext>
              </a:extLst>
            </p:cNvPr>
            <p:cNvSpPr/>
            <p:nvPr/>
          </p:nvSpPr>
          <p:spPr>
            <a:xfrm>
              <a:off x="8523782" y="2613892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6B1D63C-55AD-7F64-33DB-6DEF18DC104B}"/>
                </a:ext>
              </a:extLst>
            </p:cNvPr>
            <p:cNvSpPr/>
            <p:nvPr/>
          </p:nvSpPr>
          <p:spPr>
            <a:xfrm>
              <a:off x="8709636" y="287337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F871A03-5D0D-279E-B6F6-DE177B50BC91}"/>
                </a:ext>
              </a:extLst>
            </p:cNvPr>
            <p:cNvSpPr/>
            <p:nvPr/>
          </p:nvSpPr>
          <p:spPr>
            <a:xfrm>
              <a:off x="8881551" y="306873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B7B697B-5E8B-B11C-6C3A-97F26A998D59}"/>
                </a:ext>
              </a:extLst>
            </p:cNvPr>
            <p:cNvSpPr/>
            <p:nvPr/>
          </p:nvSpPr>
          <p:spPr>
            <a:xfrm>
              <a:off x="8986559" y="315258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72F3A43-72D5-C81E-1B05-AA574B539D70}"/>
                </a:ext>
              </a:extLst>
            </p:cNvPr>
            <p:cNvSpPr/>
            <p:nvPr/>
          </p:nvSpPr>
          <p:spPr>
            <a:xfrm>
              <a:off x="9091567" y="323643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15DD39C-EA99-7416-41EF-8CA4B91737F5}"/>
                </a:ext>
              </a:extLst>
            </p:cNvPr>
            <p:cNvSpPr/>
            <p:nvPr/>
          </p:nvSpPr>
          <p:spPr>
            <a:xfrm>
              <a:off x="9263483" y="323643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781F6C9-450B-CFC5-0EF0-C01C9B92AEAD}"/>
                </a:ext>
              </a:extLst>
            </p:cNvPr>
            <p:cNvSpPr/>
            <p:nvPr/>
          </p:nvSpPr>
          <p:spPr>
            <a:xfrm>
              <a:off x="9171329" y="3070219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6331280-63C4-ADF6-7C06-31DE73EF9400}"/>
                </a:ext>
              </a:extLst>
            </p:cNvPr>
            <p:cNvSpPr/>
            <p:nvPr/>
          </p:nvSpPr>
          <p:spPr>
            <a:xfrm>
              <a:off x="10144116" y="3535649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8" name="Oval 447">
              <a:extLst>
                <a:ext uri="{FF2B5EF4-FFF2-40B4-BE49-F238E27FC236}">
                  <a16:creationId xmlns:a16="http://schemas.microsoft.com/office/drawing/2014/main" id="{B5684058-05BF-ABF2-B300-7826F08330DC}"/>
                </a:ext>
              </a:extLst>
            </p:cNvPr>
            <p:cNvSpPr/>
            <p:nvPr/>
          </p:nvSpPr>
          <p:spPr>
            <a:xfrm>
              <a:off x="10007357" y="365539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79309D55-71C1-40B1-F567-AEECEF6869BB}"/>
                </a:ext>
              </a:extLst>
            </p:cNvPr>
            <p:cNvSpPr/>
            <p:nvPr/>
          </p:nvSpPr>
          <p:spPr>
            <a:xfrm>
              <a:off x="9848296" y="3780709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3" name="Oval 452">
              <a:extLst>
                <a:ext uri="{FF2B5EF4-FFF2-40B4-BE49-F238E27FC236}">
                  <a16:creationId xmlns:a16="http://schemas.microsoft.com/office/drawing/2014/main" id="{3AF2BDE8-9CCD-B27D-BC8F-FB5BB61C1E1F}"/>
                </a:ext>
              </a:extLst>
            </p:cNvPr>
            <p:cNvSpPr/>
            <p:nvPr/>
          </p:nvSpPr>
          <p:spPr>
            <a:xfrm>
              <a:off x="9034608" y="467576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4" name="Oval 453">
              <a:extLst>
                <a:ext uri="{FF2B5EF4-FFF2-40B4-BE49-F238E27FC236}">
                  <a16:creationId xmlns:a16="http://schemas.microsoft.com/office/drawing/2014/main" id="{4391FA93-10A1-3D4D-4EB2-A56BD2DC874A}"/>
                </a:ext>
              </a:extLst>
            </p:cNvPr>
            <p:cNvSpPr/>
            <p:nvPr/>
          </p:nvSpPr>
          <p:spPr>
            <a:xfrm>
              <a:off x="8901718" y="467576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6" name="Oval 455">
              <a:extLst>
                <a:ext uri="{FF2B5EF4-FFF2-40B4-BE49-F238E27FC236}">
                  <a16:creationId xmlns:a16="http://schemas.microsoft.com/office/drawing/2014/main" id="{D9FBF2B1-BFD5-9021-2068-E03E820853B6}"/>
                </a:ext>
              </a:extLst>
            </p:cNvPr>
            <p:cNvSpPr/>
            <p:nvPr/>
          </p:nvSpPr>
          <p:spPr>
            <a:xfrm>
              <a:off x="9085891" y="4353283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7" name="Oval 456">
              <a:extLst>
                <a:ext uri="{FF2B5EF4-FFF2-40B4-BE49-F238E27FC236}">
                  <a16:creationId xmlns:a16="http://schemas.microsoft.com/office/drawing/2014/main" id="{36A16344-4671-5C9D-EAF9-24ABA496F180}"/>
                </a:ext>
              </a:extLst>
            </p:cNvPr>
            <p:cNvSpPr/>
            <p:nvPr/>
          </p:nvSpPr>
          <p:spPr>
            <a:xfrm>
              <a:off x="9717891" y="149254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9" name="Oval 458">
              <a:extLst>
                <a:ext uri="{FF2B5EF4-FFF2-40B4-BE49-F238E27FC236}">
                  <a16:creationId xmlns:a16="http://schemas.microsoft.com/office/drawing/2014/main" id="{120DD940-5244-BE64-C84F-09C2BE98C7A7}"/>
                </a:ext>
              </a:extLst>
            </p:cNvPr>
            <p:cNvSpPr/>
            <p:nvPr/>
          </p:nvSpPr>
          <p:spPr>
            <a:xfrm>
              <a:off x="9746370" y="163219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1" name="Oval 460">
              <a:extLst>
                <a:ext uri="{FF2B5EF4-FFF2-40B4-BE49-F238E27FC236}">
                  <a16:creationId xmlns:a16="http://schemas.microsoft.com/office/drawing/2014/main" id="{9AFF3C19-C1B7-C684-860A-D43B05D8C2E8}"/>
                </a:ext>
              </a:extLst>
            </p:cNvPr>
            <p:cNvSpPr/>
            <p:nvPr/>
          </p:nvSpPr>
          <p:spPr>
            <a:xfrm>
              <a:off x="9142849" y="1644973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2" name="Oval 461">
              <a:extLst>
                <a:ext uri="{FF2B5EF4-FFF2-40B4-BE49-F238E27FC236}">
                  <a16:creationId xmlns:a16="http://schemas.microsoft.com/office/drawing/2014/main" id="{FD6BD4F4-0E73-9164-DE30-61B84733B593}"/>
                </a:ext>
              </a:extLst>
            </p:cNvPr>
            <p:cNvSpPr/>
            <p:nvPr/>
          </p:nvSpPr>
          <p:spPr>
            <a:xfrm>
              <a:off x="8977649" y="1727342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3" name="Oval 462">
              <a:extLst>
                <a:ext uri="{FF2B5EF4-FFF2-40B4-BE49-F238E27FC236}">
                  <a16:creationId xmlns:a16="http://schemas.microsoft.com/office/drawing/2014/main" id="{278F25AE-513A-246E-75BA-CB6D643B1296}"/>
                </a:ext>
              </a:extLst>
            </p:cNvPr>
            <p:cNvSpPr/>
            <p:nvPr/>
          </p:nvSpPr>
          <p:spPr>
            <a:xfrm>
              <a:off x="5614242" y="2645092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4" name="Oval 463">
              <a:extLst>
                <a:ext uri="{FF2B5EF4-FFF2-40B4-BE49-F238E27FC236}">
                  <a16:creationId xmlns:a16="http://schemas.microsoft.com/office/drawing/2014/main" id="{390CE151-45C3-4263-06A8-C145F77CDD24}"/>
                </a:ext>
              </a:extLst>
            </p:cNvPr>
            <p:cNvSpPr/>
            <p:nvPr/>
          </p:nvSpPr>
          <p:spPr>
            <a:xfrm>
              <a:off x="5504589" y="2507560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C376BC28-7193-671E-808D-A9D85B2DBE39}"/>
                </a:ext>
              </a:extLst>
            </p:cNvPr>
            <p:cNvSpPr/>
            <p:nvPr/>
          </p:nvSpPr>
          <p:spPr>
            <a:xfrm>
              <a:off x="5632376" y="2470924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6" name="Oval 465">
              <a:extLst>
                <a:ext uri="{FF2B5EF4-FFF2-40B4-BE49-F238E27FC236}">
                  <a16:creationId xmlns:a16="http://schemas.microsoft.com/office/drawing/2014/main" id="{8A2A7A14-6121-B43D-347C-67CDF0BB0357}"/>
                </a:ext>
              </a:extLst>
            </p:cNvPr>
            <p:cNvSpPr/>
            <p:nvPr/>
          </p:nvSpPr>
          <p:spPr>
            <a:xfrm>
              <a:off x="5671201" y="2756860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7" name="Oval 466">
              <a:extLst>
                <a:ext uri="{FF2B5EF4-FFF2-40B4-BE49-F238E27FC236}">
                  <a16:creationId xmlns:a16="http://schemas.microsoft.com/office/drawing/2014/main" id="{E1FFE56A-D9E5-E5A7-5319-1E788B71788A}"/>
                </a:ext>
              </a:extLst>
            </p:cNvPr>
            <p:cNvSpPr/>
            <p:nvPr/>
          </p:nvSpPr>
          <p:spPr>
            <a:xfrm>
              <a:off x="3830976" y="2174882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8" name="Oval 467">
              <a:extLst>
                <a:ext uri="{FF2B5EF4-FFF2-40B4-BE49-F238E27FC236}">
                  <a16:creationId xmlns:a16="http://schemas.microsoft.com/office/drawing/2014/main" id="{E8FF5EAD-F881-C2A2-3DCA-44992BF0C07D}"/>
                </a:ext>
              </a:extLst>
            </p:cNvPr>
            <p:cNvSpPr/>
            <p:nvPr/>
          </p:nvSpPr>
          <p:spPr>
            <a:xfrm>
              <a:off x="3735261" y="225169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9" name="Oval 468">
              <a:extLst>
                <a:ext uri="{FF2B5EF4-FFF2-40B4-BE49-F238E27FC236}">
                  <a16:creationId xmlns:a16="http://schemas.microsoft.com/office/drawing/2014/main" id="{EF9A1595-2285-85E3-FDFB-77814FEDFA78}"/>
                </a:ext>
              </a:extLst>
            </p:cNvPr>
            <p:cNvSpPr/>
            <p:nvPr/>
          </p:nvSpPr>
          <p:spPr>
            <a:xfrm>
              <a:off x="3678302" y="2119602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0" name="Oval 469">
              <a:extLst>
                <a:ext uri="{FF2B5EF4-FFF2-40B4-BE49-F238E27FC236}">
                  <a16:creationId xmlns:a16="http://schemas.microsoft.com/office/drawing/2014/main" id="{8CE8EFF5-2C98-574E-D8C1-B66542A028EA}"/>
                </a:ext>
              </a:extLst>
            </p:cNvPr>
            <p:cNvSpPr/>
            <p:nvPr/>
          </p:nvSpPr>
          <p:spPr>
            <a:xfrm>
              <a:off x="3905849" y="2676292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C7AEC543-5A20-7C6D-45EF-031D65FD3675}"/>
                </a:ext>
              </a:extLst>
            </p:cNvPr>
            <p:cNvSpPr/>
            <p:nvPr/>
          </p:nvSpPr>
          <p:spPr>
            <a:xfrm>
              <a:off x="3977011" y="2797983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2" name="Oval 471">
              <a:extLst>
                <a:ext uri="{FF2B5EF4-FFF2-40B4-BE49-F238E27FC236}">
                  <a16:creationId xmlns:a16="http://schemas.microsoft.com/office/drawing/2014/main" id="{8A41A5E0-D7CF-5A6A-96D9-0059C2E58994}"/>
                </a:ext>
              </a:extLst>
            </p:cNvPr>
            <p:cNvSpPr/>
            <p:nvPr/>
          </p:nvSpPr>
          <p:spPr>
            <a:xfrm>
              <a:off x="3706781" y="2689344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BB4D9A05-7EE9-E841-3AFE-32BA0F66A40B}"/>
                </a:ext>
              </a:extLst>
            </p:cNvPr>
            <p:cNvSpPr/>
            <p:nvPr/>
          </p:nvSpPr>
          <p:spPr>
            <a:xfrm>
              <a:off x="3735261" y="2829183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4" name="Oval 473">
              <a:extLst>
                <a:ext uri="{FF2B5EF4-FFF2-40B4-BE49-F238E27FC236}">
                  <a16:creationId xmlns:a16="http://schemas.microsoft.com/office/drawing/2014/main" id="{D90F53B9-5B63-7811-48B3-BAF6AF9D710E}"/>
                </a:ext>
              </a:extLst>
            </p:cNvPr>
            <p:cNvSpPr/>
            <p:nvPr/>
          </p:nvSpPr>
          <p:spPr>
            <a:xfrm>
              <a:off x="3814453" y="298031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5" name="Oval 474">
              <a:extLst>
                <a:ext uri="{FF2B5EF4-FFF2-40B4-BE49-F238E27FC236}">
                  <a16:creationId xmlns:a16="http://schemas.microsoft.com/office/drawing/2014/main" id="{7F2AF782-7C62-5DC6-76CA-81BD8F8171AA}"/>
                </a:ext>
              </a:extLst>
            </p:cNvPr>
            <p:cNvSpPr/>
            <p:nvPr/>
          </p:nvSpPr>
          <p:spPr>
            <a:xfrm>
              <a:off x="4031317" y="326763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73E7A420-9647-756B-C8B6-4EEF90D22A9A}"/>
                </a:ext>
              </a:extLst>
            </p:cNvPr>
            <p:cNvSpPr/>
            <p:nvPr/>
          </p:nvSpPr>
          <p:spPr>
            <a:xfrm>
              <a:off x="4142244" y="362419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7" name="Oval 476">
              <a:extLst>
                <a:ext uri="{FF2B5EF4-FFF2-40B4-BE49-F238E27FC236}">
                  <a16:creationId xmlns:a16="http://schemas.microsoft.com/office/drawing/2014/main" id="{26AF43B3-B48C-5387-2A61-8BD7933D47AE}"/>
                </a:ext>
              </a:extLst>
            </p:cNvPr>
            <p:cNvSpPr/>
            <p:nvPr/>
          </p:nvSpPr>
          <p:spPr>
            <a:xfrm>
              <a:off x="4294586" y="356179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8" name="Oval 477">
              <a:extLst>
                <a:ext uri="{FF2B5EF4-FFF2-40B4-BE49-F238E27FC236}">
                  <a16:creationId xmlns:a16="http://schemas.microsoft.com/office/drawing/2014/main" id="{334EDABF-E0A2-3AD0-5CB1-A0539438ECF3}"/>
                </a:ext>
              </a:extLst>
            </p:cNvPr>
            <p:cNvSpPr/>
            <p:nvPr/>
          </p:nvSpPr>
          <p:spPr>
            <a:xfrm>
              <a:off x="4580742" y="3396650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9" name="Oval 478">
              <a:extLst>
                <a:ext uri="{FF2B5EF4-FFF2-40B4-BE49-F238E27FC236}">
                  <a16:creationId xmlns:a16="http://schemas.microsoft.com/office/drawing/2014/main" id="{1B5DB3EF-4FDC-8CE7-307C-A1DB71D5AEBE}"/>
                </a:ext>
              </a:extLst>
            </p:cNvPr>
            <p:cNvSpPr/>
            <p:nvPr/>
          </p:nvSpPr>
          <p:spPr>
            <a:xfrm>
              <a:off x="4623975" y="3294743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52E4DDD8-402A-6A21-4E60-59759A4B6756}"/>
                </a:ext>
              </a:extLst>
            </p:cNvPr>
            <p:cNvSpPr/>
            <p:nvPr/>
          </p:nvSpPr>
          <p:spPr>
            <a:xfrm>
              <a:off x="4473256" y="2970966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355D0481-1B4F-4475-6A8A-3322A7766495}"/>
                </a:ext>
              </a:extLst>
            </p:cNvPr>
            <p:cNvSpPr/>
            <p:nvPr/>
          </p:nvSpPr>
          <p:spPr>
            <a:xfrm>
              <a:off x="4675790" y="284217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43EB1EDE-D35D-0AFA-2228-B50BA12526DD}"/>
                </a:ext>
              </a:extLst>
            </p:cNvPr>
            <p:cNvSpPr/>
            <p:nvPr/>
          </p:nvSpPr>
          <p:spPr>
            <a:xfrm>
              <a:off x="4928504" y="2501554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2C1370D7-1EBA-FC01-16F7-B6CB835A665D}"/>
                </a:ext>
              </a:extLst>
            </p:cNvPr>
            <p:cNvSpPr/>
            <p:nvPr/>
          </p:nvSpPr>
          <p:spPr>
            <a:xfrm>
              <a:off x="5728160" y="3109686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F3195F4C-EB72-BA12-AAF1-90F29F4B1C52}"/>
                </a:ext>
              </a:extLst>
            </p:cNvPr>
            <p:cNvSpPr/>
            <p:nvPr/>
          </p:nvSpPr>
          <p:spPr>
            <a:xfrm>
              <a:off x="5642721" y="3780709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6E75D0A3-3320-4C8B-6C36-D661C6405A63}"/>
                </a:ext>
              </a:extLst>
            </p:cNvPr>
            <p:cNvSpPr/>
            <p:nvPr/>
          </p:nvSpPr>
          <p:spPr>
            <a:xfrm>
              <a:off x="5533068" y="3718309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266415A5-3990-3C4F-B2A9-B06EE224FFA3}"/>
                </a:ext>
              </a:extLst>
            </p:cNvPr>
            <p:cNvSpPr/>
            <p:nvPr/>
          </p:nvSpPr>
          <p:spPr>
            <a:xfrm>
              <a:off x="5561547" y="387144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37E3B1F8-9D79-D1DC-8F9B-91898A22C354}"/>
                </a:ext>
              </a:extLst>
            </p:cNvPr>
            <p:cNvSpPr/>
            <p:nvPr/>
          </p:nvSpPr>
          <p:spPr>
            <a:xfrm>
              <a:off x="4687567" y="371779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816271F9-3F83-1550-6B0F-E36FF09AA74A}"/>
                </a:ext>
              </a:extLst>
            </p:cNvPr>
            <p:cNvSpPr/>
            <p:nvPr/>
          </p:nvSpPr>
          <p:spPr>
            <a:xfrm>
              <a:off x="4501526" y="368659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E4B6FDC9-65F5-3D1D-0E02-A671C561F5CE}"/>
                </a:ext>
              </a:extLst>
            </p:cNvPr>
            <p:cNvSpPr/>
            <p:nvPr/>
          </p:nvSpPr>
          <p:spPr>
            <a:xfrm>
              <a:off x="4481191" y="385373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148F9397-4A53-9F6B-8F91-3DB01E496A7F}"/>
                </a:ext>
              </a:extLst>
            </p:cNvPr>
            <p:cNvSpPr/>
            <p:nvPr/>
          </p:nvSpPr>
          <p:spPr>
            <a:xfrm>
              <a:off x="4704269" y="387144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46F0C3F6-FD8E-EC25-EE4F-FE12B302C534}"/>
                </a:ext>
              </a:extLst>
            </p:cNvPr>
            <p:cNvSpPr/>
            <p:nvPr/>
          </p:nvSpPr>
          <p:spPr>
            <a:xfrm>
              <a:off x="4580742" y="406200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8F87AB7B-1B08-A3E1-0A84-42F61A7C7B6D}"/>
                </a:ext>
              </a:extLst>
            </p:cNvPr>
            <p:cNvSpPr/>
            <p:nvPr/>
          </p:nvSpPr>
          <p:spPr>
            <a:xfrm>
              <a:off x="4743340" y="396270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1A8E79CB-E749-AA65-F18F-B5EA6A92C89D}"/>
                </a:ext>
              </a:extLst>
            </p:cNvPr>
            <p:cNvSpPr/>
            <p:nvPr/>
          </p:nvSpPr>
          <p:spPr>
            <a:xfrm>
              <a:off x="5074774" y="420630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DE5DA1ED-6710-EADA-AFCB-D5FAE09615A2}"/>
                </a:ext>
              </a:extLst>
            </p:cNvPr>
            <p:cNvSpPr/>
            <p:nvPr/>
          </p:nvSpPr>
          <p:spPr>
            <a:xfrm>
              <a:off x="5447630" y="422334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200FDB26-4626-748C-1688-667FA086A04A}"/>
                </a:ext>
              </a:extLst>
            </p:cNvPr>
            <p:cNvSpPr/>
            <p:nvPr/>
          </p:nvSpPr>
          <p:spPr>
            <a:xfrm>
              <a:off x="5447629" y="4360894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49DFDE07-9974-617C-6EFF-2E8F31123865}"/>
                </a:ext>
              </a:extLst>
            </p:cNvPr>
            <p:cNvSpPr/>
            <p:nvPr/>
          </p:nvSpPr>
          <p:spPr>
            <a:xfrm>
              <a:off x="5756639" y="4423294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D69FF530-8CE1-F636-3FFF-4306564C3976}"/>
                </a:ext>
              </a:extLst>
            </p:cNvPr>
            <p:cNvSpPr/>
            <p:nvPr/>
          </p:nvSpPr>
          <p:spPr>
            <a:xfrm>
              <a:off x="5176339" y="4454494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4FB29E77-599B-E253-9F16-8AEF105C31F8}"/>
                </a:ext>
              </a:extLst>
            </p:cNvPr>
            <p:cNvSpPr/>
            <p:nvPr/>
          </p:nvSpPr>
          <p:spPr>
            <a:xfrm>
              <a:off x="4451937" y="423750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27C3ADE4-4816-4865-8A21-9B1CF7EA88EF}"/>
                </a:ext>
              </a:extLst>
            </p:cNvPr>
            <p:cNvSpPr/>
            <p:nvPr/>
          </p:nvSpPr>
          <p:spPr>
            <a:xfrm>
              <a:off x="4288613" y="412440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8C7954B0-1292-2451-424A-780DEA793B89}"/>
                </a:ext>
              </a:extLst>
            </p:cNvPr>
            <p:cNvSpPr/>
            <p:nvPr/>
          </p:nvSpPr>
          <p:spPr>
            <a:xfrm>
              <a:off x="4025307" y="4347744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798F1226-CCF1-C8F9-E912-7985B6AD9A20}"/>
                </a:ext>
              </a:extLst>
            </p:cNvPr>
            <p:cNvSpPr/>
            <p:nvPr/>
          </p:nvSpPr>
          <p:spPr>
            <a:xfrm>
              <a:off x="3865836" y="431039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590BAF38-E532-68E0-D7BF-CD002BDB2EDF}"/>
                </a:ext>
              </a:extLst>
            </p:cNvPr>
            <p:cNvSpPr/>
            <p:nvPr/>
          </p:nvSpPr>
          <p:spPr>
            <a:xfrm>
              <a:off x="3735261" y="4479204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F55F7DFB-51BA-0286-C221-186D61BB77DA}"/>
                </a:ext>
              </a:extLst>
            </p:cNvPr>
            <p:cNvSpPr/>
            <p:nvPr/>
          </p:nvSpPr>
          <p:spPr>
            <a:xfrm>
              <a:off x="3706781" y="456286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182CFB11-286C-1E19-1A44-03F9F39BBA58}"/>
                </a:ext>
              </a:extLst>
            </p:cNvPr>
            <p:cNvSpPr/>
            <p:nvPr/>
          </p:nvSpPr>
          <p:spPr>
            <a:xfrm>
              <a:off x="3714144" y="4772302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64947CCA-F93B-186D-90BA-C702E63DBCF2}"/>
                </a:ext>
              </a:extLst>
            </p:cNvPr>
            <p:cNvSpPr/>
            <p:nvPr/>
          </p:nvSpPr>
          <p:spPr>
            <a:xfrm>
              <a:off x="3877369" y="4709902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AA2F6048-4F0F-DE85-72A9-DE94D3C6F936}"/>
                </a:ext>
              </a:extLst>
            </p:cNvPr>
            <p:cNvSpPr/>
            <p:nvPr/>
          </p:nvSpPr>
          <p:spPr>
            <a:xfrm>
              <a:off x="3617161" y="4709902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A1639875-6E40-6FC7-0800-5B573563FFE8}"/>
                </a:ext>
              </a:extLst>
            </p:cNvPr>
            <p:cNvSpPr/>
            <p:nvPr/>
          </p:nvSpPr>
          <p:spPr>
            <a:xfrm>
              <a:off x="3769561" y="4862302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19740585-41D4-D48D-0BEF-2B4668A0CD9E}"/>
                </a:ext>
              </a:extLst>
            </p:cNvPr>
            <p:cNvSpPr/>
            <p:nvPr/>
          </p:nvSpPr>
          <p:spPr>
            <a:xfrm>
              <a:off x="6466655" y="356179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9" name="Oval 438">
              <a:extLst>
                <a:ext uri="{FF2B5EF4-FFF2-40B4-BE49-F238E27FC236}">
                  <a16:creationId xmlns:a16="http://schemas.microsoft.com/office/drawing/2014/main" id="{75C322D9-C920-E617-D1C7-54E54E5ECFC6}"/>
                </a:ext>
              </a:extLst>
            </p:cNvPr>
            <p:cNvSpPr/>
            <p:nvPr/>
          </p:nvSpPr>
          <p:spPr>
            <a:xfrm>
              <a:off x="6638570" y="3357143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0" name="Oval 439">
              <a:extLst>
                <a:ext uri="{FF2B5EF4-FFF2-40B4-BE49-F238E27FC236}">
                  <a16:creationId xmlns:a16="http://schemas.microsoft.com/office/drawing/2014/main" id="{3C63657F-643F-D82F-633D-C7A8562EFC11}"/>
                </a:ext>
              </a:extLst>
            </p:cNvPr>
            <p:cNvSpPr/>
            <p:nvPr/>
          </p:nvSpPr>
          <p:spPr>
            <a:xfrm>
              <a:off x="6695529" y="356808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3" name="Oval 442">
              <a:extLst>
                <a:ext uri="{FF2B5EF4-FFF2-40B4-BE49-F238E27FC236}">
                  <a16:creationId xmlns:a16="http://schemas.microsoft.com/office/drawing/2014/main" id="{F77513FB-3314-9301-7324-F0553EF80FFB}"/>
                </a:ext>
              </a:extLst>
            </p:cNvPr>
            <p:cNvSpPr/>
            <p:nvPr/>
          </p:nvSpPr>
          <p:spPr>
            <a:xfrm>
              <a:off x="6838200" y="3668672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5" name="Oval 444">
              <a:extLst>
                <a:ext uri="{FF2B5EF4-FFF2-40B4-BE49-F238E27FC236}">
                  <a16:creationId xmlns:a16="http://schemas.microsoft.com/office/drawing/2014/main" id="{3DA7F9EF-25FD-9A18-872B-4948F3DFC2A4}"/>
                </a:ext>
              </a:extLst>
            </p:cNvPr>
            <p:cNvSpPr/>
            <p:nvPr/>
          </p:nvSpPr>
          <p:spPr>
            <a:xfrm>
              <a:off x="6838199" y="3843109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6" name="Oval 445">
              <a:extLst>
                <a:ext uri="{FF2B5EF4-FFF2-40B4-BE49-F238E27FC236}">
                  <a16:creationId xmlns:a16="http://schemas.microsoft.com/office/drawing/2014/main" id="{F4DDDFD9-12CB-EAD3-CAB9-582A508615F3}"/>
                </a:ext>
              </a:extLst>
            </p:cNvPr>
            <p:cNvSpPr/>
            <p:nvPr/>
          </p:nvSpPr>
          <p:spPr>
            <a:xfrm>
              <a:off x="7004318" y="388493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0" name="Oval 479">
              <a:extLst>
                <a:ext uri="{FF2B5EF4-FFF2-40B4-BE49-F238E27FC236}">
                  <a16:creationId xmlns:a16="http://schemas.microsoft.com/office/drawing/2014/main" id="{C93B35D9-0698-4849-BC43-6D7794D8BB75}"/>
                </a:ext>
              </a:extLst>
            </p:cNvPr>
            <p:cNvSpPr/>
            <p:nvPr/>
          </p:nvSpPr>
          <p:spPr>
            <a:xfrm>
              <a:off x="7131408" y="396270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1" name="Oval 480">
              <a:extLst>
                <a:ext uri="{FF2B5EF4-FFF2-40B4-BE49-F238E27FC236}">
                  <a16:creationId xmlns:a16="http://schemas.microsoft.com/office/drawing/2014/main" id="{723F3CC6-5F39-6736-A629-D502E6F162D6}"/>
                </a:ext>
              </a:extLst>
            </p:cNvPr>
            <p:cNvSpPr/>
            <p:nvPr/>
          </p:nvSpPr>
          <p:spPr>
            <a:xfrm>
              <a:off x="6911851" y="403080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2" name="Oval 481">
              <a:extLst>
                <a:ext uri="{FF2B5EF4-FFF2-40B4-BE49-F238E27FC236}">
                  <a16:creationId xmlns:a16="http://schemas.microsoft.com/office/drawing/2014/main" id="{A468CE33-D7CF-C806-16C5-9898FE46A572}"/>
                </a:ext>
              </a:extLst>
            </p:cNvPr>
            <p:cNvSpPr/>
            <p:nvPr/>
          </p:nvSpPr>
          <p:spPr>
            <a:xfrm>
              <a:off x="7863725" y="520730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3" name="Oval 482">
              <a:extLst>
                <a:ext uri="{FF2B5EF4-FFF2-40B4-BE49-F238E27FC236}">
                  <a16:creationId xmlns:a16="http://schemas.microsoft.com/office/drawing/2014/main" id="{39ADE3E1-F6B8-6257-74C9-A6C8731BD6E3}"/>
                </a:ext>
              </a:extLst>
            </p:cNvPr>
            <p:cNvSpPr/>
            <p:nvPr/>
          </p:nvSpPr>
          <p:spPr>
            <a:xfrm>
              <a:off x="7806766" y="526970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4" name="Oval 483">
              <a:extLst>
                <a:ext uri="{FF2B5EF4-FFF2-40B4-BE49-F238E27FC236}">
                  <a16:creationId xmlns:a16="http://schemas.microsoft.com/office/drawing/2014/main" id="{7C029244-2825-1FC6-8129-73B428019960}"/>
                </a:ext>
              </a:extLst>
            </p:cNvPr>
            <p:cNvSpPr/>
            <p:nvPr/>
          </p:nvSpPr>
          <p:spPr>
            <a:xfrm>
              <a:off x="7666173" y="530090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5" name="Oval 484">
              <a:extLst>
                <a:ext uri="{FF2B5EF4-FFF2-40B4-BE49-F238E27FC236}">
                  <a16:creationId xmlns:a16="http://schemas.microsoft.com/office/drawing/2014/main" id="{C7DF8F39-117C-7DEB-4B5C-0BE04B6400BF}"/>
                </a:ext>
              </a:extLst>
            </p:cNvPr>
            <p:cNvSpPr/>
            <p:nvPr/>
          </p:nvSpPr>
          <p:spPr>
            <a:xfrm>
              <a:off x="7567397" y="523850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6" name="Oval 485">
              <a:extLst>
                <a:ext uri="{FF2B5EF4-FFF2-40B4-BE49-F238E27FC236}">
                  <a16:creationId xmlns:a16="http://schemas.microsoft.com/office/drawing/2014/main" id="{A16A02A3-2F03-B0A5-820E-38380B177D00}"/>
                </a:ext>
              </a:extLst>
            </p:cNvPr>
            <p:cNvSpPr/>
            <p:nvPr/>
          </p:nvSpPr>
          <p:spPr>
            <a:xfrm>
              <a:off x="7443531" y="541585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7" name="Oval 486">
              <a:extLst>
                <a:ext uri="{FF2B5EF4-FFF2-40B4-BE49-F238E27FC236}">
                  <a16:creationId xmlns:a16="http://schemas.microsoft.com/office/drawing/2014/main" id="{5CF60F02-5CDA-D4FB-7FC6-57C810266E79}"/>
                </a:ext>
              </a:extLst>
            </p:cNvPr>
            <p:cNvSpPr/>
            <p:nvPr/>
          </p:nvSpPr>
          <p:spPr>
            <a:xfrm>
              <a:off x="7595876" y="547825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8" name="Oval 487">
              <a:extLst>
                <a:ext uri="{FF2B5EF4-FFF2-40B4-BE49-F238E27FC236}">
                  <a16:creationId xmlns:a16="http://schemas.microsoft.com/office/drawing/2014/main" id="{C364DC22-EF8D-4D1A-D2CF-0EF7095316C1}"/>
                </a:ext>
              </a:extLst>
            </p:cNvPr>
            <p:cNvSpPr/>
            <p:nvPr/>
          </p:nvSpPr>
          <p:spPr>
            <a:xfrm>
              <a:off x="7120567" y="565217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9" name="Oval 488">
              <a:extLst>
                <a:ext uri="{FF2B5EF4-FFF2-40B4-BE49-F238E27FC236}">
                  <a16:creationId xmlns:a16="http://schemas.microsoft.com/office/drawing/2014/main" id="{1B500D5D-9851-7A09-7A22-F813FA21EDBA}"/>
                </a:ext>
              </a:extLst>
            </p:cNvPr>
            <p:cNvSpPr/>
            <p:nvPr/>
          </p:nvSpPr>
          <p:spPr>
            <a:xfrm>
              <a:off x="6960520" y="555454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0" name="Oval 489">
              <a:extLst>
                <a:ext uri="{FF2B5EF4-FFF2-40B4-BE49-F238E27FC236}">
                  <a16:creationId xmlns:a16="http://schemas.microsoft.com/office/drawing/2014/main" id="{07CF6453-5A9B-09EC-3B36-7BEB07E7C637}"/>
                </a:ext>
              </a:extLst>
            </p:cNvPr>
            <p:cNvSpPr/>
            <p:nvPr/>
          </p:nvSpPr>
          <p:spPr>
            <a:xfrm>
              <a:off x="6874755" y="535345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1" name="Oval 490">
              <a:extLst>
                <a:ext uri="{FF2B5EF4-FFF2-40B4-BE49-F238E27FC236}">
                  <a16:creationId xmlns:a16="http://schemas.microsoft.com/office/drawing/2014/main" id="{26C85771-63EB-0B4C-76EB-4CE7EFF01658}"/>
                </a:ext>
              </a:extLst>
            </p:cNvPr>
            <p:cNvSpPr/>
            <p:nvPr/>
          </p:nvSpPr>
          <p:spPr>
            <a:xfrm>
              <a:off x="6895158" y="5190884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2" name="Oval 491">
              <a:extLst>
                <a:ext uri="{FF2B5EF4-FFF2-40B4-BE49-F238E27FC236}">
                  <a16:creationId xmlns:a16="http://schemas.microsoft.com/office/drawing/2014/main" id="{EDD0934C-5C05-2123-DE74-6DE9C46AF8AA}"/>
                </a:ext>
              </a:extLst>
            </p:cNvPr>
            <p:cNvSpPr/>
            <p:nvPr/>
          </p:nvSpPr>
          <p:spPr>
            <a:xfrm>
              <a:off x="6605998" y="533210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3" name="Oval 492">
              <a:extLst>
                <a:ext uri="{FF2B5EF4-FFF2-40B4-BE49-F238E27FC236}">
                  <a16:creationId xmlns:a16="http://schemas.microsoft.com/office/drawing/2014/main" id="{220D6220-527D-3DA3-8FCD-7604ED61AFD8}"/>
                </a:ext>
              </a:extLst>
            </p:cNvPr>
            <p:cNvSpPr/>
            <p:nvPr/>
          </p:nvSpPr>
          <p:spPr>
            <a:xfrm>
              <a:off x="6510612" y="536372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4" name="Oval 493">
              <a:extLst>
                <a:ext uri="{FF2B5EF4-FFF2-40B4-BE49-F238E27FC236}">
                  <a16:creationId xmlns:a16="http://schemas.microsoft.com/office/drawing/2014/main" id="{655DBAC0-37D8-6D4A-8015-C240FF6B5C77}"/>
                </a:ext>
              </a:extLst>
            </p:cNvPr>
            <p:cNvSpPr/>
            <p:nvPr/>
          </p:nvSpPr>
          <p:spPr>
            <a:xfrm>
              <a:off x="6502080" y="525828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5" name="Oval 494">
              <a:extLst>
                <a:ext uri="{FF2B5EF4-FFF2-40B4-BE49-F238E27FC236}">
                  <a16:creationId xmlns:a16="http://schemas.microsoft.com/office/drawing/2014/main" id="{E0237CDC-2248-73A6-8413-9291D5C6FC41}"/>
                </a:ext>
              </a:extLst>
            </p:cNvPr>
            <p:cNvSpPr/>
            <p:nvPr/>
          </p:nvSpPr>
          <p:spPr>
            <a:xfrm>
              <a:off x="7920684" y="5985779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6" name="Oval 495">
              <a:extLst>
                <a:ext uri="{FF2B5EF4-FFF2-40B4-BE49-F238E27FC236}">
                  <a16:creationId xmlns:a16="http://schemas.microsoft.com/office/drawing/2014/main" id="{AB8B7246-2CC9-D3EA-4E64-F42849E7C913}"/>
                </a:ext>
              </a:extLst>
            </p:cNvPr>
            <p:cNvSpPr/>
            <p:nvPr/>
          </p:nvSpPr>
          <p:spPr>
            <a:xfrm>
              <a:off x="7694652" y="5985779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7" name="Oval 496">
              <a:extLst>
                <a:ext uri="{FF2B5EF4-FFF2-40B4-BE49-F238E27FC236}">
                  <a16:creationId xmlns:a16="http://schemas.microsoft.com/office/drawing/2014/main" id="{4CF84576-E364-85CC-F87D-1E78C25AEB10}"/>
                </a:ext>
              </a:extLst>
            </p:cNvPr>
            <p:cNvSpPr/>
            <p:nvPr/>
          </p:nvSpPr>
          <p:spPr>
            <a:xfrm>
              <a:off x="7816424" y="6061910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8" name="Oval 497">
              <a:extLst>
                <a:ext uri="{FF2B5EF4-FFF2-40B4-BE49-F238E27FC236}">
                  <a16:creationId xmlns:a16="http://schemas.microsoft.com/office/drawing/2014/main" id="{84FF64E9-321B-3443-DB3A-C8D4ED752AE4}"/>
                </a:ext>
              </a:extLst>
            </p:cNvPr>
            <p:cNvSpPr/>
            <p:nvPr/>
          </p:nvSpPr>
          <p:spPr>
            <a:xfrm>
              <a:off x="7906460" y="6093110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9" name="Oval 498">
              <a:extLst>
                <a:ext uri="{FF2B5EF4-FFF2-40B4-BE49-F238E27FC236}">
                  <a16:creationId xmlns:a16="http://schemas.microsoft.com/office/drawing/2014/main" id="{C3FD06B5-0CD2-0925-D1B7-3611419675A9}"/>
                </a:ext>
              </a:extLst>
            </p:cNvPr>
            <p:cNvSpPr/>
            <p:nvPr/>
          </p:nvSpPr>
          <p:spPr>
            <a:xfrm>
              <a:off x="7835245" y="6215049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0" name="Oval 499">
              <a:extLst>
                <a:ext uri="{FF2B5EF4-FFF2-40B4-BE49-F238E27FC236}">
                  <a16:creationId xmlns:a16="http://schemas.microsoft.com/office/drawing/2014/main" id="{BDBC4120-AB41-46E4-942E-FDE287912419}"/>
                </a:ext>
              </a:extLst>
            </p:cNvPr>
            <p:cNvSpPr/>
            <p:nvPr/>
          </p:nvSpPr>
          <p:spPr>
            <a:xfrm rot="19656031">
              <a:off x="8054064" y="5911293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1" name="Oval 500">
              <a:extLst>
                <a:ext uri="{FF2B5EF4-FFF2-40B4-BE49-F238E27FC236}">
                  <a16:creationId xmlns:a16="http://schemas.microsoft.com/office/drawing/2014/main" id="{EBAB9D92-D451-2EE7-A554-7299EC163FCA}"/>
                </a:ext>
              </a:extLst>
            </p:cNvPr>
            <p:cNvSpPr/>
            <p:nvPr/>
          </p:nvSpPr>
          <p:spPr>
            <a:xfrm rot="19656031">
              <a:off x="8089401" y="6048966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2" name="Oval 501">
              <a:extLst>
                <a:ext uri="{FF2B5EF4-FFF2-40B4-BE49-F238E27FC236}">
                  <a16:creationId xmlns:a16="http://schemas.microsoft.com/office/drawing/2014/main" id="{479CB80F-C9D1-5753-3CDA-930A4910BE86}"/>
                </a:ext>
              </a:extLst>
            </p:cNvPr>
            <p:cNvSpPr/>
            <p:nvPr/>
          </p:nvSpPr>
          <p:spPr>
            <a:xfrm rot="19656031">
              <a:off x="8120146" y="6164230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3" name="Oval 502">
              <a:extLst>
                <a:ext uri="{FF2B5EF4-FFF2-40B4-BE49-F238E27FC236}">
                  <a16:creationId xmlns:a16="http://schemas.microsoft.com/office/drawing/2014/main" id="{47E585FB-9D8A-D909-2B21-4D007A277D48}"/>
                </a:ext>
              </a:extLst>
            </p:cNvPr>
            <p:cNvSpPr/>
            <p:nvPr/>
          </p:nvSpPr>
          <p:spPr>
            <a:xfrm>
              <a:off x="1524449" y="547825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4" name="Oval 503">
              <a:extLst>
                <a:ext uri="{FF2B5EF4-FFF2-40B4-BE49-F238E27FC236}">
                  <a16:creationId xmlns:a16="http://schemas.microsoft.com/office/drawing/2014/main" id="{6DA51881-8F08-DBBA-DF82-D01109255CA2}"/>
                </a:ext>
              </a:extLst>
            </p:cNvPr>
            <p:cNvSpPr/>
            <p:nvPr/>
          </p:nvSpPr>
          <p:spPr>
            <a:xfrm>
              <a:off x="1922995" y="362758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5" name="Oval 504">
              <a:extLst>
                <a:ext uri="{FF2B5EF4-FFF2-40B4-BE49-F238E27FC236}">
                  <a16:creationId xmlns:a16="http://schemas.microsoft.com/office/drawing/2014/main" id="{2C79155D-2AA2-1579-EEB7-F224D8B37674}"/>
                </a:ext>
              </a:extLst>
            </p:cNvPr>
            <p:cNvSpPr/>
            <p:nvPr/>
          </p:nvSpPr>
          <p:spPr>
            <a:xfrm>
              <a:off x="2099204" y="3606272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6" name="Oval 505">
              <a:extLst>
                <a:ext uri="{FF2B5EF4-FFF2-40B4-BE49-F238E27FC236}">
                  <a16:creationId xmlns:a16="http://schemas.microsoft.com/office/drawing/2014/main" id="{ACBA48CA-090F-9666-E219-C9CE47418E7F}"/>
                </a:ext>
              </a:extLst>
            </p:cNvPr>
            <p:cNvSpPr/>
            <p:nvPr/>
          </p:nvSpPr>
          <p:spPr>
            <a:xfrm>
              <a:off x="1827174" y="3655391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7" name="Oval 506">
              <a:extLst>
                <a:ext uri="{FF2B5EF4-FFF2-40B4-BE49-F238E27FC236}">
                  <a16:creationId xmlns:a16="http://schemas.microsoft.com/office/drawing/2014/main" id="{A0D6A89E-A7F6-DC73-10EB-3F86C7ABC8AA}"/>
                </a:ext>
              </a:extLst>
            </p:cNvPr>
            <p:cNvSpPr/>
            <p:nvPr/>
          </p:nvSpPr>
          <p:spPr>
            <a:xfrm>
              <a:off x="2215986" y="3071535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8" name="Oval 507">
              <a:extLst>
                <a:ext uri="{FF2B5EF4-FFF2-40B4-BE49-F238E27FC236}">
                  <a16:creationId xmlns:a16="http://schemas.microsoft.com/office/drawing/2014/main" id="{C1A39834-A05C-6748-14EB-CCFAAB9E96B5}"/>
                </a:ext>
              </a:extLst>
            </p:cNvPr>
            <p:cNvSpPr/>
            <p:nvPr/>
          </p:nvSpPr>
          <p:spPr>
            <a:xfrm>
              <a:off x="2156163" y="294840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9" name="Oval 508">
              <a:extLst>
                <a:ext uri="{FF2B5EF4-FFF2-40B4-BE49-F238E27FC236}">
                  <a16:creationId xmlns:a16="http://schemas.microsoft.com/office/drawing/2014/main" id="{67396DAE-8056-B902-94C4-BFC2A11BD805}"/>
                </a:ext>
              </a:extLst>
            </p:cNvPr>
            <p:cNvSpPr/>
            <p:nvPr/>
          </p:nvSpPr>
          <p:spPr>
            <a:xfrm>
              <a:off x="3521856" y="262124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0" name="Oval 509">
              <a:extLst>
                <a:ext uri="{FF2B5EF4-FFF2-40B4-BE49-F238E27FC236}">
                  <a16:creationId xmlns:a16="http://schemas.microsoft.com/office/drawing/2014/main" id="{BDC939B8-3174-E5AF-3244-9A5DD7F8B989}"/>
                </a:ext>
              </a:extLst>
            </p:cNvPr>
            <p:cNvSpPr/>
            <p:nvPr/>
          </p:nvSpPr>
          <p:spPr>
            <a:xfrm>
              <a:off x="3560202" y="2403937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1" name="Oval 510">
              <a:extLst>
                <a:ext uri="{FF2B5EF4-FFF2-40B4-BE49-F238E27FC236}">
                  <a16:creationId xmlns:a16="http://schemas.microsoft.com/office/drawing/2014/main" id="{2D28CEB7-D334-9D68-D755-EE2666C0F8FF}"/>
                </a:ext>
              </a:extLst>
            </p:cNvPr>
            <p:cNvSpPr/>
            <p:nvPr/>
          </p:nvSpPr>
          <p:spPr>
            <a:xfrm>
              <a:off x="3331577" y="2397652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12" name="Picture 511">
            <a:extLst>
              <a:ext uri="{FF2B5EF4-FFF2-40B4-BE49-F238E27FC236}">
                <a16:creationId xmlns:a16="http://schemas.microsoft.com/office/drawing/2014/main" id="{D0D2FB59-65C9-1538-D02B-98403E6DBA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49" t="18293" b="9204"/>
          <a:stretch/>
        </p:blipFill>
        <p:spPr>
          <a:xfrm>
            <a:off x="136630" y="132001"/>
            <a:ext cx="12041867" cy="6725999"/>
          </a:xfrm>
          <a:prstGeom prst="rect">
            <a:avLst/>
          </a:prstGeom>
        </p:spPr>
      </p:pic>
      <p:sp>
        <p:nvSpPr>
          <p:cNvPr id="513" name="TextBox 512">
            <a:extLst>
              <a:ext uri="{FF2B5EF4-FFF2-40B4-BE49-F238E27FC236}">
                <a16:creationId xmlns:a16="http://schemas.microsoft.com/office/drawing/2014/main" id="{8B2AFD0A-EABA-B987-D9E9-A0BF08F11238}"/>
              </a:ext>
            </a:extLst>
          </p:cNvPr>
          <p:cNvSpPr txBox="1"/>
          <p:nvPr/>
        </p:nvSpPr>
        <p:spPr>
          <a:xfrm>
            <a:off x="5205734" y="120637"/>
            <a:ext cx="1165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Tracks and</a:t>
            </a:r>
          </a:p>
          <a:p>
            <a:r>
              <a:rPr lang="en-GB" dirty="0"/>
              <a:t>Structures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B5CBA36-E71C-BEA6-6086-ED61CC184761}"/>
              </a:ext>
            </a:extLst>
          </p:cNvPr>
          <p:cNvGrpSpPr/>
          <p:nvPr/>
        </p:nvGrpSpPr>
        <p:grpSpPr>
          <a:xfrm>
            <a:off x="1974029" y="803605"/>
            <a:ext cx="6823590" cy="5364245"/>
            <a:chOff x="1974029" y="803605"/>
            <a:chExt cx="6823590" cy="536424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5442C18-C75C-4C4E-6963-1A59CD51E7FA}"/>
                </a:ext>
              </a:extLst>
            </p:cNvPr>
            <p:cNvSpPr/>
            <p:nvPr/>
          </p:nvSpPr>
          <p:spPr>
            <a:xfrm>
              <a:off x="3904457" y="4649598"/>
              <a:ext cx="257408" cy="30878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C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68C230F-DB6E-DE74-6CCF-E5BD9335282A}"/>
                </a:ext>
              </a:extLst>
            </p:cNvPr>
            <p:cNvSpPr/>
            <p:nvPr/>
          </p:nvSpPr>
          <p:spPr>
            <a:xfrm>
              <a:off x="8540211" y="4486867"/>
              <a:ext cx="257408" cy="30878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P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C1909E1-65A0-50FE-D517-8969FD7DE4B4}"/>
                </a:ext>
              </a:extLst>
            </p:cNvPr>
            <p:cNvSpPr/>
            <p:nvPr/>
          </p:nvSpPr>
          <p:spPr>
            <a:xfrm>
              <a:off x="7885993" y="5859065"/>
              <a:ext cx="257408" cy="30878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K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DB624DE-7AE0-D81A-932F-F9E15F2AE6D8}"/>
                </a:ext>
              </a:extLst>
            </p:cNvPr>
            <p:cNvSpPr/>
            <p:nvPr/>
          </p:nvSpPr>
          <p:spPr>
            <a:xfrm>
              <a:off x="1974029" y="1220502"/>
              <a:ext cx="257408" cy="30878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T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BF66A57-650D-3731-95CF-12727C945067}"/>
                </a:ext>
              </a:extLst>
            </p:cNvPr>
            <p:cNvSpPr/>
            <p:nvPr/>
          </p:nvSpPr>
          <p:spPr>
            <a:xfrm>
              <a:off x="4896771" y="803605"/>
              <a:ext cx="257408" cy="30878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9370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8EDB8765-4E04-B537-4637-E63D2A692136}"/>
              </a:ext>
            </a:extLst>
          </p:cNvPr>
          <p:cNvSpPr txBox="1"/>
          <p:nvPr/>
        </p:nvSpPr>
        <p:spPr>
          <a:xfrm>
            <a:off x="9957515" y="2591156"/>
            <a:ext cx="159559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NE LIMIT OF 1842 MAPS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5A6EF1-5283-3DBA-B557-1EE04CE5F812}"/>
              </a:ext>
            </a:extLst>
          </p:cNvPr>
          <p:cNvSpPr txBox="1"/>
          <p:nvPr/>
        </p:nvSpPr>
        <p:spPr>
          <a:xfrm>
            <a:off x="7326030" y="318021"/>
            <a:ext cx="27556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1842 Tracks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B8C6455-1302-9EF1-E9B7-4C1DA9BBA94E}"/>
              </a:ext>
            </a:extLst>
          </p:cNvPr>
          <p:cNvSpPr/>
          <p:nvPr/>
        </p:nvSpPr>
        <p:spPr>
          <a:xfrm>
            <a:off x="2188029" y="283029"/>
            <a:ext cx="9285514" cy="3640417"/>
          </a:xfrm>
          <a:custGeom>
            <a:avLst/>
            <a:gdLst>
              <a:gd name="connsiteX0" fmla="*/ 8458200 w 8458200"/>
              <a:gd name="connsiteY0" fmla="*/ 3461657 h 3461657"/>
              <a:gd name="connsiteX1" fmla="*/ 5900057 w 8458200"/>
              <a:gd name="connsiteY1" fmla="*/ 2057400 h 3461657"/>
              <a:gd name="connsiteX2" fmla="*/ 3298371 w 8458200"/>
              <a:gd name="connsiteY2" fmla="*/ 1480457 h 3461657"/>
              <a:gd name="connsiteX3" fmla="*/ 0 w 8458200"/>
              <a:gd name="connsiteY3" fmla="*/ 0 h 346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8200" h="3461657">
                <a:moveTo>
                  <a:pt x="8458200" y="3461657"/>
                </a:moveTo>
                <a:lnTo>
                  <a:pt x="5900057" y="2057400"/>
                </a:lnTo>
                <a:lnTo>
                  <a:pt x="3298371" y="1480457"/>
                </a:lnTo>
                <a:lnTo>
                  <a:pt x="0" y="0"/>
                </a:lnTo>
              </a:path>
            </a:pathLst>
          </a:custGeom>
          <a:noFill/>
          <a:ln w="28575"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7038D02-F224-6EC4-2B8D-7E4B5CDECF47}"/>
              </a:ext>
            </a:extLst>
          </p:cNvPr>
          <p:cNvGrpSpPr/>
          <p:nvPr/>
        </p:nvGrpSpPr>
        <p:grpSpPr>
          <a:xfrm>
            <a:off x="1101710" y="782914"/>
            <a:ext cx="8979962" cy="5749341"/>
            <a:chOff x="1107084" y="779687"/>
            <a:chExt cx="8979962" cy="574934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73E4B71-1DE6-49E8-E728-74EEEBC213CD}"/>
                </a:ext>
              </a:extLst>
            </p:cNvPr>
            <p:cNvSpPr/>
            <p:nvPr/>
          </p:nvSpPr>
          <p:spPr>
            <a:xfrm>
              <a:off x="3463013" y="3030854"/>
              <a:ext cx="440953" cy="1375558"/>
            </a:xfrm>
            <a:custGeom>
              <a:avLst/>
              <a:gdLst>
                <a:gd name="connsiteX0" fmla="*/ 291402 w 572756"/>
                <a:gd name="connsiteY0" fmla="*/ 1353178 h 1353178"/>
                <a:gd name="connsiteX1" fmla="*/ 160774 w 572756"/>
                <a:gd name="connsiteY1" fmla="*/ 1279490 h 1353178"/>
                <a:gd name="connsiteX2" fmla="*/ 66989 w 572756"/>
                <a:gd name="connsiteY2" fmla="*/ 1199103 h 1353178"/>
                <a:gd name="connsiteX3" fmla="*/ 0 w 572756"/>
                <a:gd name="connsiteY3" fmla="*/ 1125415 h 1353178"/>
                <a:gd name="connsiteX4" fmla="*/ 33494 w 572756"/>
                <a:gd name="connsiteY4" fmla="*/ 1048378 h 1353178"/>
                <a:gd name="connsiteX5" fmla="*/ 73688 w 572756"/>
                <a:gd name="connsiteY5" fmla="*/ 994786 h 1353178"/>
                <a:gd name="connsiteX6" fmla="*/ 127279 w 572756"/>
                <a:gd name="connsiteY6" fmla="*/ 941195 h 1353178"/>
                <a:gd name="connsiteX7" fmla="*/ 194268 w 572756"/>
                <a:gd name="connsiteY7" fmla="*/ 854110 h 1353178"/>
                <a:gd name="connsiteX8" fmla="*/ 328246 w 572756"/>
                <a:gd name="connsiteY8" fmla="*/ 679938 h 1353178"/>
                <a:gd name="connsiteX9" fmla="*/ 368439 w 572756"/>
                <a:gd name="connsiteY9" fmla="*/ 606250 h 1353178"/>
                <a:gd name="connsiteX10" fmla="*/ 411982 w 572756"/>
                <a:gd name="connsiteY10" fmla="*/ 505767 h 1353178"/>
                <a:gd name="connsiteX11" fmla="*/ 452176 w 572756"/>
                <a:gd name="connsiteY11" fmla="*/ 405283 h 1353178"/>
                <a:gd name="connsiteX12" fmla="*/ 472272 w 572756"/>
                <a:gd name="connsiteY12" fmla="*/ 378488 h 1353178"/>
                <a:gd name="connsiteX13" fmla="*/ 472272 w 572756"/>
                <a:gd name="connsiteY13" fmla="*/ 344993 h 1353178"/>
                <a:gd name="connsiteX14" fmla="*/ 472272 w 572756"/>
                <a:gd name="connsiteY14" fmla="*/ 211015 h 1353178"/>
                <a:gd name="connsiteX15" fmla="*/ 478971 w 572756"/>
                <a:gd name="connsiteY15" fmla="*/ 197617 h 1353178"/>
                <a:gd name="connsiteX16" fmla="*/ 472272 w 572756"/>
                <a:gd name="connsiteY16" fmla="*/ 77037 h 1353178"/>
                <a:gd name="connsiteX17" fmla="*/ 485670 w 572756"/>
                <a:gd name="connsiteY17" fmla="*/ 33494 h 1353178"/>
                <a:gd name="connsiteX18" fmla="*/ 505767 w 572756"/>
                <a:gd name="connsiteY18" fmla="*/ 26795 h 1353178"/>
                <a:gd name="connsiteX19" fmla="*/ 572756 w 572756"/>
                <a:gd name="connsiteY19" fmla="*/ 0 h 1353178"/>
                <a:gd name="connsiteX0" fmla="*/ 423370 w 572756"/>
                <a:gd name="connsiteY0" fmla="*/ 1353178 h 1353178"/>
                <a:gd name="connsiteX1" fmla="*/ 160774 w 572756"/>
                <a:gd name="connsiteY1" fmla="*/ 1279490 h 1353178"/>
                <a:gd name="connsiteX2" fmla="*/ 66989 w 572756"/>
                <a:gd name="connsiteY2" fmla="*/ 1199103 h 1353178"/>
                <a:gd name="connsiteX3" fmla="*/ 0 w 572756"/>
                <a:gd name="connsiteY3" fmla="*/ 1125415 h 1353178"/>
                <a:gd name="connsiteX4" fmla="*/ 33494 w 572756"/>
                <a:gd name="connsiteY4" fmla="*/ 1048378 h 1353178"/>
                <a:gd name="connsiteX5" fmla="*/ 73688 w 572756"/>
                <a:gd name="connsiteY5" fmla="*/ 994786 h 1353178"/>
                <a:gd name="connsiteX6" fmla="*/ 127279 w 572756"/>
                <a:gd name="connsiteY6" fmla="*/ 941195 h 1353178"/>
                <a:gd name="connsiteX7" fmla="*/ 194268 w 572756"/>
                <a:gd name="connsiteY7" fmla="*/ 854110 h 1353178"/>
                <a:gd name="connsiteX8" fmla="*/ 328246 w 572756"/>
                <a:gd name="connsiteY8" fmla="*/ 679938 h 1353178"/>
                <a:gd name="connsiteX9" fmla="*/ 368439 w 572756"/>
                <a:gd name="connsiteY9" fmla="*/ 606250 h 1353178"/>
                <a:gd name="connsiteX10" fmla="*/ 411982 w 572756"/>
                <a:gd name="connsiteY10" fmla="*/ 505767 h 1353178"/>
                <a:gd name="connsiteX11" fmla="*/ 452176 w 572756"/>
                <a:gd name="connsiteY11" fmla="*/ 405283 h 1353178"/>
                <a:gd name="connsiteX12" fmla="*/ 472272 w 572756"/>
                <a:gd name="connsiteY12" fmla="*/ 378488 h 1353178"/>
                <a:gd name="connsiteX13" fmla="*/ 472272 w 572756"/>
                <a:gd name="connsiteY13" fmla="*/ 344993 h 1353178"/>
                <a:gd name="connsiteX14" fmla="*/ 472272 w 572756"/>
                <a:gd name="connsiteY14" fmla="*/ 211015 h 1353178"/>
                <a:gd name="connsiteX15" fmla="*/ 478971 w 572756"/>
                <a:gd name="connsiteY15" fmla="*/ 197617 h 1353178"/>
                <a:gd name="connsiteX16" fmla="*/ 472272 w 572756"/>
                <a:gd name="connsiteY16" fmla="*/ 77037 h 1353178"/>
                <a:gd name="connsiteX17" fmla="*/ 485670 w 572756"/>
                <a:gd name="connsiteY17" fmla="*/ 33494 h 1353178"/>
                <a:gd name="connsiteX18" fmla="*/ 505767 w 572756"/>
                <a:gd name="connsiteY18" fmla="*/ 26795 h 1353178"/>
                <a:gd name="connsiteX19" fmla="*/ 572756 w 572756"/>
                <a:gd name="connsiteY19" fmla="*/ 0 h 1353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2756" h="1353178">
                  <a:moveTo>
                    <a:pt x="423370" y="1353178"/>
                  </a:moveTo>
                  <a:lnTo>
                    <a:pt x="160774" y="1279490"/>
                  </a:lnTo>
                  <a:lnTo>
                    <a:pt x="66989" y="1199103"/>
                  </a:lnTo>
                  <a:lnTo>
                    <a:pt x="0" y="1125415"/>
                  </a:lnTo>
                  <a:lnTo>
                    <a:pt x="33494" y="1048378"/>
                  </a:lnTo>
                  <a:lnTo>
                    <a:pt x="73688" y="994786"/>
                  </a:lnTo>
                  <a:lnTo>
                    <a:pt x="127279" y="941195"/>
                  </a:lnTo>
                  <a:lnTo>
                    <a:pt x="194268" y="854110"/>
                  </a:lnTo>
                  <a:lnTo>
                    <a:pt x="328246" y="679938"/>
                  </a:lnTo>
                  <a:lnTo>
                    <a:pt x="368439" y="606250"/>
                  </a:lnTo>
                  <a:lnTo>
                    <a:pt x="411982" y="505767"/>
                  </a:lnTo>
                  <a:lnTo>
                    <a:pt x="452176" y="405283"/>
                  </a:lnTo>
                  <a:lnTo>
                    <a:pt x="472272" y="378488"/>
                  </a:lnTo>
                  <a:lnTo>
                    <a:pt x="472272" y="344993"/>
                  </a:lnTo>
                  <a:lnTo>
                    <a:pt x="472272" y="211015"/>
                  </a:lnTo>
                  <a:lnTo>
                    <a:pt x="478971" y="197617"/>
                  </a:lnTo>
                  <a:lnTo>
                    <a:pt x="472272" y="77037"/>
                  </a:lnTo>
                  <a:lnTo>
                    <a:pt x="485670" y="33494"/>
                  </a:lnTo>
                  <a:lnTo>
                    <a:pt x="505767" y="26795"/>
                  </a:lnTo>
                  <a:lnTo>
                    <a:pt x="572756" y="0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0641220-E5F0-B00E-D583-9DA915130B76}"/>
                </a:ext>
              </a:extLst>
            </p:cNvPr>
            <p:cNvSpPr/>
            <p:nvPr/>
          </p:nvSpPr>
          <p:spPr>
            <a:xfrm>
              <a:off x="6789193" y="5134213"/>
              <a:ext cx="531696" cy="373940"/>
            </a:xfrm>
            <a:custGeom>
              <a:avLst/>
              <a:gdLst>
                <a:gd name="connsiteX0" fmla="*/ 531696 w 531696"/>
                <a:gd name="connsiteY0" fmla="*/ 0 h 373940"/>
                <a:gd name="connsiteX1" fmla="*/ 251241 w 531696"/>
                <a:gd name="connsiteY1" fmla="*/ 49664 h 373940"/>
                <a:gd name="connsiteX2" fmla="*/ 90564 w 531696"/>
                <a:gd name="connsiteY2" fmla="*/ 87642 h 373940"/>
                <a:gd name="connsiteX3" fmla="*/ 5843 w 531696"/>
                <a:gd name="connsiteY3" fmla="*/ 181127 h 373940"/>
                <a:gd name="connsiteX4" fmla="*/ 0 w 531696"/>
                <a:gd name="connsiteY4" fmla="*/ 373940 h 37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696" h="373940">
                  <a:moveTo>
                    <a:pt x="531696" y="0"/>
                  </a:moveTo>
                  <a:lnTo>
                    <a:pt x="251241" y="49664"/>
                  </a:lnTo>
                  <a:lnTo>
                    <a:pt x="90564" y="87642"/>
                  </a:lnTo>
                  <a:lnTo>
                    <a:pt x="5843" y="181127"/>
                  </a:lnTo>
                  <a:lnTo>
                    <a:pt x="0" y="373940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DBBE810-4BB9-3467-D123-EB289BE5D3C4}"/>
                </a:ext>
              </a:extLst>
            </p:cNvPr>
            <p:cNvSpPr/>
            <p:nvPr/>
          </p:nvSpPr>
          <p:spPr>
            <a:xfrm>
              <a:off x="6768731" y="5529475"/>
              <a:ext cx="753912" cy="999553"/>
            </a:xfrm>
            <a:custGeom>
              <a:avLst/>
              <a:gdLst>
                <a:gd name="connsiteX0" fmla="*/ 0 w 691763"/>
                <a:gd name="connsiteY0" fmla="*/ 0 h 922352"/>
                <a:gd name="connsiteX1" fmla="*/ 230588 w 691763"/>
                <a:gd name="connsiteY1" fmla="*/ 310101 h 922352"/>
                <a:gd name="connsiteX2" fmla="*/ 413468 w 691763"/>
                <a:gd name="connsiteY2" fmla="*/ 612251 h 922352"/>
                <a:gd name="connsiteX3" fmla="*/ 580445 w 691763"/>
                <a:gd name="connsiteY3" fmla="*/ 771277 h 922352"/>
                <a:gd name="connsiteX4" fmla="*/ 691763 w 691763"/>
                <a:gd name="connsiteY4" fmla="*/ 922352 h 922352"/>
                <a:gd name="connsiteX5" fmla="*/ 691763 w 691763"/>
                <a:gd name="connsiteY5" fmla="*/ 922352 h 92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1763" h="922352">
                  <a:moveTo>
                    <a:pt x="0" y="0"/>
                  </a:moveTo>
                  <a:lnTo>
                    <a:pt x="230588" y="310101"/>
                  </a:lnTo>
                  <a:lnTo>
                    <a:pt x="413468" y="612251"/>
                  </a:lnTo>
                  <a:lnTo>
                    <a:pt x="580445" y="771277"/>
                  </a:lnTo>
                  <a:lnTo>
                    <a:pt x="691763" y="922352"/>
                  </a:lnTo>
                  <a:lnTo>
                    <a:pt x="691763" y="922352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286E781-B2FB-0769-9E03-0F28AC13C30C}"/>
                </a:ext>
              </a:extLst>
            </p:cNvPr>
            <p:cNvSpPr/>
            <p:nvPr/>
          </p:nvSpPr>
          <p:spPr>
            <a:xfrm>
              <a:off x="6992710" y="2700126"/>
              <a:ext cx="883962" cy="1541063"/>
            </a:xfrm>
            <a:custGeom>
              <a:avLst/>
              <a:gdLst>
                <a:gd name="connsiteX0" fmla="*/ 0 w 944545"/>
                <a:gd name="connsiteY0" fmla="*/ 1611085 h 1611085"/>
                <a:gd name="connsiteX1" fmla="*/ 147376 w 944545"/>
                <a:gd name="connsiteY1" fmla="*/ 1262743 h 1611085"/>
                <a:gd name="connsiteX2" fmla="*/ 224414 w 944545"/>
                <a:gd name="connsiteY2" fmla="*/ 1001485 h 1611085"/>
                <a:gd name="connsiteX3" fmla="*/ 398585 w 944545"/>
                <a:gd name="connsiteY3" fmla="*/ 606250 h 1611085"/>
                <a:gd name="connsiteX4" fmla="*/ 944545 w 944545"/>
                <a:gd name="connsiteY4" fmla="*/ 0 h 1611085"/>
                <a:gd name="connsiteX0" fmla="*/ 0 w 944545"/>
                <a:gd name="connsiteY0" fmla="*/ 1611085 h 1611085"/>
                <a:gd name="connsiteX1" fmla="*/ 147376 w 944545"/>
                <a:gd name="connsiteY1" fmla="*/ 1262743 h 1611085"/>
                <a:gd name="connsiteX2" fmla="*/ 224414 w 944545"/>
                <a:gd name="connsiteY2" fmla="*/ 1001485 h 1611085"/>
                <a:gd name="connsiteX3" fmla="*/ 425856 w 944545"/>
                <a:gd name="connsiteY3" fmla="*/ 622872 h 1611085"/>
                <a:gd name="connsiteX4" fmla="*/ 944545 w 944545"/>
                <a:gd name="connsiteY4" fmla="*/ 0 h 1611085"/>
                <a:gd name="connsiteX0" fmla="*/ 0 w 944545"/>
                <a:gd name="connsiteY0" fmla="*/ 1611085 h 1611085"/>
                <a:gd name="connsiteX1" fmla="*/ 147376 w 944545"/>
                <a:gd name="connsiteY1" fmla="*/ 1262743 h 1611085"/>
                <a:gd name="connsiteX2" fmla="*/ 257139 w 944545"/>
                <a:gd name="connsiteY2" fmla="*/ 998715 h 1611085"/>
                <a:gd name="connsiteX3" fmla="*/ 425856 w 944545"/>
                <a:gd name="connsiteY3" fmla="*/ 622872 h 1611085"/>
                <a:gd name="connsiteX4" fmla="*/ 944545 w 944545"/>
                <a:gd name="connsiteY4" fmla="*/ 0 h 161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4545" h="1611085">
                  <a:moveTo>
                    <a:pt x="0" y="1611085"/>
                  </a:moveTo>
                  <a:lnTo>
                    <a:pt x="147376" y="1262743"/>
                  </a:lnTo>
                  <a:lnTo>
                    <a:pt x="257139" y="998715"/>
                  </a:lnTo>
                  <a:lnTo>
                    <a:pt x="425856" y="622872"/>
                  </a:lnTo>
                  <a:cubicBezTo>
                    <a:pt x="607843" y="420789"/>
                    <a:pt x="762558" y="202083"/>
                    <a:pt x="944545" y="0"/>
                  </a:cubicBez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7AEEDEA-CF02-6D78-497D-61454681DF76}"/>
                </a:ext>
              </a:extLst>
            </p:cNvPr>
            <p:cNvSpPr/>
            <p:nvPr/>
          </p:nvSpPr>
          <p:spPr>
            <a:xfrm>
              <a:off x="5623330" y="5516517"/>
              <a:ext cx="1160802" cy="747701"/>
            </a:xfrm>
            <a:custGeom>
              <a:avLst/>
              <a:gdLst>
                <a:gd name="connsiteX0" fmla="*/ 0 w 1224069"/>
                <a:gd name="connsiteY0" fmla="*/ 514167 h 774172"/>
                <a:gd name="connsiteX1" fmla="*/ 353490 w 1224069"/>
                <a:gd name="connsiteY1" fmla="*/ 768330 h 774172"/>
                <a:gd name="connsiteX2" fmla="*/ 441132 w 1224069"/>
                <a:gd name="connsiteY2" fmla="*/ 774172 h 774172"/>
                <a:gd name="connsiteX3" fmla="*/ 473268 w 1224069"/>
                <a:gd name="connsiteY3" fmla="*/ 768330 h 774172"/>
                <a:gd name="connsiteX4" fmla="*/ 534617 w 1224069"/>
                <a:gd name="connsiteY4" fmla="*/ 742037 h 774172"/>
                <a:gd name="connsiteX5" fmla="*/ 563831 w 1224069"/>
                <a:gd name="connsiteY5" fmla="*/ 727430 h 774172"/>
                <a:gd name="connsiteX6" fmla="*/ 584281 w 1224069"/>
                <a:gd name="connsiteY6" fmla="*/ 733273 h 774172"/>
                <a:gd name="connsiteX7" fmla="*/ 613495 w 1224069"/>
                <a:gd name="connsiteY7" fmla="*/ 736194 h 774172"/>
                <a:gd name="connsiteX8" fmla="*/ 698216 w 1224069"/>
                <a:gd name="connsiteY8" fmla="*/ 692373 h 774172"/>
                <a:gd name="connsiteX9" fmla="*/ 712823 w 1224069"/>
                <a:gd name="connsiteY9" fmla="*/ 663159 h 774172"/>
                <a:gd name="connsiteX10" fmla="*/ 712823 w 1224069"/>
                <a:gd name="connsiteY10" fmla="*/ 566753 h 774172"/>
                <a:gd name="connsiteX11" fmla="*/ 709902 w 1224069"/>
                <a:gd name="connsiteY11" fmla="*/ 505403 h 774172"/>
                <a:gd name="connsiteX12" fmla="*/ 701137 w 1224069"/>
                <a:gd name="connsiteY12" fmla="*/ 484953 h 774172"/>
                <a:gd name="connsiteX13" fmla="*/ 768330 w 1224069"/>
                <a:gd name="connsiteY13" fmla="*/ 408997 h 774172"/>
                <a:gd name="connsiteX14" fmla="*/ 768330 w 1224069"/>
                <a:gd name="connsiteY14" fmla="*/ 373940 h 774172"/>
                <a:gd name="connsiteX15" fmla="*/ 753723 w 1224069"/>
                <a:gd name="connsiteY15" fmla="*/ 286298 h 774172"/>
                <a:gd name="connsiteX16" fmla="*/ 759565 w 1224069"/>
                <a:gd name="connsiteY16" fmla="*/ 233712 h 774172"/>
                <a:gd name="connsiteX17" fmla="*/ 782937 w 1224069"/>
                <a:gd name="connsiteY17" fmla="*/ 210341 h 774172"/>
                <a:gd name="connsiteX18" fmla="*/ 826758 w 1224069"/>
                <a:gd name="connsiteY18" fmla="*/ 224948 h 774172"/>
                <a:gd name="connsiteX19" fmla="*/ 847208 w 1224069"/>
                <a:gd name="connsiteY19" fmla="*/ 239555 h 774172"/>
                <a:gd name="connsiteX20" fmla="*/ 867657 w 1224069"/>
                <a:gd name="connsiteY20" fmla="*/ 219105 h 774172"/>
                <a:gd name="connsiteX21" fmla="*/ 893950 w 1224069"/>
                <a:gd name="connsiteY21" fmla="*/ 189891 h 774172"/>
                <a:gd name="connsiteX22" fmla="*/ 931928 w 1224069"/>
                <a:gd name="connsiteY22" fmla="*/ 210341 h 774172"/>
                <a:gd name="connsiteX23" fmla="*/ 961142 w 1224069"/>
                <a:gd name="connsiteY23" fmla="*/ 219105 h 774172"/>
                <a:gd name="connsiteX24" fmla="*/ 984514 w 1224069"/>
                <a:gd name="connsiteY24" fmla="*/ 210341 h 774172"/>
                <a:gd name="connsiteX25" fmla="*/ 1069234 w 1224069"/>
                <a:gd name="connsiteY25" fmla="*/ 148992 h 774172"/>
                <a:gd name="connsiteX26" fmla="*/ 1159798 w 1224069"/>
                <a:gd name="connsiteY26" fmla="*/ 64271 h 774172"/>
                <a:gd name="connsiteX27" fmla="*/ 1168562 w 1224069"/>
                <a:gd name="connsiteY27" fmla="*/ 49664 h 774172"/>
                <a:gd name="connsiteX28" fmla="*/ 1224069 w 1224069"/>
                <a:gd name="connsiteY28" fmla="*/ 0 h 77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24069" h="774172">
                  <a:moveTo>
                    <a:pt x="0" y="514167"/>
                  </a:moveTo>
                  <a:lnTo>
                    <a:pt x="353490" y="768330"/>
                  </a:lnTo>
                  <a:lnTo>
                    <a:pt x="441132" y="774172"/>
                  </a:lnTo>
                  <a:lnTo>
                    <a:pt x="473268" y="768330"/>
                  </a:lnTo>
                  <a:lnTo>
                    <a:pt x="534617" y="742037"/>
                  </a:lnTo>
                  <a:lnTo>
                    <a:pt x="563831" y="727430"/>
                  </a:lnTo>
                  <a:lnTo>
                    <a:pt x="584281" y="733273"/>
                  </a:lnTo>
                  <a:lnTo>
                    <a:pt x="613495" y="736194"/>
                  </a:lnTo>
                  <a:lnTo>
                    <a:pt x="698216" y="692373"/>
                  </a:lnTo>
                  <a:lnTo>
                    <a:pt x="712823" y="663159"/>
                  </a:lnTo>
                  <a:lnTo>
                    <a:pt x="712823" y="566753"/>
                  </a:lnTo>
                  <a:lnTo>
                    <a:pt x="709902" y="505403"/>
                  </a:lnTo>
                  <a:lnTo>
                    <a:pt x="701137" y="484953"/>
                  </a:lnTo>
                  <a:lnTo>
                    <a:pt x="768330" y="408997"/>
                  </a:lnTo>
                  <a:lnTo>
                    <a:pt x="768330" y="373940"/>
                  </a:lnTo>
                  <a:lnTo>
                    <a:pt x="753723" y="286298"/>
                  </a:lnTo>
                  <a:lnTo>
                    <a:pt x="759565" y="233712"/>
                  </a:lnTo>
                  <a:lnTo>
                    <a:pt x="782937" y="210341"/>
                  </a:lnTo>
                  <a:lnTo>
                    <a:pt x="826758" y="224948"/>
                  </a:lnTo>
                  <a:lnTo>
                    <a:pt x="847208" y="239555"/>
                  </a:lnTo>
                  <a:lnTo>
                    <a:pt x="867657" y="219105"/>
                  </a:lnTo>
                  <a:lnTo>
                    <a:pt x="893950" y="189891"/>
                  </a:lnTo>
                  <a:lnTo>
                    <a:pt x="931928" y="210341"/>
                  </a:lnTo>
                  <a:lnTo>
                    <a:pt x="961142" y="219105"/>
                  </a:lnTo>
                  <a:lnTo>
                    <a:pt x="984514" y="210341"/>
                  </a:lnTo>
                  <a:lnTo>
                    <a:pt x="1069234" y="148992"/>
                  </a:lnTo>
                  <a:lnTo>
                    <a:pt x="1159798" y="64271"/>
                  </a:lnTo>
                  <a:lnTo>
                    <a:pt x="1168562" y="49664"/>
                  </a:lnTo>
                  <a:lnTo>
                    <a:pt x="1224069" y="0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2CAF716-9051-1C23-C216-81D1275A3C8D}"/>
                </a:ext>
              </a:extLst>
            </p:cNvPr>
            <p:cNvSpPr/>
            <p:nvPr/>
          </p:nvSpPr>
          <p:spPr>
            <a:xfrm>
              <a:off x="2243588" y="5313138"/>
              <a:ext cx="445401" cy="119982"/>
            </a:xfrm>
            <a:custGeom>
              <a:avLst/>
              <a:gdLst>
                <a:gd name="connsiteX0" fmla="*/ 0 w 694944"/>
                <a:gd name="connsiteY0" fmla="*/ 192024 h 192024"/>
                <a:gd name="connsiteX1" fmla="*/ 310896 w 694944"/>
                <a:gd name="connsiteY1" fmla="*/ 109728 h 192024"/>
                <a:gd name="connsiteX2" fmla="*/ 694944 w 694944"/>
                <a:gd name="connsiteY2" fmla="*/ 0 h 19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4944" h="192024">
                  <a:moveTo>
                    <a:pt x="0" y="192024"/>
                  </a:moveTo>
                  <a:lnTo>
                    <a:pt x="310896" y="109728"/>
                  </a:lnTo>
                  <a:lnTo>
                    <a:pt x="694944" y="0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31998D4-9123-0F1A-8B9B-25E2F7838BAA}"/>
                </a:ext>
              </a:extLst>
            </p:cNvPr>
            <p:cNvSpPr/>
            <p:nvPr/>
          </p:nvSpPr>
          <p:spPr>
            <a:xfrm>
              <a:off x="7342788" y="5098569"/>
              <a:ext cx="859859" cy="1355938"/>
            </a:xfrm>
            <a:custGeom>
              <a:avLst/>
              <a:gdLst>
                <a:gd name="connsiteX0" fmla="*/ 962108 w 962108"/>
                <a:gd name="connsiteY0" fmla="*/ 1367624 h 1367624"/>
                <a:gd name="connsiteX1" fmla="*/ 914400 w 962108"/>
                <a:gd name="connsiteY1" fmla="*/ 1200647 h 1367624"/>
                <a:gd name="connsiteX2" fmla="*/ 811033 w 962108"/>
                <a:gd name="connsiteY2" fmla="*/ 946205 h 1367624"/>
                <a:gd name="connsiteX3" fmla="*/ 755374 w 962108"/>
                <a:gd name="connsiteY3" fmla="*/ 834887 h 1367624"/>
                <a:gd name="connsiteX4" fmla="*/ 715617 w 962108"/>
                <a:gd name="connsiteY4" fmla="*/ 787179 h 1367624"/>
                <a:gd name="connsiteX5" fmla="*/ 691763 w 962108"/>
                <a:gd name="connsiteY5" fmla="*/ 652007 h 1367624"/>
                <a:gd name="connsiteX6" fmla="*/ 604299 w 962108"/>
                <a:gd name="connsiteY6" fmla="*/ 500932 h 1367624"/>
                <a:gd name="connsiteX7" fmla="*/ 461175 w 962108"/>
                <a:gd name="connsiteY7" fmla="*/ 437322 h 1367624"/>
                <a:gd name="connsiteX8" fmla="*/ 405516 w 962108"/>
                <a:gd name="connsiteY8" fmla="*/ 437322 h 1367624"/>
                <a:gd name="connsiteX9" fmla="*/ 318052 w 962108"/>
                <a:gd name="connsiteY9" fmla="*/ 365760 h 1367624"/>
                <a:gd name="connsiteX10" fmla="*/ 190831 w 962108"/>
                <a:gd name="connsiteY10" fmla="*/ 286247 h 1367624"/>
                <a:gd name="connsiteX11" fmla="*/ 39756 w 962108"/>
                <a:gd name="connsiteY11" fmla="*/ 135172 h 1367624"/>
                <a:gd name="connsiteX12" fmla="*/ 0 w 962108"/>
                <a:gd name="connsiteY12" fmla="*/ 0 h 1367624"/>
                <a:gd name="connsiteX0" fmla="*/ 962108 w 962108"/>
                <a:gd name="connsiteY0" fmla="*/ 1367624 h 1367624"/>
                <a:gd name="connsiteX1" fmla="*/ 914400 w 962108"/>
                <a:gd name="connsiteY1" fmla="*/ 1200647 h 1367624"/>
                <a:gd name="connsiteX2" fmla="*/ 811033 w 962108"/>
                <a:gd name="connsiteY2" fmla="*/ 946205 h 1367624"/>
                <a:gd name="connsiteX3" fmla="*/ 755374 w 962108"/>
                <a:gd name="connsiteY3" fmla="*/ 834887 h 1367624"/>
                <a:gd name="connsiteX4" fmla="*/ 715617 w 962108"/>
                <a:gd name="connsiteY4" fmla="*/ 787179 h 1367624"/>
                <a:gd name="connsiteX5" fmla="*/ 691763 w 962108"/>
                <a:gd name="connsiteY5" fmla="*/ 652007 h 1367624"/>
                <a:gd name="connsiteX6" fmla="*/ 583889 w 962108"/>
                <a:gd name="connsiteY6" fmla="*/ 521343 h 1367624"/>
                <a:gd name="connsiteX7" fmla="*/ 461175 w 962108"/>
                <a:gd name="connsiteY7" fmla="*/ 437322 h 1367624"/>
                <a:gd name="connsiteX8" fmla="*/ 405516 w 962108"/>
                <a:gd name="connsiteY8" fmla="*/ 437322 h 1367624"/>
                <a:gd name="connsiteX9" fmla="*/ 318052 w 962108"/>
                <a:gd name="connsiteY9" fmla="*/ 365760 h 1367624"/>
                <a:gd name="connsiteX10" fmla="*/ 190831 w 962108"/>
                <a:gd name="connsiteY10" fmla="*/ 286247 h 1367624"/>
                <a:gd name="connsiteX11" fmla="*/ 39756 w 962108"/>
                <a:gd name="connsiteY11" fmla="*/ 135172 h 1367624"/>
                <a:gd name="connsiteX12" fmla="*/ 0 w 962108"/>
                <a:gd name="connsiteY12" fmla="*/ 0 h 1367624"/>
                <a:gd name="connsiteX0" fmla="*/ 962108 w 962108"/>
                <a:gd name="connsiteY0" fmla="*/ 1367624 h 1367624"/>
                <a:gd name="connsiteX1" fmla="*/ 914400 w 962108"/>
                <a:gd name="connsiteY1" fmla="*/ 1200647 h 1367624"/>
                <a:gd name="connsiteX2" fmla="*/ 811033 w 962108"/>
                <a:gd name="connsiteY2" fmla="*/ 946205 h 1367624"/>
                <a:gd name="connsiteX3" fmla="*/ 755374 w 962108"/>
                <a:gd name="connsiteY3" fmla="*/ 834887 h 1367624"/>
                <a:gd name="connsiteX4" fmla="*/ 715617 w 962108"/>
                <a:gd name="connsiteY4" fmla="*/ 787179 h 1367624"/>
                <a:gd name="connsiteX5" fmla="*/ 691763 w 962108"/>
                <a:gd name="connsiteY5" fmla="*/ 652007 h 1367624"/>
                <a:gd name="connsiteX6" fmla="*/ 583889 w 962108"/>
                <a:gd name="connsiteY6" fmla="*/ 521343 h 1367624"/>
                <a:gd name="connsiteX7" fmla="*/ 465257 w 962108"/>
                <a:gd name="connsiteY7" fmla="*/ 465897 h 1367624"/>
                <a:gd name="connsiteX8" fmla="*/ 405516 w 962108"/>
                <a:gd name="connsiteY8" fmla="*/ 437322 h 1367624"/>
                <a:gd name="connsiteX9" fmla="*/ 318052 w 962108"/>
                <a:gd name="connsiteY9" fmla="*/ 365760 h 1367624"/>
                <a:gd name="connsiteX10" fmla="*/ 190831 w 962108"/>
                <a:gd name="connsiteY10" fmla="*/ 286247 h 1367624"/>
                <a:gd name="connsiteX11" fmla="*/ 39756 w 962108"/>
                <a:gd name="connsiteY11" fmla="*/ 135172 h 1367624"/>
                <a:gd name="connsiteX12" fmla="*/ 0 w 962108"/>
                <a:gd name="connsiteY12" fmla="*/ 0 h 1367624"/>
                <a:gd name="connsiteX0" fmla="*/ 962108 w 962108"/>
                <a:gd name="connsiteY0" fmla="*/ 1367624 h 1367624"/>
                <a:gd name="connsiteX1" fmla="*/ 914400 w 962108"/>
                <a:gd name="connsiteY1" fmla="*/ 1200647 h 1367624"/>
                <a:gd name="connsiteX2" fmla="*/ 811033 w 962108"/>
                <a:gd name="connsiteY2" fmla="*/ 946205 h 1367624"/>
                <a:gd name="connsiteX3" fmla="*/ 755374 w 962108"/>
                <a:gd name="connsiteY3" fmla="*/ 834887 h 1367624"/>
                <a:gd name="connsiteX4" fmla="*/ 715617 w 962108"/>
                <a:gd name="connsiteY4" fmla="*/ 787179 h 1367624"/>
                <a:gd name="connsiteX5" fmla="*/ 624571 w 962108"/>
                <a:gd name="connsiteY5" fmla="*/ 652007 h 1367624"/>
                <a:gd name="connsiteX6" fmla="*/ 583889 w 962108"/>
                <a:gd name="connsiteY6" fmla="*/ 521343 h 1367624"/>
                <a:gd name="connsiteX7" fmla="*/ 465257 w 962108"/>
                <a:gd name="connsiteY7" fmla="*/ 465897 h 1367624"/>
                <a:gd name="connsiteX8" fmla="*/ 405516 w 962108"/>
                <a:gd name="connsiteY8" fmla="*/ 437322 h 1367624"/>
                <a:gd name="connsiteX9" fmla="*/ 318052 w 962108"/>
                <a:gd name="connsiteY9" fmla="*/ 365760 h 1367624"/>
                <a:gd name="connsiteX10" fmla="*/ 190831 w 962108"/>
                <a:gd name="connsiteY10" fmla="*/ 286247 h 1367624"/>
                <a:gd name="connsiteX11" fmla="*/ 39756 w 962108"/>
                <a:gd name="connsiteY11" fmla="*/ 135172 h 1367624"/>
                <a:gd name="connsiteX12" fmla="*/ 0 w 962108"/>
                <a:gd name="connsiteY12" fmla="*/ 0 h 1367624"/>
                <a:gd name="connsiteX0" fmla="*/ 962108 w 962108"/>
                <a:gd name="connsiteY0" fmla="*/ 1367624 h 1367624"/>
                <a:gd name="connsiteX1" fmla="*/ 914400 w 962108"/>
                <a:gd name="connsiteY1" fmla="*/ 1200647 h 1367624"/>
                <a:gd name="connsiteX2" fmla="*/ 811033 w 962108"/>
                <a:gd name="connsiteY2" fmla="*/ 946205 h 1367624"/>
                <a:gd name="connsiteX3" fmla="*/ 755374 w 962108"/>
                <a:gd name="connsiteY3" fmla="*/ 834887 h 1367624"/>
                <a:gd name="connsiteX4" fmla="*/ 630896 w 962108"/>
                <a:gd name="connsiteY4" fmla="*/ 763807 h 1367624"/>
                <a:gd name="connsiteX5" fmla="*/ 624571 w 962108"/>
                <a:gd name="connsiteY5" fmla="*/ 652007 h 1367624"/>
                <a:gd name="connsiteX6" fmla="*/ 583889 w 962108"/>
                <a:gd name="connsiteY6" fmla="*/ 521343 h 1367624"/>
                <a:gd name="connsiteX7" fmla="*/ 465257 w 962108"/>
                <a:gd name="connsiteY7" fmla="*/ 465897 h 1367624"/>
                <a:gd name="connsiteX8" fmla="*/ 405516 w 962108"/>
                <a:gd name="connsiteY8" fmla="*/ 437322 h 1367624"/>
                <a:gd name="connsiteX9" fmla="*/ 318052 w 962108"/>
                <a:gd name="connsiteY9" fmla="*/ 365760 h 1367624"/>
                <a:gd name="connsiteX10" fmla="*/ 190831 w 962108"/>
                <a:gd name="connsiteY10" fmla="*/ 286247 h 1367624"/>
                <a:gd name="connsiteX11" fmla="*/ 39756 w 962108"/>
                <a:gd name="connsiteY11" fmla="*/ 135172 h 1367624"/>
                <a:gd name="connsiteX12" fmla="*/ 0 w 962108"/>
                <a:gd name="connsiteY12" fmla="*/ 0 h 1367624"/>
                <a:gd name="connsiteX0" fmla="*/ 962108 w 962108"/>
                <a:gd name="connsiteY0" fmla="*/ 1367624 h 1367624"/>
                <a:gd name="connsiteX1" fmla="*/ 914400 w 962108"/>
                <a:gd name="connsiteY1" fmla="*/ 1200647 h 1367624"/>
                <a:gd name="connsiteX2" fmla="*/ 811033 w 962108"/>
                <a:gd name="connsiteY2" fmla="*/ 946205 h 1367624"/>
                <a:gd name="connsiteX3" fmla="*/ 691103 w 962108"/>
                <a:gd name="connsiteY3" fmla="*/ 919608 h 1367624"/>
                <a:gd name="connsiteX4" fmla="*/ 630896 w 962108"/>
                <a:gd name="connsiteY4" fmla="*/ 763807 h 1367624"/>
                <a:gd name="connsiteX5" fmla="*/ 624571 w 962108"/>
                <a:gd name="connsiteY5" fmla="*/ 652007 h 1367624"/>
                <a:gd name="connsiteX6" fmla="*/ 583889 w 962108"/>
                <a:gd name="connsiteY6" fmla="*/ 521343 h 1367624"/>
                <a:gd name="connsiteX7" fmla="*/ 465257 w 962108"/>
                <a:gd name="connsiteY7" fmla="*/ 465897 h 1367624"/>
                <a:gd name="connsiteX8" fmla="*/ 405516 w 962108"/>
                <a:gd name="connsiteY8" fmla="*/ 437322 h 1367624"/>
                <a:gd name="connsiteX9" fmla="*/ 318052 w 962108"/>
                <a:gd name="connsiteY9" fmla="*/ 365760 h 1367624"/>
                <a:gd name="connsiteX10" fmla="*/ 190831 w 962108"/>
                <a:gd name="connsiteY10" fmla="*/ 286247 h 1367624"/>
                <a:gd name="connsiteX11" fmla="*/ 39756 w 962108"/>
                <a:gd name="connsiteY11" fmla="*/ 135172 h 1367624"/>
                <a:gd name="connsiteX12" fmla="*/ 0 w 962108"/>
                <a:gd name="connsiteY12" fmla="*/ 0 h 1367624"/>
                <a:gd name="connsiteX0" fmla="*/ 962108 w 962108"/>
                <a:gd name="connsiteY0" fmla="*/ 1367624 h 1367624"/>
                <a:gd name="connsiteX1" fmla="*/ 914400 w 962108"/>
                <a:gd name="connsiteY1" fmla="*/ 1200647 h 1367624"/>
                <a:gd name="connsiteX2" fmla="*/ 758448 w 962108"/>
                <a:gd name="connsiteY2" fmla="*/ 1045533 h 1367624"/>
                <a:gd name="connsiteX3" fmla="*/ 691103 w 962108"/>
                <a:gd name="connsiteY3" fmla="*/ 919608 h 1367624"/>
                <a:gd name="connsiteX4" fmla="*/ 630896 w 962108"/>
                <a:gd name="connsiteY4" fmla="*/ 763807 h 1367624"/>
                <a:gd name="connsiteX5" fmla="*/ 624571 w 962108"/>
                <a:gd name="connsiteY5" fmla="*/ 652007 h 1367624"/>
                <a:gd name="connsiteX6" fmla="*/ 583889 w 962108"/>
                <a:gd name="connsiteY6" fmla="*/ 521343 h 1367624"/>
                <a:gd name="connsiteX7" fmla="*/ 465257 w 962108"/>
                <a:gd name="connsiteY7" fmla="*/ 465897 h 1367624"/>
                <a:gd name="connsiteX8" fmla="*/ 405516 w 962108"/>
                <a:gd name="connsiteY8" fmla="*/ 437322 h 1367624"/>
                <a:gd name="connsiteX9" fmla="*/ 318052 w 962108"/>
                <a:gd name="connsiteY9" fmla="*/ 365760 h 1367624"/>
                <a:gd name="connsiteX10" fmla="*/ 190831 w 962108"/>
                <a:gd name="connsiteY10" fmla="*/ 286247 h 1367624"/>
                <a:gd name="connsiteX11" fmla="*/ 39756 w 962108"/>
                <a:gd name="connsiteY11" fmla="*/ 135172 h 1367624"/>
                <a:gd name="connsiteX12" fmla="*/ 0 w 962108"/>
                <a:gd name="connsiteY12" fmla="*/ 0 h 1367624"/>
                <a:gd name="connsiteX0" fmla="*/ 962108 w 962108"/>
                <a:gd name="connsiteY0" fmla="*/ 1367624 h 1367624"/>
                <a:gd name="connsiteX1" fmla="*/ 806308 w 962108"/>
                <a:gd name="connsiteY1" fmla="*/ 1241547 h 1367624"/>
                <a:gd name="connsiteX2" fmla="*/ 758448 w 962108"/>
                <a:gd name="connsiteY2" fmla="*/ 1045533 h 1367624"/>
                <a:gd name="connsiteX3" fmla="*/ 691103 w 962108"/>
                <a:gd name="connsiteY3" fmla="*/ 919608 h 1367624"/>
                <a:gd name="connsiteX4" fmla="*/ 630896 w 962108"/>
                <a:gd name="connsiteY4" fmla="*/ 763807 h 1367624"/>
                <a:gd name="connsiteX5" fmla="*/ 624571 w 962108"/>
                <a:gd name="connsiteY5" fmla="*/ 652007 h 1367624"/>
                <a:gd name="connsiteX6" fmla="*/ 583889 w 962108"/>
                <a:gd name="connsiteY6" fmla="*/ 521343 h 1367624"/>
                <a:gd name="connsiteX7" fmla="*/ 465257 w 962108"/>
                <a:gd name="connsiteY7" fmla="*/ 465897 h 1367624"/>
                <a:gd name="connsiteX8" fmla="*/ 405516 w 962108"/>
                <a:gd name="connsiteY8" fmla="*/ 437322 h 1367624"/>
                <a:gd name="connsiteX9" fmla="*/ 318052 w 962108"/>
                <a:gd name="connsiteY9" fmla="*/ 365760 h 1367624"/>
                <a:gd name="connsiteX10" fmla="*/ 190831 w 962108"/>
                <a:gd name="connsiteY10" fmla="*/ 286247 h 1367624"/>
                <a:gd name="connsiteX11" fmla="*/ 39756 w 962108"/>
                <a:gd name="connsiteY11" fmla="*/ 135172 h 1367624"/>
                <a:gd name="connsiteX12" fmla="*/ 0 w 962108"/>
                <a:gd name="connsiteY12" fmla="*/ 0 h 1367624"/>
                <a:gd name="connsiteX0" fmla="*/ 859859 w 859859"/>
                <a:gd name="connsiteY0" fmla="*/ 1355938 h 1355938"/>
                <a:gd name="connsiteX1" fmla="*/ 806308 w 859859"/>
                <a:gd name="connsiteY1" fmla="*/ 1241547 h 1355938"/>
                <a:gd name="connsiteX2" fmla="*/ 758448 w 859859"/>
                <a:gd name="connsiteY2" fmla="*/ 1045533 h 1355938"/>
                <a:gd name="connsiteX3" fmla="*/ 691103 w 859859"/>
                <a:gd name="connsiteY3" fmla="*/ 919608 h 1355938"/>
                <a:gd name="connsiteX4" fmla="*/ 630896 w 859859"/>
                <a:gd name="connsiteY4" fmla="*/ 763807 h 1355938"/>
                <a:gd name="connsiteX5" fmla="*/ 624571 w 859859"/>
                <a:gd name="connsiteY5" fmla="*/ 652007 h 1355938"/>
                <a:gd name="connsiteX6" fmla="*/ 583889 w 859859"/>
                <a:gd name="connsiteY6" fmla="*/ 521343 h 1355938"/>
                <a:gd name="connsiteX7" fmla="*/ 465257 w 859859"/>
                <a:gd name="connsiteY7" fmla="*/ 465897 h 1355938"/>
                <a:gd name="connsiteX8" fmla="*/ 405516 w 859859"/>
                <a:gd name="connsiteY8" fmla="*/ 437322 h 1355938"/>
                <a:gd name="connsiteX9" fmla="*/ 318052 w 859859"/>
                <a:gd name="connsiteY9" fmla="*/ 365760 h 1355938"/>
                <a:gd name="connsiteX10" fmla="*/ 190831 w 859859"/>
                <a:gd name="connsiteY10" fmla="*/ 286247 h 1355938"/>
                <a:gd name="connsiteX11" fmla="*/ 39756 w 859859"/>
                <a:gd name="connsiteY11" fmla="*/ 135172 h 1355938"/>
                <a:gd name="connsiteX12" fmla="*/ 0 w 859859"/>
                <a:gd name="connsiteY12" fmla="*/ 0 h 135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9859" h="1355938">
                  <a:moveTo>
                    <a:pt x="859859" y="1355938"/>
                  </a:moveTo>
                  <a:lnTo>
                    <a:pt x="806308" y="1241547"/>
                  </a:lnTo>
                  <a:lnTo>
                    <a:pt x="758448" y="1045533"/>
                  </a:lnTo>
                  <a:lnTo>
                    <a:pt x="691103" y="919608"/>
                  </a:lnTo>
                  <a:lnTo>
                    <a:pt x="630896" y="763807"/>
                  </a:lnTo>
                  <a:lnTo>
                    <a:pt x="624571" y="652007"/>
                  </a:lnTo>
                  <a:lnTo>
                    <a:pt x="583889" y="521343"/>
                  </a:lnTo>
                  <a:lnTo>
                    <a:pt x="465257" y="465897"/>
                  </a:lnTo>
                  <a:lnTo>
                    <a:pt x="405516" y="437322"/>
                  </a:lnTo>
                  <a:lnTo>
                    <a:pt x="318052" y="365760"/>
                  </a:lnTo>
                  <a:lnTo>
                    <a:pt x="190831" y="286247"/>
                  </a:lnTo>
                  <a:lnTo>
                    <a:pt x="39756" y="135172"/>
                  </a:lnTo>
                  <a:lnTo>
                    <a:pt x="0" y="0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7190EC4-076F-D691-DB15-F6F6748A7D06}"/>
                </a:ext>
              </a:extLst>
            </p:cNvPr>
            <p:cNvSpPr/>
            <p:nvPr/>
          </p:nvSpPr>
          <p:spPr>
            <a:xfrm>
              <a:off x="4526997" y="4690515"/>
              <a:ext cx="1184745" cy="1765189"/>
            </a:xfrm>
            <a:custGeom>
              <a:avLst/>
              <a:gdLst>
                <a:gd name="connsiteX0" fmla="*/ 1184745 w 1184745"/>
                <a:gd name="connsiteY0" fmla="*/ 1765189 h 1765189"/>
                <a:gd name="connsiteX1" fmla="*/ 1113183 w 1184745"/>
                <a:gd name="connsiteY1" fmla="*/ 1447137 h 1765189"/>
                <a:gd name="connsiteX2" fmla="*/ 1041621 w 1184745"/>
                <a:gd name="connsiteY2" fmla="*/ 1272208 h 1765189"/>
                <a:gd name="connsiteX3" fmla="*/ 938254 w 1184745"/>
                <a:gd name="connsiteY3" fmla="*/ 1121133 h 1765189"/>
                <a:gd name="connsiteX4" fmla="*/ 803082 w 1184745"/>
                <a:gd name="connsiteY4" fmla="*/ 882594 h 1765189"/>
                <a:gd name="connsiteX5" fmla="*/ 620202 w 1184745"/>
                <a:gd name="connsiteY5" fmla="*/ 755373 h 1765189"/>
                <a:gd name="connsiteX6" fmla="*/ 373712 w 1184745"/>
                <a:gd name="connsiteY6" fmla="*/ 636104 h 1765189"/>
                <a:gd name="connsiteX7" fmla="*/ 127221 w 1184745"/>
                <a:gd name="connsiteY7" fmla="*/ 492980 h 1765189"/>
                <a:gd name="connsiteX8" fmla="*/ 71562 w 1184745"/>
                <a:gd name="connsiteY8" fmla="*/ 413467 h 1765189"/>
                <a:gd name="connsiteX9" fmla="*/ 7952 w 1184745"/>
                <a:gd name="connsiteY9" fmla="*/ 365760 h 1765189"/>
                <a:gd name="connsiteX10" fmla="*/ 7952 w 1184745"/>
                <a:gd name="connsiteY10" fmla="*/ 286246 h 1765189"/>
                <a:gd name="connsiteX11" fmla="*/ 0 w 1184745"/>
                <a:gd name="connsiteY11" fmla="*/ 0 h 1765189"/>
                <a:gd name="connsiteX12" fmla="*/ 0 w 1184745"/>
                <a:gd name="connsiteY12" fmla="*/ 0 h 1765189"/>
                <a:gd name="connsiteX13" fmla="*/ 0 w 1184745"/>
                <a:gd name="connsiteY13" fmla="*/ 0 h 1765189"/>
                <a:gd name="connsiteX14" fmla="*/ 0 w 1184745"/>
                <a:gd name="connsiteY14" fmla="*/ 0 h 1765189"/>
                <a:gd name="connsiteX0" fmla="*/ 1184745 w 1184745"/>
                <a:gd name="connsiteY0" fmla="*/ 1765189 h 1765189"/>
                <a:gd name="connsiteX1" fmla="*/ 1113183 w 1184745"/>
                <a:gd name="connsiteY1" fmla="*/ 1447137 h 1765189"/>
                <a:gd name="connsiteX2" fmla="*/ 1041621 w 1184745"/>
                <a:gd name="connsiteY2" fmla="*/ 1272208 h 1765189"/>
                <a:gd name="connsiteX3" fmla="*/ 938254 w 1184745"/>
                <a:gd name="connsiteY3" fmla="*/ 1121133 h 1765189"/>
                <a:gd name="connsiteX4" fmla="*/ 803082 w 1184745"/>
                <a:gd name="connsiteY4" fmla="*/ 882594 h 1765189"/>
                <a:gd name="connsiteX5" fmla="*/ 620202 w 1184745"/>
                <a:gd name="connsiteY5" fmla="*/ 755373 h 1765189"/>
                <a:gd name="connsiteX6" fmla="*/ 373712 w 1184745"/>
                <a:gd name="connsiteY6" fmla="*/ 636104 h 1765189"/>
                <a:gd name="connsiteX7" fmla="*/ 127221 w 1184745"/>
                <a:gd name="connsiteY7" fmla="*/ 492980 h 1765189"/>
                <a:gd name="connsiteX8" fmla="*/ 71562 w 1184745"/>
                <a:gd name="connsiteY8" fmla="*/ 413467 h 1765189"/>
                <a:gd name="connsiteX9" fmla="*/ 58752 w 1184745"/>
                <a:gd name="connsiteY9" fmla="*/ 348091 h 1765189"/>
                <a:gd name="connsiteX10" fmla="*/ 7952 w 1184745"/>
                <a:gd name="connsiteY10" fmla="*/ 286246 h 1765189"/>
                <a:gd name="connsiteX11" fmla="*/ 0 w 1184745"/>
                <a:gd name="connsiteY11" fmla="*/ 0 h 1765189"/>
                <a:gd name="connsiteX12" fmla="*/ 0 w 1184745"/>
                <a:gd name="connsiteY12" fmla="*/ 0 h 1765189"/>
                <a:gd name="connsiteX13" fmla="*/ 0 w 1184745"/>
                <a:gd name="connsiteY13" fmla="*/ 0 h 1765189"/>
                <a:gd name="connsiteX14" fmla="*/ 0 w 1184745"/>
                <a:gd name="connsiteY14" fmla="*/ 0 h 1765189"/>
                <a:gd name="connsiteX0" fmla="*/ 1184745 w 1184745"/>
                <a:gd name="connsiteY0" fmla="*/ 1765189 h 1765189"/>
                <a:gd name="connsiteX1" fmla="*/ 1113183 w 1184745"/>
                <a:gd name="connsiteY1" fmla="*/ 1447137 h 1765189"/>
                <a:gd name="connsiteX2" fmla="*/ 1041621 w 1184745"/>
                <a:gd name="connsiteY2" fmla="*/ 1272208 h 1765189"/>
                <a:gd name="connsiteX3" fmla="*/ 938254 w 1184745"/>
                <a:gd name="connsiteY3" fmla="*/ 1121133 h 1765189"/>
                <a:gd name="connsiteX4" fmla="*/ 803082 w 1184745"/>
                <a:gd name="connsiteY4" fmla="*/ 882594 h 1765189"/>
                <a:gd name="connsiteX5" fmla="*/ 620202 w 1184745"/>
                <a:gd name="connsiteY5" fmla="*/ 755373 h 1765189"/>
                <a:gd name="connsiteX6" fmla="*/ 373712 w 1184745"/>
                <a:gd name="connsiteY6" fmla="*/ 636104 h 1765189"/>
                <a:gd name="connsiteX7" fmla="*/ 127221 w 1184745"/>
                <a:gd name="connsiteY7" fmla="*/ 492980 h 1765189"/>
                <a:gd name="connsiteX8" fmla="*/ 142240 w 1184745"/>
                <a:gd name="connsiteY8" fmla="*/ 389171 h 1765189"/>
                <a:gd name="connsiteX9" fmla="*/ 58752 w 1184745"/>
                <a:gd name="connsiteY9" fmla="*/ 348091 h 1765189"/>
                <a:gd name="connsiteX10" fmla="*/ 7952 w 1184745"/>
                <a:gd name="connsiteY10" fmla="*/ 286246 h 1765189"/>
                <a:gd name="connsiteX11" fmla="*/ 0 w 1184745"/>
                <a:gd name="connsiteY11" fmla="*/ 0 h 1765189"/>
                <a:gd name="connsiteX12" fmla="*/ 0 w 1184745"/>
                <a:gd name="connsiteY12" fmla="*/ 0 h 1765189"/>
                <a:gd name="connsiteX13" fmla="*/ 0 w 1184745"/>
                <a:gd name="connsiteY13" fmla="*/ 0 h 1765189"/>
                <a:gd name="connsiteX14" fmla="*/ 0 w 1184745"/>
                <a:gd name="connsiteY14" fmla="*/ 0 h 1765189"/>
                <a:gd name="connsiteX0" fmla="*/ 1184745 w 1184745"/>
                <a:gd name="connsiteY0" fmla="*/ 1765189 h 1765189"/>
                <a:gd name="connsiteX1" fmla="*/ 1113183 w 1184745"/>
                <a:gd name="connsiteY1" fmla="*/ 1447137 h 1765189"/>
                <a:gd name="connsiteX2" fmla="*/ 1041621 w 1184745"/>
                <a:gd name="connsiteY2" fmla="*/ 1272208 h 1765189"/>
                <a:gd name="connsiteX3" fmla="*/ 938254 w 1184745"/>
                <a:gd name="connsiteY3" fmla="*/ 1121133 h 1765189"/>
                <a:gd name="connsiteX4" fmla="*/ 803082 w 1184745"/>
                <a:gd name="connsiteY4" fmla="*/ 882594 h 1765189"/>
                <a:gd name="connsiteX5" fmla="*/ 620202 w 1184745"/>
                <a:gd name="connsiteY5" fmla="*/ 755373 h 1765189"/>
                <a:gd name="connsiteX6" fmla="*/ 373712 w 1184745"/>
                <a:gd name="connsiteY6" fmla="*/ 636104 h 1765189"/>
                <a:gd name="connsiteX7" fmla="*/ 206734 w 1184745"/>
                <a:gd name="connsiteY7" fmla="*/ 479728 h 1765189"/>
                <a:gd name="connsiteX8" fmla="*/ 142240 w 1184745"/>
                <a:gd name="connsiteY8" fmla="*/ 389171 h 1765189"/>
                <a:gd name="connsiteX9" fmla="*/ 58752 w 1184745"/>
                <a:gd name="connsiteY9" fmla="*/ 348091 h 1765189"/>
                <a:gd name="connsiteX10" fmla="*/ 7952 w 1184745"/>
                <a:gd name="connsiteY10" fmla="*/ 286246 h 1765189"/>
                <a:gd name="connsiteX11" fmla="*/ 0 w 1184745"/>
                <a:gd name="connsiteY11" fmla="*/ 0 h 1765189"/>
                <a:gd name="connsiteX12" fmla="*/ 0 w 1184745"/>
                <a:gd name="connsiteY12" fmla="*/ 0 h 1765189"/>
                <a:gd name="connsiteX13" fmla="*/ 0 w 1184745"/>
                <a:gd name="connsiteY13" fmla="*/ 0 h 1765189"/>
                <a:gd name="connsiteX14" fmla="*/ 0 w 1184745"/>
                <a:gd name="connsiteY14" fmla="*/ 0 h 1765189"/>
                <a:gd name="connsiteX0" fmla="*/ 1184745 w 1184745"/>
                <a:gd name="connsiteY0" fmla="*/ 1765189 h 1765189"/>
                <a:gd name="connsiteX1" fmla="*/ 1113183 w 1184745"/>
                <a:gd name="connsiteY1" fmla="*/ 1447137 h 1765189"/>
                <a:gd name="connsiteX2" fmla="*/ 1041621 w 1184745"/>
                <a:gd name="connsiteY2" fmla="*/ 1272208 h 1765189"/>
                <a:gd name="connsiteX3" fmla="*/ 938254 w 1184745"/>
                <a:gd name="connsiteY3" fmla="*/ 1121133 h 1765189"/>
                <a:gd name="connsiteX4" fmla="*/ 803082 w 1184745"/>
                <a:gd name="connsiteY4" fmla="*/ 882594 h 1765189"/>
                <a:gd name="connsiteX5" fmla="*/ 620202 w 1184745"/>
                <a:gd name="connsiteY5" fmla="*/ 755373 h 1765189"/>
                <a:gd name="connsiteX6" fmla="*/ 426721 w 1184745"/>
                <a:gd name="connsiteY6" fmla="*/ 596348 h 1765189"/>
                <a:gd name="connsiteX7" fmla="*/ 206734 w 1184745"/>
                <a:gd name="connsiteY7" fmla="*/ 479728 h 1765189"/>
                <a:gd name="connsiteX8" fmla="*/ 142240 w 1184745"/>
                <a:gd name="connsiteY8" fmla="*/ 389171 h 1765189"/>
                <a:gd name="connsiteX9" fmla="*/ 58752 w 1184745"/>
                <a:gd name="connsiteY9" fmla="*/ 348091 h 1765189"/>
                <a:gd name="connsiteX10" fmla="*/ 7952 w 1184745"/>
                <a:gd name="connsiteY10" fmla="*/ 286246 h 1765189"/>
                <a:gd name="connsiteX11" fmla="*/ 0 w 1184745"/>
                <a:gd name="connsiteY11" fmla="*/ 0 h 1765189"/>
                <a:gd name="connsiteX12" fmla="*/ 0 w 1184745"/>
                <a:gd name="connsiteY12" fmla="*/ 0 h 1765189"/>
                <a:gd name="connsiteX13" fmla="*/ 0 w 1184745"/>
                <a:gd name="connsiteY13" fmla="*/ 0 h 1765189"/>
                <a:gd name="connsiteX14" fmla="*/ 0 w 1184745"/>
                <a:gd name="connsiteY14" fmla="*/ 0 h 1765189"/>
                <a:gd name="connsiteX0" fmla="*/ 1184745 w 1184745"/>
                <a:gd name="connsiteY0" fmla="*/ 1765189 h 1765189"/>
                <a:gd name="connsiteX1" fmla="*/ 1113183 w 1184745"/>
                <a:gd name="connsiteY1" fmla="*/ 1447137 h 1765189"/>
                <a:gd name="connsiteX2" fmla="*/ 1041621 w 1184745"/>
                <a:gd name="connsiteY2" fmla="*/ 1272208 h 1765189"/>
                <a:gd name="connsiteX3" fmla="*/ 938254 w 1184745"/>
                <a:gd name="connsiteY3" fmla="*/ 1121133 h 1765189"/>
                <a:gd name="connsiteX4" fmla="*/ 803082 w 1184745"/>
                <a:gd name="connsiteY4" fmla="*/ 882594 h 1765189"/>
                <a:gd name="connsiteX5" fmla="*/ 620202 w 1184745"/>
                <a:gd name="connsiteY5" fmla="*/ 755373 h 1765189"/>
                <a:gd name="connsiteX6" fmla="*/ 426721 w 1184745"/>
                <a:gd name="connsiteY6" fmla="*/ 596348 h 1765189"/>
                <a:gd name="connsiteX7" fmla="*/ 215569 w 1184745"/>
                <a:gd name="connsiteY7" fmla="*/ 470893 h 1765189"/>
                <a:gd name="connsiteX8" fmla="*/ 142240 w 1184745"/>
                <a:gd name="connsiteY8" fmla="*/ 389171 h 1765189"/>
                <a:gd name="connsiteX9" fmla="*/ 58752 w 1184745"/>
                <a:gd name="connsiteY9" fmla="*/ 348091 h 1765189"/>
                <a:gd name="connsiteX10" fmla="*/ 7952 w 1184745"/>
                <a:gd name="connsiteY10" fmla="*/ 286246 h 1765189"/>
                <a:gd name="connsiteX11" fmla="*/ 0 w 1184745"/>
                <a:gd name="connsiteY11" fmla="*/ 0 h 1765189"/>
                <a:gd name="connsiteX12" fmla="*/ 0 w 1184745"/>
                <a:gd name="connsiteY12" fmla="*/ 0 h 1765189"/>
                <a:gd name="connsiteX13" fmla="*/ 0 w 1184745"/>
                <a:gd name="connsiteY13" fmla="*/ 0 h 1765189"/>
                <a:gd name="connsiteX14" fmla="*/ 0 w 1184745"/>
                <a:gd name="connsiteY14" fmla="*/ 0 h 176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84745" h="1765189">
                  <a:moveTo>
                    <a:pt x="1184745" y="1765189"/>
                  </a:moveTo>
                  <a:lnTo>
                    <a:pt x="1113183" y="1447137"/>
                  </a:lnTo>
                  <a:lnTo>
                    <a:pt x="1041621" y="1272208"/>
                  </a:lnTo>
                  <a:lnTo>
                    <a:pt x="938254" y="1121133"/>
                  </a:lnTo>
                  <a:lnTo>
                    <a:pt x="803082" y="882594"/>
                  </a:lnTo>
                  <a:lnTo>
                    <a:pt x="620202" y="755373"/>
                  </a:lnTo>
                  <a:lnTo>
                    <a:pt x="426721" y="596348"/>
                  </a:lnTo>
                  <a:lnTo>
                    <a:pt x="215569" y="470893"/>
                  </a:lnTo>
                  <a:lnTo>
                    <a:pt x="142240" y="389171"/>
                  </a:lnTo>
                  <a:lnTo>
                    <a:pt x="58752" y="348091"/>
                  </a:lnTo>
                  <a:lnTo>
                    <a:pt x="7952" y="28624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CE5105F-854A-5B9D-0B0F-26ACFA2E975A}"/>
                </a:ext>
              </a:extLst>
            </p:cNvPr>
            <p:cNvSpPr/>
            <p:nvPr/>
          </p:nvSpPr>
          <p:spPr>
            <a:xfrm>
              <a:off x="5623330" y="3087904"/>
              <a:ext cx="401934" cy="1500554"/>
            </a:xfrm>
            <a:custGeom>
              <a:avLst/>
              <a:gdLst>
                <a:gd name="connsiteX0" fmla="*/ 123929 w 401934"/>
                <a:gd name="connsiteY0" fmla="*/ 1500554 h 1500554"/>
                <a:gd name="connsiteX1" fmla="*/ 100483 w 401934"/>
                <a:gd name="connsiteY1" fmla="*/ 1349829 h 1500554"/>
                <a:gd name="connsiteX2" fmla="*/ 50242 w 401934"/>
                <a:gd name="connsiteY2" fmla="*/ 1195754 h 1500554"/>
                <a:gd name="connsiteX3" fmla="*/ 20097 w 401934"/>
                <a:gd name="connsiteY3" fmla="*/ 1078523 h 1500554"/>
                <a:gd name="connsiteX4" fmla="*/ 0 w 401934"/>
                <a:gd name="connsiteY4" fmla="*/ 907701 h 1500554"/>
                <a:gd name="connsiteX5" fmla="*/ 0 w 401934"/>
                <a:gd name="connsiteY5" fmla="*/ 756976 h 1500554"/>
                <a:gd name="connsiteX6" fmla="*/ 3349 w 401934"/>
                <a:gd name="connsiteY6" fmla="*/ 710084 h 1500554"/>
                <a:gd name="connsiteX7" fmla="*/ 117231 w 401934"/>
                <a:gd name="connsiteY7" fmla="*/ 750277 h 1500554"/>
                <a:gd name="connsiteX8" fmla="*/ 227762 w 401934"/>
                <a:gd name="connsiteY8" fmla="*/ 689987 h 1500554"/>
                <a:gd name="connsiteX9" fmla="*/ 284703 w 401934"/>
                <a:gd name="connsiteY9" fmla="*/ 572756 h 1500554"/>
                <a:gd name="connsiteX10" fmla="*/ 288053 w 401934"/>
                <a:gd name="connsiteY10" fmla="*/ 505767 h 1500554"/>
                <a:gd name="connsiteX11" fmla="*/ 274655 w 401934"/>
                <a:gd name="connsiteY11" fmla="*/ 452176 h 1500554"/>
                <a:gd name="connsiteX12" fmla="*/ 251209 w 401934"/>
                <a:gd name="connsiteY12" fmla="*/ 411983 h 1500554"/>
                <a:gd name="connsiteX13" fmla="*/ 291402 w 401934"/>
                <a:gd name="connsiteY13" fmla="*/ 211016 h 1500554"/>
                <a:gd name="connsiteX14" fmla="*/ 318198 w 401934"/>
                <a:gd name="connsiteY14" fmla="*/ 113882 h 1500554"/>
                <a:gd name="connsiteX15" fmla="*/ 401934 w 401934"/>
                <a:gd name="connsiteY15" fmla="*/ 0 h 150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1934" h="1500554">
                  <a:moveTo>
                    <a:pt x="123929" y="1500554"/>
                  </a:moveTo>
                  <a:lnTo>
                    <a:pt x="100483" y="1349829"/>
                  </a:lnTo>
                  <a:lnTo>
                    <a:pt x="50242" y="1195754"/>
                  </a:lnTo>
                  <a:lnTo>
                    <a:pt x="20097" y="1078523"/>
                  </a:lnTo>
                  <a:lnTo>
                    <a:pt x="0" y="907701"/>
                  </a:lnTo>
                  <a:lnTo>
                    <a:pt x="0" y="756976"/>
                  </a:lnTo>
                  <a:lnTo>
                    <a:pt x="3349" y="710084"/>
                  </a:lnTo>
                  <a:lnTo>
                    <a:pt x="117231" y="750277"/>
                  </a:lnTo>
                  <a:lnTo>
                    <a:pt x="227762" y="689987"/>
                  </a:lnTo>
                  <a:lnTo>
                    <a:pt x="284703" y="572756"/>
                  </a:lnTo>
                  <a:lnTo>
                    <a:pt x="288053" y="505767"/>
                  </a:lnTo>
                  <a:lnTo>
                    <a:pt x="274655" y="452176"/>
                  </a:lnTo>
                  <a:lnTo>
                    <a:pt x="251209" y="411983"/>
                  </a:lnTo>
                  <a:lnTo>
                    <a:pt x="291402" y="211016"/>
                  </a:lnTo>
                  <a:lnTo>
                    <a:pt x="318198" y="113882"/>
                  </a:lnTo>
                  <a:lnTo>
                    <a:pt x="401934" y="0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803E9F0-9A17-5B11-FF53-0D9BB7FB5E48}"/>
                </a:ext>
              </a:extLst>
            </p:cNvPr>
            <p:cNvSpPr/>
            <p:nvPr/>
          </p:nvSpPr>
          <p:spPr>
            <a:xfrm>
              <a:off x="6302335" y="3030965"/>
              <a:ext cx="847840" cy="962854"/>
            </a:xfrm>
            <a:custGeom>
              <a:avLst/>
              <a:gdLst>
                <a:gd name="connsiteX0" fmla="*/ 0 w 850761"/>
                <a:gd name="connsiteY0" fmla="*/ 0 h 927798"/>
                <a:gd name="connsiteX1" fmla="*/ 160774 w 850761"/>
                <a:gd name="connsiteY1" fmla="*/ 311499 h 927798"/>
                <a:gd name="connsiteX2" fmla="*/ 187569 w 850761"/>
                <a:gd name="connsiteY2" fmla="*/ 341644 h 927798"/>
                <a:gd name="connsiteX3" fmla="*/ 204317 w 850761"/>
                <a:gd name="connsiteY3" fmla="*/ 371789 h 927798"/>
                <a:gd name="connsiteX4" fmla="*/ 254558 w 850761"/>
                <a:gd name="connsiteY4" fmla="*/ 395235 h 927798"/>
                <a:gd name="connsiteX5" fmla="*/ 294752 w 850761"/>
                <a:gd name="connsiteY5" fmla="*/ 401934 h 927798"/>
                <a:gd name="connsiteX6" fmla="*/ 311499 w 850761"/>
                <a:gd name="connsiteY6" fmla="*/ 401934 h 927798"/>
                <a:gd name="connsiteX7" fmla="*/ 331596 w 850761"/>
                <a:gd name="connsiteY7" fmla="*/ 418681 h 927798"/>
                <a:gd name="connsiteX8" fmla="*/ 355042 w 850761"/>
                <a:gd name="connsiteY8" fmla="*/ 448826 h 927798"/>
                <a:gd name="connsiteX9" fmla="*/ 361741 w 850761"/>
                <a:gd name="connsiteY9" fmla="*/ 542611 h 927798"/>
                <a:gd name="connsiteX10" fmla="*/ 361741 w 850761"/>
                <a:gd name="connsiteY10" fmla="*/ 589503 h 927798"/>
                <a:gd name="connsiteX11" fmla="*/ 361741 w 850761"/>
                <a:gd name="connsiteY11" fmla="*/ 643094 h 927798"/>
                <a:gd name="connsiteX12" fmla="*/ 344994 w 850761"/>
                <a:gd name="connsiteY12" fmla="*/ 663191 h 927798"/>
                <a:gd name="connsiteX13" fmla="*/ 314849 w 850761"/>
                <a:gd name="connsiteY13" fmla="*/ 760325 h 927798"/>
                <a:gd name="connsiteX14" fmla="*/ 291402 w 850761"/>
                <a:gd name="connsiteY14" fmla="*/ 793819 h 927798"/>
                <a:gd name="connsiteX15" fmla="*/ 301451 w 850761"/>
                <a:gd name="connsiteY15" fmla="*/ 837362 h 927798"/>
                <a:gd name="connsiteX16" fmla="*/ 314849 w 850761"/>
                <a:gd name="connsiteY16" fmla="*/ 847411 h 927798"/>
                <a:gd name="connsiteX17" fmla="*/ 375139 w 850761"/>
                <a:gd name="connsiteY17" fmla="*/ 857459 h 927798"/>
                <a:gd name="connsiteX18" fmla="*/ 468923 w 850761"/>
                <a:gd name="connsiteY18" fmla="*/ 877556 h 927798"/>
                <a:gd name="connsiteX19" fmla="*/ 539262 w 850761"/>
                <a:gd name="connsiteY19" fmla="*/ 874206 h 927798"/>
                <a:gd name="connsiteX20" fmla="*/ 633046 w 850761"/>
                <a:gd name="connsiteY20" fmla="*/ 874206 h 927798"/>
                <a:gd name="connsiteX21" fmla="*/ 686638 w 850761"/>
                <a:gd name="connsiteY21" fmla="*/ 877556 h 927798"/>
                <a:gd name="connsiteX22" fmla="*/ 850761 w 850761"/>
                <a:gd name="connsiteY22" fmla="*/ 927798 h 927798"/>
                <a:gd name="connsiteX0" fmla="*/ 0 w 850761"/>
                <a:gd name="connsiteY0" fmla="*/ 0 h 927798"/>
                <a:gd name="connsiteX1" fmla="*/ 160774 w 850761"/>
                <a:gd name="connsiteY1" fmla="*/ 311499 h 927798"/>
                <a:gd name="connsiteX2" fmla="*/ 187569 w 850761"/>
                <a:gd name="connsiteY2" fmla="*/ 341644 h 927798"/>
                <a:gd name="connsiteX3" fmla="*/ 204317 w 850761"/>
                <a:gd name="connsiteY3" fmla="*/ 371789 h 927798"/>
                <a:gd name="connsiteX4" fmla="*/ 254558 w 850761"/>
                <a:gd name="connsiteY4" fmla="*/ 395235 h 927798"/>
                <a:gd name="connsiteX5" fmla="*/ 294752 w 850761"/>
                <a:gd name="connsiteY5" fmla="*/ 401934 h 927798"/>
                <a:gd name="connsiteX6" fmla="*/ 311499 w 850761"/>
                <a:gd name="connsiteY6" fmla="*/ 401934 h 927798"/>
                <a:gd name="connsiteX7" fmla="*/ 331596 w 850761"/>
                <a:gd name="connsiteY7" fmla="*/ 418681 h 927798"/>
                <a:gd name="connsiteX8" fmla="*/ 355042 w 850761"/>
                <a:gd name="connsiteY8" fmla="*/ 448826 h 927798"/>
                <a:gd name="connsiteX9" fmla="*/ 361741 w 850761"/>
                <a:gd name="connsiteY9" fmla="*/ 542611 h 927798"/>
                <a:gd name="connsiteX10" fmla="*/ 361741 w 850761"/>
                <a:gd name="connsiteY10" fmla="*/ 589503 h 927798"/>
                <a:gd name="connsiteX11" fmla="*/ 361741 w 850761"/>
                <a:gd name="connsiteY11" fmla="*/ 643094 h 927798"/>
                <a:gd name="connsiteX12" fmla="*/ 344994 w 850761"/>
                <a:gd name="connsiteY12" fmla="*/ 663191 h 927798"/>
                <a:gd name="connsiteX13" fmla="*/ 314849 w 850761"/>
                <a:gd name="connsiteY13" fmla="*/ 760325 h 927798"/>
                <a:gd name="connsiteX14" fmla="*/ 291402 w 850761"/>
                <a:gd name="connsiteY14" fmla="*/ 793819 h 927798"/>
                <a:gd name="connsiteX15" fmla="*/ 301451 w 850761"/>
                <a:gd name="connsiteY15" fmla="*/ 837362 h 927798"/>
                <a:gd name="connsiteX16" fmla="*/ 314849 w 850761"/>
                <a:gd name="connsiteY16" fmla="*/ 847411 h 927798"/>
                <a:gd name="connsiteX17" fmla="*/ 375139 w 850761"/>
                <a:gd name="connsiteY17" fmla="*/ 872066 h 927798"/>
                <a:gd name="connsiteX18" fmla="*/ 468923 w 850761"/>
                <a:gd name="connsiteY18" fmla="*/ 877556 h 927798"/>
                <a:gd name="connsiteX19" fmla="*/ 539262 w 850761"/>
                <a:gd name="connsiteY19" fmla="*/ 874206 h 927798"/>
                <a:gd name="connsiteX20" fmla="*/ 633046 w 850761"/>
                <a:gd name="connsiteY20" fmla="*/ 874206 h 927798"/>
                <a:gd name="connsiteX21" fmla="*/ 686638 w 850761"/>
                <a:gd name="connsiteY21" fmla="*/ 877556 h 927798"/>
                <a:gd name="connsiteX22" fmla="*/ 850761 w 850761"/>
                <a:gd name="connsiteY22" fmla="*/ 927798 h 927798"/>
                <a:gd name="connsiteX0" fmla="*/ 0 w 850761"/>
                <a:gd name="connsiteY0" fmla="*/ 0 h 927798"/>
                <a:gd name="connsiteX1" fmla="*/ 160774 w 850761"/>
                <a:gd name="connsiteY1" fmla="*/ 311499 h 927798"/>
                <a:gd name="connsiteX2" fmla="*/ 187569 w 850761"/>
                <a:gd name="connsiteY2" fmla="*/ 341644 h 927798"/>
                <a:gd name="connsiteX3" fmla="*/ 204317 w 850761"/>
                <a:gd name="connsiteY3" fmla="*/ 371789 h 927798"/>
                <a:gd name="connsiteX4" fmla="*/ 254558 w 850761"/>
                <a:gd name="connsiteY4" fmla="*/ 395235 h 927798"/>
                <a:gd name="connsiteX5" fmla="*/ 294752 w 850761"/>
                <a:gd name="connsiteY5" fmla="*/ 401934 h 927798"/>
                <a:gd name="connsiteX6" fmla="*/ 311499 w 850761"/>
                <a:gd name="connsiteY6" fmla="*/ 401934 h 927798"/>
                <a:gd name="connsiteX7" fmla="*/ 331596 w 850761"/>
                <a:gd name="connsiteY7" fmla="*/ 418681 h 927798"/>
                <a:gd name="connsiteX8" fmla="*/ 355042 w 850761"/>
                <a:gd name="connsiteY8" fmla="*/ 448826 h 927798"/>
                <a:gd name="connsiteX9" fmla="*/ 361741 w 850761"/>
                <a:gd name="connsiteY9" fmla="*/ 542611 h 927798"/>
                <a:gd name="connsiteX10" fmla="*/ 361741 w 850761"/>
                <a:gd name="connsiteY10" fmla="*/ 589503 h 927798"/>
                <a:gd name="connsiteX11" fmla="*/ 361741 w 850761"/>
                <a:gd name="connsiteY11" fmla="*/ 643094 h 927798"/>
                <a:gd name="connsiteX12" fmla="*/ 344994 w 850761"/>
                <a:gd name="connsiteY12" fmla="*/ 663191 h 927798"/>
                <a:gd name="connsiteX13" fmla="*/ 314849 w 850761"/>
                <a:gd name="connsiteY13" fmla="*/ 760325 h 927798"/>
                <a:gd name="connsiteX14" fmla="*/ 291402 w 850761"/>
                <a:gd name="connsiteY14" fmla="*/ 793819 h 927798"/>
                <a:gd name="connsiteX15" fmla="*/ 301451 w 850761"/>
                <a:gd name="connsiteY15" fmla="*/ 837362 h 927798"/>
                <a:gd name="connsiteX16" fmla="*/ 314849 w 850761"/>
                <a:gd name="connsiteY16" fmla="*/ 847411 h 927798"/>
                <a:gd name="connsiteX17" fmla="*/ 375139 w 850761"/>
                <a:gd name="connsiteY17" fmla="*/ 872066 h 927798"/>
                <a:gd name="connsiteX18" fmla="*/ 468923 w 850761"/>
                <a:gd name="connsiteY18" fmla="*/ 900927 h 927798"/>
                <a:gd name="connsiteX19" fmla="*/ 539262 w 850761"/>
                <a:gd name="connsiteY19" fmla="*/ 874206 h 927798"/>
                <a:gd name="connsiteX20" fmla="*/ 633046 w 850761"/>
                <a:gd name="connsiteY20" fmla="*/ 874206 h 927798"/>
                <a:gd name="connsiteX21" fmla="*/ 686638 w 850761"/>
                <a:gd name="connsiteY21" fmla="*/ 877556 h 927798"/>
                <a:gd name="connsiteX22" fmla="*/ 850761 w 850761"/>
                <a:gd name="connsiteY22" fmla="*/ 927798 h 927798"/>
                <a:gd name="connsiteX0" fmla="*/ 0 w 850761"/>
                <a:gd name="connsiteY0" fmla="*/ 0 h 927798"/>
                <a:gd name="connsiteX1" fmla="*/ 160774 w 850761"/>
                <a:gd name="connsiteY1" fmla="*/ 311499 h 927798"/>
                <a:gd name="connsiteX2" fmla="*/ 187569 w 850761"/>
                <a:gd name="connsiteY2" fmla="*/ 341644 h 927798"/>
                <a:gd name="connsiteX3" fmla="*/ 204317 w 850761"/>
                <a:gd name="connsiteY3" fmla="*/ 371789 h 927798"/>
                <a:gd name="connsiteX4" fmla="*/ 254558 w 850761"/>
                <a:gd name="connsiteY4" fmla="*/ 395235 h 927798"/>
                <a:gd name="connsiteX5" fmla="*/ 294752 w 850761"/>
                <a:gd name="connsiteY5" fmla="*/ 401934 h 927798"/>
                <a:gd name="connsiteX6" fmla="*/ 311499 w 850761"/>
                <a:gd name="connsiteY6" fmla="*/ 401934 h 927798"/>
                <a:gd name="connsiteX7" fmla="*/ 331596 w 850761"/>
                <a:gd name="connsiteY7" fmla="*/ 418681 h 927798"/>
                <a:gd name="connsiteX8" fmla="*/ 355042 w 850761"/>
                <a:gd name="connsiteY8" fmla="*/ 448826 h 927798"/>
                <a:gd name="connsiteX9" fmla="*/ 361741 w 850761"/>
                <a:gd name="connsiteY9" fmla="*/ 542611 h 927798"/>
                <a:gd name="connsiteX10" fmla="*/ 361741 w 850761"/>
                <a:gd name="connsiteY10" fmla="*/ 589503 h 927798"/>
                <a:gd name="connsiteX11" fmla="*/ 361741 w 850761"/>
                <a:gd name="connsiteY11" fmla="*/ 643094 h 927798"/>
                <a:gd name="connsiteX12" fmla="*/ 344994 w 850761"/>
                <a:gd name="connsiteY12" fmla="*/ 663191 h 927798"/>
                <a:gd name="connsiteX13" fmla="*/ 314849 w 850761"/>
                <a:gd name="connsiteY13" fmla="*/ 760325 h 927798"/>
                <a:gd name="connsiteX14" fmla="*/ 291402 w 850761"/>
                <a:gd name="connsiteY14" fmla="*/ 793819 h 927798"/>
                <a:gd name="connsiteX15" fmla="*/ 301451 w 850761"/>
                <a:gd name="connsiteY15" fmla="*/ 837362 h 927798"/>
                <a:gd name="connsiteX16" fmla="*/ 314849 w 850761"/>
                <a:gd name="connsiteY16" fmla="*/ 847411 h 927798"/>
                <a:gd name="connsiteX17" fmla="*/ 375139 w 850761"/>
                <a:gd name="connsiteY17" fmla="*/ 872066 h 927798"/>
                <a:gd name="connsiteX18" fmla="*/ 468923 w 850761"/>
                <a:gd name="connsiteY18" fmla="*/ 900927 h 927798"/>
                <a:gd name="connsiteX19" fmla="*/ 545105 w 850761"/>
                <a:gd name="connsiteY19" fmla="*/ 909263 h 927798"/>
                <a:gd name="connsiteX20" fmla="*/ 633046 w 850761"/>
                <a:gd name="connsiteY20" fmla="*/ 874206 h 927798"/>
                <a:gd name="connsiteX21" fmla="*/ 686638 w 850761"/>
                <a:gd name="connsiteY21" fmla="*/ 877556 h 927798"/>
                <a:gd name="connsiteX22" fmla="*/ 850761 w 850761"/>
                <a:gd name="connsiteY22" fmla="*/ 927798 h 927798"/>
                <a:gd name="connsiteX0" fmla="*/ 0 w 850761"/>
                <a:gd name="connsiteY0" fmla="*/ 0 h 927798"/>
                <a:gd name="connsiteX1" fmla="*/ 160774 w 850761"/>
                <a:gd name="connsiteY1" fmla="*/ 311499 h 927798"/>
                <a:gd name="connsiteX2" fmla="*/ 187569 w 850761"/>
                <a:gd name="connsiteY2" fmla="*/ 341644 h 927798"/>
                <a:gd name="connsiteX3" fmla="*/ 204317 w 850761"/>
                <a:gd name="connsiteY3" fmla="*/ 371789 h 927798"/>
                <a:gd name="connsiteX4" fmla="*/ 254558 w 850761"/>
                <a:gd name="connsiteY4" fmla="*/ 395235 h 927798"/>
                <a:gd name="connsiteX5" fmla="*/ 294752 w 850761"/>
                <a:gd name="connsiteY5" fmla="*/ 401934 h 927798"/>
                <a:gd name="connsiteX6" fmla="*/ 311499 w 850761"/>
                <a:gd name="connsiteY6" fmla="*/ 401934 h 927798"/>
                <a:gd name="connsiteX7" fmla="*/ 331596 w 850761"/>
                <a:gd name="connsiteY7" fmla="*/ 418681 h 927798"/>
                <a:gd name="connsiteX8" fmla="*/ 355042 w 850761"/>
                <a:gd name="connsiteY8" fmla="*/ 448826 h 927798"/>
                <a:gd name="connsiteX9" fmla="*/ 361741 w 850761"/>
                <a:gd name="connsiteY9" fmla="*/ 542611 h 927798"/>
                <a:gd name="connsiteX10" fmla="*/ 361741 w 850761"/>
                <a:gd name="connsiteY10" fmla="*/ 589503 h 927798"/>
                <a:gd name="connsiteX11" fmla="*/ 361741 w 850761"/>
                <a:gd name="connsiteY11" fmla="*/ 643094 h 927798"/>
                <a:gd name="connsiteX12" fmla="*/ 344994 w 850761"/>
                <a:gd name="connsiteY12" fmla="*/ 663191 h 927798"/>
                <a:gd name="connsiteX13" fmla="*/ 314849 w 850761"/>
                <a:gd name="connsiteY13" fmla="*/ 760325 h 927798"/>
                <a:gd name="connsiteX14" fmla="*/ 291402 w 850761"/>
                <a:gd name="connsiteY14" fmla="*/ 793819 h 927798"/>
                <a:gd name="connsiteX15" fmla="*/ 301451 w 850761"/>
                <a:gd name="connsiteY15" fmla="*/ 837362 h 927798"/>
                <a:gd name="connsiteX16" fmla="*/ 314849 w 850761"/>
                <a:gd name="connsiteY16" fmla="*/ 847411 h 927798"/>
                <a:gd name="connsiteX17" fmla="*/ 375139 w 850761"/>
                <a:gd name="connsiteY17" fmla="*/ 872066 h 927798"/>
                <a:gd name="connsiteX18" fmla="*/ 468923 w 850761"/>
                <a:gd name="connsiteY18" fmla="*/ 900927 h 927798"/>
                <a:gd name="connsiteX19" fmla="*/ 545105 w 850761"/>
                <a:gd name="connsiteY19" fmla="*/ 909263 h 927798"/>
                <a:gd name="connsiteX20" fmla="*/ 633046 w 850761"/>
                <a:gd name="connsiteY20" fmla="*/ 915106 h 927798"/>
                <a:gd name="connsiteX21" fmla="*/ 686638 w 850761"/>
                <a:gd name="connsiteY21" fmla="*/ 877556 h 927798"/>
                <a:gd name="connsiteX22" fmla="*/ 850761 w 850761"/>
                <a:gd name="connsiteY22" fmla="*/ 927798 h 927798"/>
                <a:gd name="connsiteX0" fmla="*/ 0 w 850761"/>
                <a:gd name="connsiteY0" fmla="*/ 0 h 933063"/>
                <a:gd name="connsiteX1" fmla="*/ 160774 w 850761"/>
                <a:gd name="connsiteY1" fmla="*/ 311499 h 933063"/>
                <a:gd name="connsiteX2" fmla="*/ 187569 w 850761"/>
                <a:gd name="connsiteY2" fmla="*/ 341644 h 933063"/>
                <a:gd name="connsiteX3" fmla="*/ 204317 w 850761"/>
                <a:gd name="connsiteY3" fmla="*/ 371789 h 933063"/>
                <a:gd name="connsiteX4" fmla="*/ 254558 w 850761"/>
                <a:gd name="connsiteY4" fmla="*/ 395235 h 933063"/>
                <a:gd name="connsiteX5" fmla="*/ 294752 w 850761"/>
                <a:gd name="connsiteY5" fmla="*/ 401934 h 933063"/>
                <a:gd name="connsiteX6" fmla="*/ 311499 w 850761"/>
                <a:gd name="connsiteY6" fmla="*/ 401934 h 933063"/>
                <a:gd name="connsiteX7" fmla="*/ 331596 w 850761"/>
                <a:gd name="connsiteY7" fmla="*/ 418681 h 933063"/>
                <a:gd name="connsiteX8" fmla="*/ 355042 w 850761"/>
                <a:gd name="connsiteY8" fmla="*/ 448826 h 933063"/>
                <a:gd name="connsiteX9" fmla="*/ 361741 w 850761"/>
                <a:gd name="connsiteY9" fmla="*/ 542611 h 933063"/>
                <a:gd name="connsiteX10" fmla="*/ 361741 w 850761"/>
                <a:gd name="connsiteY10" fmla="*/ 589503 h 933063"/>
                <a:gd name="connsiteX11" fmla="*/ 361741 w 850761"/>
                <a:gd name="connsiteY11" fmla="*/ 643094 h 933063"/>
                <a:gd name="connsiteX12" fmla="*/ 344994 w 850761"/>
                <a:gd name="connsiteY12" fmla="*/ 663191 h 933063"/>
                <a:gd name="connsiteX13" fmla="*/ 314849 w 850761"/>
                <a:gd name="connsiteY13" fmla="*/ 760325 h 933063"/>
                <a:gd name="connsiteX14" fmla="*/ 291402 w 850761"/>
                <a:gd name="connsiteY14" fmla="*/ 793819 h 933063"/>
                <a:gd name="connsiteX15" fmla="*/ 301451 w 850761"/>
                <a:gd name="connsiteY15" fmla="*/ 837362 h 933063"/>
                <a:gd name="connsiteX16" fmla="*/ 314849 w 850761"/>
                <a:gd name="connsiteY16" fmla="*/ 847411 h 933063"/>
                <a:gd name="connsiteX17" fmla="*/ 375139 w 850761"/>
                <a:gd name="connsiteY17" fmla="*/ 872066 h 933063"/>
                <a:gd name="connsiteX18" fmla="*/ 468923 w 850761"/>
                <a:gd name="connsiteY18" fmla="*/ 900927 h 933063"/>
                <a:gd name="connsiteX19" fmla="*/ 545105 w 850761"/>
                <a:gd name="connsiteY19" fmla="*/ 909263 h 933063"/>
                <a:gd name="connsiteX20" fmla="*/ 633046 w 850761"/>
                <a:gd name="connsiteY20" fmla="*/ 915106 h 933063"/>
                <a:gd name="connsiteX21" fmla="*/ 689559 w 850761"/>
                <a:gd name="connsiteY21" fmla="*/ 933063 h 933063"/>
                <a:gd name="connsiteX22" fmla="*/ 850761 w 850761"/>
                <a:gd name="connsiteY22" fmla="*/ 927798 h 933063"/>
                <a:gd name="connsiteX0" fmla="*/ 0 w 847840"/>
                <a:gd name="connsiteY0" fmla="*/ 0 h 962854"/>
                <a:gd name="connsiteX1" fmla="*/ 160774 w 847840"/>
                <a:gd name="connsiteY1" fmla="*/ 311499 h 962854"/>
                <a:gd name="connsiteX2" fmla="*/ 187569 w 847840"/>
                <a:gd name="connsiteY2" fmla="*/ 341644 h 962854"/>
                <a:gd name="connsiteX3" fmla="*/ 204317 w 847840"/>
                <a:gd name="connsiteY3" fmla="*/ 371789 h 962854"/>
                <a:gd name="connsiteX4" fmla="*/ 254558 w 847840"/>
                <a:gd name="connsiteY4" fmla="*/ 395235 h 962854"/>
                <a:gd name="connsiteX5" fmla="*/ 294752 w 847840"/>
                <a:gd name="connsiteY5" fmla="*/ 401934 h 962854"/>
                <a:gd name="connsiteX6" fmla="*/ 311499 w 847840"/>
                <a:gd name="connsiteY6" fmla="*/ 401934 h 962854"/>
                <a:gd name="connsiteX7" fmla="*/ 331596 w 847840"/>
                <a:gd name="connsiteY7" fmla="*/ 418681 h 962854"/>
                <a:gd name="connsiteX8" fmla="*/ 355042 w 847840"/>
                <a:gd name="connsiteY8" fmla="*/ 448826 h 962854"/>
                <a:gd name="connsiteX9" fmla="*/ 361741 w 847840"/>
                <a:gd name="connsiteY9" fmla="*/ 542611 h 962854"/>
                <a:gd name="connsiteX10" fmla="*/ 361741 w 847840"/>
                <a:gd name="connsiteY10" fmla="*/ 589503 h 962854"/>
                <a:gd name="connsiteX11" fmla="*/ 361741 w 847840"/>
                <a:gd name="connsiteY11" fmla="*/ 643094 h 962854"/>
                <a:gd name="connsiteX12" fmla="*/ 344994 w 847840"/>
                <a:gd name="connsiteY12" fmla="*/ 663191 h 962854"/>
                <a:gd name="connsiteX13" fmla="*/ 314849 w 847840"/>
                <a:gd name="connsiteY13" fmla="*/ 760325 h 962854"/>
                <a:gd name="connsiteX14" fmla="*/ 291402 w 847840"/>
                <a:gd name="connsiteY14" fmla="*/ 793819 h 962854"/>
                <a:gd name="connsiteX15" fmla="*/ 301451 w 847840"/>
                <a:gd name="connsiteY15" fmla="*/ 837362 h 962854"/>
                <a:gd name="connsiteX16" fmla="*/ 314849 w 847840"/>
                <a:gd name="connsiteY16" fmla="*/ 847411 h 962854"/>
                <a:gd name="connsiteX17" fmla="*/ 375139 w 847840"/>
                <a:gd name="connsiteY17" fmla="*/ 872066 h 962854"/>
                <a:gd name="connsiteX18" fmla="*/ 468923 w 847840"/>
                <a:gd name="connsiteY18" fmla="*/ 900927 h 962854"/>
                <a:gd name="connsiteX19" fmla="*/ 545105 w 847840"/>
                <a:gd name="connsiteY19" fmla="*/ 909263 h 962854"/>
                <a:gd name="connsiteX20" fmla="*/ 633046 w 847840"/>
                <a:gd name="connsiteY20" fmla="*/ 915106 h 962854"/>
                <a:gd name="connsiteX21" fmla="*/ 689559 w 847840"/>
                <a:gd name="connsiteY21" fmla="*/ 933063 h 962854"/>
                <a:gd name="connsiteX22" fmla="*/ 847840 w 847840"/>
                <a:gd name="connsiteY22" fmla="*/ 962854 h 962854"/>
                <a:gd name="connsiteX0" fmla="*/ 0 w 847840"/>
                <a:gd name="connsiteY0" fmla="*/ 0 h 962854"/>
                <a:gd name="connsiteX1" fmla="*/ 160774 w 847840"/>
                <a:gd name="connsiteY1" fmla="*/ 311499 h 962854"/>
                <a:gd name="connsiteX2" fmla="*/ 187569 w 847840"/>
                <a:gd name="connsiteY2" fmla="*/ 341644 h 962854"/>
                <a:gd name="connsiteX3" fmla="*/ 204317 w 847840"/>
                <a:gd name="connsiteY3" fmla="*/ 371789 h 962854"/>
                <a:gd name="connsiteX4" fmla="*/ 254558 w 847840"/>
                <a:gd name="connsiteY4" fmla="*/ 395235 h 962854"/>
                <a:gd name="connsiteX5" fmla="*/ 294752 w 847840"/>
                <a:gd name="connsiteY5" fmla="*/ 401934 h 962854"/>
                <a:gd name="connsiteX6" fmla="*/ 311499 w 847840"/>
                <a:gd name="connsiteY6" fmla="*/ 401934 h 962854"/>
                <a:gd name="connsiteX7" fmla="*/ 331596 w 847840"/>
                <a:gd name="connsiteY7" fmla="*/ 418681 h 962854"/>
                <a:gd name="connsiteX8" fmla="*/ 355042 w 847840"/>
                <a:gd name="connsiteY8" fmla="*/ 448826 h 962854"/>
                <a:gd name="connsiteX9" fmla="*/ 361741 w 847840"/>
                <a:gd name="connsiteY9" fmla="*/ 542611 h 962854"/>
                <a:gd name="connsiteX10" fmla="*/ 361741 w 847840"/>
                <a:gd name="connsiteY10" fmla="*/ 589503 h 962854"/>
                <a:gd name="connsiteX11" fmla="*/ 361741 w 847840"/>
                <a:gd name="connsiteY11" fmla="*/ 643094 h 962854"/>
                <a:gd name="connsiteX12" fmla="*/ 344994 w 847840"/>
                <a:gd name="connsiteY12" fmla="*/ 663191 h 962854"/>
                <a:gd name="connsiteX13" fmla="*/ 314849 w 847840"/>
                <a:gd name="connsiteY13" fmla="*/ 760325 h 962854"/>
                <a:gd name="connsiteX14" fmla="*/ 291402 w 847840"/>
                <a:gd name="connsiteY14" fmla="*/ 793819 h 962854"/>
                <a:gd name="connsiteX15" fmla="*/ 301451 w 847840"/>
                <a:gd name="connsiteY15" fmla="*/ 837362 h 962854"/>
                <a:gd name="connsiteX16" fmla="*/ 314849 w 847840"/>
                <a:gd name="connsiteY16" fmla="*/ 847411 h 962854"/>
                <a:gd name="connsiteX17" fmla="*/ 375139 w 847840"/>
                <a:gd name="connsiteY17" fmla="*/ 889594 h 962854"/>
                <a:gd name="connsiteX18" fmla="*/ 468923 w 847840"/>
                <a:gd name="connsiteY18" fmla="*/ 900927 h 962854"/>
                <a:gd name="connsiteX19" fmla="*/ 545105 w 847840"/>
                <a:gd name="connsiteY19" fmla="*/ 909263 h 962854"/>
                <a:gd name="connsiteX20" fmla="*/ 633046 w 847840"/>
                <a:gd name="connsiteY20" fmla="*/ 915106 h 962854"/>
                <a:gd name="connsiteX21" fmla="*/ 689559 w 847840"/>
                <a:gd name="connsiteY21" fmla="*/ 933063 h 962854"/>
                <a:gd name="connsiteX22" fmla="*/ 847840 w 847840"/>
                <a:gd name="connsiteY22" fmla="*/ 962854 h 962854"/>
                <a:gd name="connsiteX0" fmla="*/ 0 w 847840"/>
                <a:gd name="connsiteY0" fmla="*/ 0 h 962854"/>
                <a:gd name="connsiteX1" fmla="*/ 160774 w 847840"/>
                <a:gd name="connsiteY1" fmla="*/ 311499 h 962854"/>
                <a:gd name="connsiteX2" fmla="*/ 187569 w 847840"/>
                <a:gd name="connsiteY2" fmla="*/ 341644 h 962854"/>
                <a:gd name="connsiteX3" fmla="*/ 204317 w 847840"/>
                <a:gd name="connsiteY3" fmla="*/ 371789 h 962854"/>
                <a:gd name="connsiteX4" fmla="*/ 254558 w 847840"/>
                <a:gd name="connsiteY4" fmla="*/ 395235 h 962854"/>
                <a:gd name="connsiteX5" fmla="*/ 294752 w 847840"/>
                <a:gd name="connsiteY5" fmla="*/ 401934 h 962854"/>
                <a:gd name="connsiteX6" fmla="*/ 311499 w 847840"/>
                <a:gd name="connsiteY6" fmla="*/ 401934 h 962854"/>
                <a:gd name="connsiteX7" fmla="*/ 331596 w 847840"/>
                <a:gd name="connsiteY7" fmla="*/ 418681 h 962854"/>
                <a:gd name="connsiteX8" fmla="*/ 355042 w 847840"/>
                <a:gd name="connsiteY8" fmla="*/ 448826 h 962854"/>
                <a:gd name="connsiteX9" fmla="*/ 361741 w 847840"/>
                <a:gd name="connsiteY9" fmla="*/ 542611 h 962854"/>
                <a:gd name="connsiteX10" fmla="*/ 361741 w 847840"/>
                <a:gd name="connsiteY10" fmla="*/ 589503 h 962854"/>
                <a:gd name="connsiteX11" fmla="*/ 361741 w 847840"/>
                <a:gd name="connsiteY11" fmla="*/ 643094 h 962854"/>
                <a:gd name="connsiteX12" fmla="*/ 344994 w 847840"/>
                <a:gd name="connsiteY12" fmla="*/ 663191 h 962854"/>
                <a:gd name="connsiteX13" fmla="*/ 314849 w 847840"/>
                <a:gd name="connsiteY13" fmla="*/ 760325 h 962854"/>
                <a:gd name="connsiteX14" fmla="*/ 291402 w 847840"/>
                <a:gd name="connsiteY14" fmla="*/ 793819 h 962854"/>
                <a:gd name="connsiteX15" fmla="*/ 301451 w 847840"/>
                <a:gd name="connsiteY15" fmla="*/ 837362 h 962854"/>
                <a:gd name="connsiteX16" fmla="*/ 314849 w 847840"/>
                <a:gd name="connsiteY16" fmla="*/ 850332 h 962854"/>
                <a:gd name="connsiteX17" fmla="*/ 375139 w 847840"/>
                <a:gd name="connsiteY17" fmla="*/ 889594 h 962854"/>
                <a:gd name="connsiteX18" fmla="*/ 468923 w 847840"/>
                <a:gd name="connsiteY18" fmla="*/ 900927 h 962854"/>
                <a:gd name="connsiteX19" fmla="*/ 545105 w 847840"/>
                <a:gd name="connsiteY19" fmla="*/ 909263 h 962854"/>
                <a:gd name="connsiteX20" fmla="*/ 633046 w 847840"/>
                <a:gd name="connsiteY20" fmla="*/ 915106 h 962854"/>
                <a:gd name="connsiteX21" fmla="*/ 689559 w 847840"/>
                <a:gd name="connsiteY21" fmla="*/ 933063 h 962854"/>
                <a:gd name="connsiteX22" fmla="*/ 847840 w 847840"/>
                <a:gd name="connsiteY22" fmla="*/ 962854 h 96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47840" h="962854">
                  <a:moveTo>
                    <a:pt x="0" y="0"/>
                  </a:moveTo>
                  <a:lnTo>
                    <a:pt x="160774" y="311499"/>
                  </a:lnTo>
                  <a:lnTo>
                    <a:pt x="187569" y="341644"/>
                  </a:lnTo>
                  <a:lnTo>
                    <a:pt x="204317" y="371789"/>
                  </a:lnTo>
                  <a:lnTo>
                    <a:pt x="254558" y="395235"/>
                  </a:lnTo>
                  <a:lnTo>
                    <a:pt x="294752" y="401934"/>
                  </a:lnTo>
                  <a:lnTo>
                    <a:pt x="311499" y="401934"/>
                  </a:lnTo>
                  <a:lnTo>
                    <a:pt x="331596" y="418681"/>
                  </a:lnTo>
                  <a:lnTo>
                    <a:pt x="355042" y="448826"/>
                  </a:lnTo>
                  <a:lnTo>
                    <a:pt x="361741" y="542611"/>
                  </a:lnTo>
                  <a:lnTo>
                    <a:pt x="361741" y="589503"/>
                  </a:lnTo>
                  <a:lnTo>
                    <a:pt x="361741" y="643094"/>
                  </a:lnTo>
                  <a:lnTo>
                    <a:pt x="344994" y="663191"/>
                  </a:lnTo>
                  <a:lnTo>
                    <a:pt x="314849" y="760325"/>
                  </a:lnTo>
                  <a:lnTo>
                    <a:pt x="291402" y="793819"/>
                  </a:lnTo>
                  <a:lnTo>
                    <a:pt x="301451" y="837362"/>
                  </a:lnTo>
                  <a:lnTo>
                    <a:pt x="314849" y="850332"/>
                  </a:lnTo>
                  <a:lnTo>
                    <a:pt x="375139" y="889594"/>
                  </a:lnTo>
                  <a:lnTo>
                    <a:pt x="468923" y="900927"/>
                  </a:lnTo>
                  <a:lnTo>
                    <a:pt x="545105" y="909263"/>
                  </a:lnTo>
                  <a:lnTo>
                    <a:pt x="633046" y="915106"/>
                  </a:lnTo>
                  <a:lnTo>
                    <a:pt x="689559" y="933063"/>
                  </a:lnTo>
                  <a:lnTo>
                    <a:pt x="847840" y="962854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BE7ED38-BE16-4E59-972D-CB9801A9D44D}"/>
                </a:ext>
              </a:extLst>
            </p:cNvPr>
            <p:cNvSpPr/>
            <p:nvPr/>
          </p:nvSpPr>
          <p:spPr>
            <a:xfrm>
              <a:off x="7922102" y="4628468"/>
              <a:ext cx="401592" cy="1042657"/>
            </a:xfrm>
            <a:custGeom>
              <a:avLst/>
              <a:gdLst>
                <a:gd name="connsiteX0" fmla="*/ 0 w 351065"/>
                <a:gd name="connsiteY0" fmla="*/ 1073604 h 1073604"/>
                <a:gd name="connsiteX1" fmla="*/ 106136 w 351065"/>
                <a:gd name="connsiteY1" fmla="*/ 963386 h 1073604"/>
                <a:gd name="connsiteX2" fmla="*/ 163286 w 351065"/>
                <a:gd name="connsiteY2" fmla="*/ 873579 h 1073604"/>
                <a:gd name="connsiteX3" fmla="*/ 155122 w 351065"/>
                <a:gd name="connsiteY3" fmla="*/ 812347 h 1073604"/>
                <a:gd name="connsiteX4" fmla="*/ 146957 w 351065"/>
                <a:gd name="connsiteY4" fmla="*/ 775607 h 1073604"/>
                <a:gd name="connsiteX5" fmla="*/ 146957 w 351065"/>
                <a:gd name="connsiteY5" fmla="*/ 759279 h 1073604"/>
                <a:gd name="connsiteX6" fmla="*/ 134711 w 351065"/>
                <a:gd name="connsiteY6" fmla="*/ 722540 h 1073604"/>
                <a:gd name="connsiteX7" fmla="*/ 281668 w 351065"/>
                <a:gd name="connsiteY7" fmla="*/ 379640 h 1073604"/>
                <a:gd name="connsiteX8" fmla="*/ 351065 w 351065"/>
                <a:gd name="connsiteY8" fmla="*/ 228600 h 1073604"/>
                <a:gd name="connsiteX9" fmla="*/ 342900 w 351065"/>
                <a:gd name="connsiteY9" fmla="*/ 183697 h 1073604"/>
                <a:gd name="connsiteX10" fmla="*/ 322490 w 351065"/>
                <a:gd name="connsiteY10" fmla="*/ 106136 h 1073604"/>
                <a:gd name="connsiteX11" fmla="*/ 338818 w 351065"/>
                <a:gd name="connsiteY11" fmla="*/ 0 h 107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1065" h="1073604">
                  <a:moveTo>
                    <a:pt x="0" y="1073604"/>
                  </a:moveTo>
                  <a:lnTo>
                    <a:pt x="106136" y="963386"/>
                  </a:lnTo>
                  <a:lnTo>
                    <a:pt x="163286" y="873579"/>
                  </a:lnTo>
                  <a:lnTo>
                    <a:pt x="155122" y="812347"/>
                  </a:lnTo>
                  <a:lnTo>
                    <a:pt x="146957" y="775607"/>
                  </a:lnTo>
                  <a:lnTo>
                    <a:pt x="146957" y="759279"/>
                  </a:lnTo>
                  <a:lnTo>
                    <a:pt x="134711" y="722540"/>
                  </a:lnTo>
                  <a:lnTo>
                    <a:pt x="281668" y="379640"/>
                  </a:lnTo>
                  <a:lnTo>
                    <a:pt x="351065" y="228600"/>
                  </a:lnTo>
                  <a:lnTo>
                    <a:pt x="342900" y="183697"/>
                  </a:lnTo>
                  <a:lnTo>
                    <a:pt x="322490" y="106136"/>
                  </a:lnTo>
                  <a:lnTo>
                    <a:pt x="338818" y="0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D0644A5-2832-865E-BFCD-8C188D57C11C}"/>
                </a:ext>
              </a:extLst>
            </p:cNvPr>
            <p:cNvSpPr/>
            <p:nvPr/>
          </p:nvSpPr>
          <p:spPr>
            <a:xfrm>
              <a:off x="6709734" y="5337265"/>
              <a:ext cx="87943" cy="62804"/>
            </a:xfrm>
            <a:custGeom>
              <a:avLst/>
              <a:gdLst>
                <a:gd name="connsiteX0" fmla="*/ 0 w 146957"/>
                <a:gd name="connsiteY0" fmla="*/ 126546 h 126546"/>
                <a:gd name="connsiteX1" fmla="*/ 77561 w 146957"/>
                <a:gd name="connsiteY1" fmla="*/ 69396 h 126546"/>
                <a:gd name="connsiteX2" fmla="*/ 146957 w 146957"/>
                <a:gd name="connsiteY2" fmla="*/ 0 h 12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957" h="126546">
                  <a:moveTo>
                    <a:pt x="0" y="126546"/>
                  </a:moveTo>
                  <a:lnTo>
                    <a:pt x="77561" y="69396"/>
                  </a:lnTo>
                  <a:lnTo>
                    <a:pt x="146957" y="0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5A2FC7E-34F9-9247-D512-785AA6A8CA8B}"/>
                </a:ext>
              </a:extLst>
            </p:cNvPr>
            <p:cNvSpPr/>
            <p:nvPr/>
          </p:nvSpPr>
          <p:spPr>
            <a:xfrm rot="2330891">
              <a:off x="4330756" y="3734798"/>
              <a:ext cx="55815" cy="45719"/>
            </a:xfrm>
            <a:custGeom>
              <a:avLst/>
              <a:gdLst>
                <a:gd name="connsiteX0" fmla="*/ 0 w 87086"/>
                <a:gd name="connsiteY0" fmla="*/ 20096 h 20096"/>
                <a:gd name="connsiteX1" fmla="*/ 0 w 87086"/>
                <a:gd name="connsiteY1" fmla="*/ 20096 h 20096"/>
                <a:gd name="connsiteX2" fmla="*/ 33494 w 87086"/>
                <a:gd name="connsiteY2" fmla="*/ 16747 h 20096"/>
                <a:gd name="connsiteX3" fmla="*/ 60290 w 87086"/>
                <a:gd name="connsiteY3" fmla="*/ 6699 h 20096"/>
                <a:gd name="connsiteX4" fmla="*/ 87086 w 87086"/>
                <a:gd name="connsiteY4" fmla="*/ 0 h 20096"/>
                <a:gd name="connsiteX5" fmla="*/ 87086 w 87086"/>
                <a:gd name="connsiteY5" fmla="*/ 0 h 2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086" h="20096">
                  <a:moveTo>
                    <a:pt x="0" y="20096"/>
                  </a:moveTo>
                  <a:lnTo>
                    <a:pt x="0" y="20096"/>
                  </a:lnTo>
                  <a:cubicBezTo>
                    <a:pt x="11165" y="18980"/>
                    <a:pt x="22541" y="19181"/>
                    <a:pt x="33494" y="16747"/>
                  </a:cubicBezTo>
                  <a:cubicBezTo>
                    <a:pt x="42806" y="14678"/>
                    <a:pt x="51240" y="9716"/>
                    <a:pt x="60290" y="6699"/>
                  </a:cubicBezTo>
                  <a:cubicBezTo>
                    <a:pt x="60306" y="6694"/>
                    <a:pt x="87070" y="4"/>
                    <a:pt x="87086" y="0"/>
                  </a:cubicBezTo>
                  <a:lnTo>
                    <a:pt x="87086" y="0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5F127F0-40B6-60BD-5329-81CAEC30A279}"/>
                </a:ext>
              </a:extLst>
            </p:cNvPr>
            <p:cNvSpPr/>
            <p:nvPr/>
          </p:nvSpPr>
          <p:spPr>
            <a:xfrm>
              <a:off x="2810211" y="5426220"/>
              <a:ext cx="363354" cy="217110"/>
            </a:xfrm>
            <a:custGeom>
              <a:avLst/>
              <a:gdLst>
                <a:gd name="connsiteX0" fmla="*/ 566928 w 566928"/>
                <a:gd name="connsiteY0" fmla="*/ 0 h 347472"/>
                <a:gd name="connsiteX1" fmla="*/ 484632 w 566928"/>
                <a:gd name="connsiteY1" fmla="*/ 54864 h 347472"/>
                <a:gd name="connsiteX2" fmla="*/ 109728 w 566928"/>
                <a:gd name="connsiteY2" fmla="*/ 146304 h 347472"/>
                <a:gd name="connsiteX3" fmla="*/ 64008 w 566928"/>
                <a:gd name="connsiteY3" fmla="*/ 192024 h 347472"/>
                <a:gd name="connsiteX4" fmla="*/ 64008 w 566928"/>
                <a:gd name="connsiteY4" fmla="*/ 265176 h 347472"/>
                <a:gd name="connsiteX5" fmla="*/ 0 w 566928"/>
                <a:gd name="connsiteY5" fmla="*/ 347472 h 347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6928" h="347472">
                  <a:moveTo>
                    <a:pt x="566928" y="0"/>
                  </a:moveTo>
                  <a:lnTo>
                    <a:pt x="484632" y="54864"/>
                  </a:lnTo>
                  <a:lnTo>
                    <a:pt x="109728" y="146304"/>
                  </a:lnTo>
                  <a:lnTo>
                    <a:pt x="64008" y="192024"/>
                  </a:lnTo>
                  <a:lnTo>
                    <a:pt x="64008" y="265176"/>
                  </a:lnTo>
                  <a:lnTo>
                    <a:pt x="0" y="347472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7269963-174F-DB21-A79D-C18E41A34872}"/>
                </a:ext>
              </a:extLst>
            </p:cNvPr>
            <p:cNvSpPr/>
            <p:nvPr/>
          </p:nvSpPr>
          <p:spPr>
            <a:xfrm>
              <a:off x="4388661" y="2616944"/>
              <a:ext cx="3532748" cy="1238502"/>
            </a:xfrm>
            <a:custGeom>
              <a:avLst/>
              <a:gdLst>
                <a:gd name="connsiteX0" fmla="*/ 0 w 3490128"/>
                <a:gd name="connsiteY0" fmla="*/ 1148861 h 1148861"/>
                <a:gd name="connsiteX1" fmla="*/ 36844 w 3490128"/>
                <a:gd name="connsiteY1" fmla="*/ 994786 h 1148861"/>
                <a:gd name="connsiteX2" fmla="*/ 70339 w 3490128"/>
                <a:gd name="connsiteY2" fmla="*/ 880905 h 1148861"/>
                <a:gd name="connsiteX3" fmla="*/ 66989 w 3490128"/>
                <a:gd name="connsiteY3" fmla="*/ 767024 h 1148861"/>
                <a:gd name="connsiteX4" fmla="*/ 97134 w 3490128"/>
                <a:gd name="connsiteY4" fmla="*/ 629696 h 1148861"/>
                <a:gd name="connsiteX5" fmla="*/ 264607 w 3490128"/>
                <a:gd name="connsiteY5" fmla="*/ 475621 h 1148861"/>
                <a:gd name="connsiteX6" fmla="*/ 388536 w 3490128"/>
                <a:gd name="connsiteY6" fmla="*/ 344993 h 1148861"/>
                <a:gd name="connsiteX7" fmla="*/ 542611 w 3490128"/>
                <a:gd name="connsiteY7" fmla="*/ 271305 h 1148861"/>
                <a:gd name="connsiteX8" fmla="*/ 693336 w 3490128"/>
                <a:gd name="connsiteY8" fmla="*/ 247859 h 1148861"/>
                <a:gd name="connsiteX9" fmla="*/ 847411 w 3490128"/>
                <a:gd name="connsiteY9" fmla="*/ 227762 h 1148861"/>
                <a:gd name="connsiteX10" fmla="*/ 904352 w 3490128"/>
                <a:gd name="connsiteY10" fmla="*/ 227762 h 1148861"/>
                <a:gd name="connsiteX11" fmla="*/ 1068475 w 3490128"/>
                <a:gd name="connsiteY11" fmla="*/ 241160 h 1148861"/>
                <a:gd name="connsiteX12" fmla="*/ 1199103 w 3490128"/>
                <a:gd name="connsiteY12" fmla="*/ 314848 h 1148861"/>
                <a:gd name="connsiteX13" fmla="*/ 1416818 w 3490128"/>
                <a:gd name="connsiteY13" fmla="*/ 371789 h 1148861"/>
                <a:gd name="connsiteX14" fmla="*/ 1487156 w 3490128"/>
                <a:gd name="connsiteY14" fmla="*/ 385186 h 1148861"/>
                <a:gd name="connsiteX15" fmla="*/ 1547446 w 3490128"/>
                <a:gd name="connsiteY15" fmla="*/ 378487 h 1148861"/>
                <a:gd name="connsiteX16" fmla="*/ 1728317 w 3490128"/>
                <a:gd name="connsiteY16" fmla="*/ 348342 h 1148861"/>
                <a:gd name="connsiteX17" fmla="*/ 1865644 w 3490128"/>
                <a:gd name="connsiteY17" fmla="*/ 321547 h 1148861"/>
                <a:gd name="connsiteX18" fmla="*/ 2043165 w 3490128"/>
                <a:gd name="connsiteY18" fmla="*/ 234461 h 1148861"/>
                <a:gd name="connsiteX19" fmla="*/ 2224035 w 3490128"/>
                <a:gd name="connsiteY19" fmla="*/ 150725 h 1148861"/>
                <a:gd name="connsiteX20" fmla="*/ 2331218 w 3490128"/>
                <a:gd name="connsiteY20" fmla="*/ 97134 h 1148861"/>
                <a:gd name="connsiteX21" fmla="*/ 2445099 w 3490128"/>
                <a:gd name="connsiteY21" fmla="*/ 66989 h 1148861"/>
                <a:gd name="connsiteX22" fmla="*/ 3490128 w 3490128"/>
                <a:gd name="connsiteY22" fmla="*/ 0 h 1148861"/>
                <a:gd name="connsiteX23" fmla="*/ 3490128 w 3490128"/>
                <a:gd name="connsiteY23" fmla="*/ 3349 h 1148861"/>
                <a:gd name="connsiteX24" fmla="*/ 3490128 w 3490128"/>
                <a:gd name="connsiteY24" fmla="*/ 3349 h 1148861"/>
                <a:gd name="connsiteX0" fmla="*/ 0 w 3490128"/>
                <a:gd name="connsiteY0" fmla="*/ 1148861 h 1148861"/>
                <a:gd name="connsiteX1" fmla="*/ 36844 w 3490128"/>
                <a:gd name="connsiteY1" fmla="*/ 994786 h 1148861"/>
                <a:gd name="connsiteX2" fmla="*/ 70339 w 3490128"/>
                <a:gd name="connsiteY2" fmla="*/ 880905 h 1148861"/>
                <a:gd name="connsiteX3" fmla="*/ 66989 w 3490128"/>
                <a:gd name="connsiteY3" fmla="*/ 767024 h 1148861"/>
                <a:gd name="connsiteX4" fmla="*/ 117231 w 3490128"/>
                <a:gd name="connsiteY4" fmla="*/ 622997 h 1148861"/>
                <a:gd name="connsiteX5" fmla="*/ 264607 w 3490128"/>
                <a:gd name="connsiteY5" fmla="*/ 475621 h 1148861"/>
                <a:gd name="connsiteX6" fmla="*/ 388536 w 3490128"/>
                <a:gd name="connsiteY6" fmla="*/ 344993 h 1148861"/>
                <a:gd name="connsiteX7" fmla="*/ 542611 w 3490128"/>
                <a:gd name="connsiteY7" fmla="*/ 271305 h 1148861"/>
                <a:gd name="connsiteX8" fmla="*/ 693336 w 3490128"/>
                <a:gd name="connsiteY8" fmla="*/ 247859 h 1148861"/>
                <a:gd name="connsiteX9" fmla="*/ 847411 w 3490128"/>
                <a:gd name="connsiteY9" fmla="*/ 227762 h 1148861"/>
                <a:gd name="connsiteX10" fmla="*/ 904352 w 3490128"/>
                <a:gd name="connsiteY10" fmla="*/ 227762 h 1148861"/>
                <a:gd name="connsiteX11" fmla="*/ 1068475 w 3490128"/>
                <a:gd name="connsiteY11" fmla="*/ 241160 h 1148861"/>
                <a:gd name="connsiteX12" fmla="*/ 1199103 w 3490128"/>
                <a:gd name="connsiteY12" fmla="*/ 314848 h 1148861"/>
                <a:gd name="connsiteX13" fmla="*/ 1416818 w 3490128"/>
                <a:gd name="connsiteY13" fmla="*/ 371789 h 1148861"/>
                <a:gd name="connsiteX14" fmla="*/ 1487156 w 3490128"/>
                <a:gd name="connsiteY14" fmla="*/ 385186 h 1148861"/>
                <a:gd name="connsiteX15" fmla="*/ 1547446 w 3490128"/>
                <a:gd name="connsiteY15" fmla="*/ 378487 h 1148861"/>
                <a:gd name="connsiteX16" fmla="*/ 1728317 w 3490128"/>
                <a:gd name="connsiteY16" fmla="*/ 348342 h 1148861"/>
                <a:gd name="connsiteX17" fmla="*/ 1865644 w 3490128"/>
                <a:gd name="connsiteY17" fmla="*/ 321547 h 1148861"/>
                <a:gd name="connsiteX18" fmla="*/ 2043165 w 3490128"/>
                <a:gd name="connsiteY18" fmla="*/ 234461 h 1148861"/>
                <a:gd name="connsiteX19" fmla="*/ 2224035 w 3490128"/>
                <a:gd name="connsiteY19" fmla="*/ 150725 h 1148861"/>
                <a:gd name="connsiteX20" fmla="*/ 2331218 w 3490128"/>
                <a:gd name="connsiteY20" fmla="*/ 97134 h 1148861"/>
                <a:gd name="connsiteX21" fmla="*/ 2445099 w 3490128"/>
                <a:gd name="connsiteY21" fmla="*/ 66989 h 1148861"/>
                <a:gd name="connsiteX22" fmla="*/ 3490128 w 3490128"/>
                <a:gd name="connsiteY22" fmla="*/ 0 h 1148861"/>
                <a:gd name="connsiteX23" fmla="*/ 3490128 w 3490128"/>
                <a:gd name="connsiteY23" fmla="*/ 3349 h 1148861"/>
                <a:gd name="connsiteX24" fmla="*/ 3490128 w 3490128"/>
                <a:gd name="connsiteY24" fmla="*/ 3349 h 1148861"/>
                <a:gd name="connsiteX0" fmla="*/ 0 w 3740038"/>
                <a:gd name="connsiteY0" fmla="*/ 1149386 h 1149386"/>
                <a:gd name="connsiteX1" fmla="*/ 36844 w 3740038"/>
                <a:gd name="connsiteY1" fmla="*/ 995311 h 1149386"/>
                <a:gd name="connsiteX2" fmla="*/ 70339 w 3740038"/>
                <a:gd name="connsiteY2" fmla="*/ 881430 h 1149386"/>
                <a:gd name="connsiteX3" fmla="*/ 66989 w 3740038"/>
                <a:gd name="connsiteY3" fmla="*/ 767549 h 1149386"/>
                <a:gd name="connsiteX4" fmla="*/ 117231 w 3740038"/>
                <a:gd name="connsiteY4" fmla="*/ 623522 h 1149386"/>
                <a:gd name="connsiteX5" fmla="*/ 264607 w 3740038"/>
                <a:gd name="connsiteY5" fmla="*/ 476146 h 1149386"/>
                <a:gd name="connsiteX6" fmla="*/ 388536 w 3740038"/>
                <a:gd name="connsiteY6" fmla="*/ 345518 h 1149386"/>
                <a:gd name="connsiteX7" fmla="*/ 542611 w 3740038"/>
                <a:gd name="connsiteY7" fmla="*/ 271830 h 1149386"/>
                <a:gd name="connsiteX8" fmla="*/ 693336 w 3740038"/>
                <a:gd name="connsiteY8" fmla="*/ 248384 h 1149386"/>
                <a:gd name="connsiteX9" fmla="*/ 847411 w 3740038"/>
                <a:gd name="connsiteY9" fmla="*/ 228287 h 1149386"/>
                <a:gd name="connsiteX10" fmla="*/ 904352 w 3740038"/>
                <a:gd name="connsiteY10" fmla="*/ 228287 h 1149386"/>
                <a:gd name="connsiteX11" fmla="*/ 1068475 w 3740038"/>
                <a:gd name="connsiteY11" fmla="*/ 241685 h 1149386"/>
                <a:gd name="connsiteX12" fmla="*/ 1199103 w 3740038"/>
                <a:gd name="connsiteY12" fmla="*/ 315373 h 1149386"/>
                <a:gd name="connsiteX13" fmla="*/ 1416818 w 3740038"/>
                <a:gd name="connsiteY13" fmla="*/ 372314 h 1149386"/>
                <a:gd name="connsiteX14" fmla="*/ 1487156 w 3740038"/>
                <a:gd name="connsiteY14" fmla="*/ 385711 h 1149386"/>
                <a:gd name="connsiteX15" fmla="*/ 1547446 w 3740038"/>
                <a:gd name="connsiteY15" fmla="*/ 379012 h 1149386"/>
                <a:gd name="connsiteX16" fmla="*/ 1728317 w 3740038"/>
                <a:gd name="connsiteY16" fmla="*/ 348867 h 1149386"/>
                <a:gd name="connsiteX17" fmla="*/ 1865644 w 3740038"/>
                <a:gd name="connsiteY17" fmla="*/ 322072 h 1149386"/>
                <a:gd name="connsiteX18" fmla="*/ 2043165 w 3740038"/>
                <a:gd name="connsiteY18" fmla="*/ 234986 h 1149386"/>
                <a:gd name="connsiteX19" fmla="*/ 2224035 w 3740038"/>
                <a:gd name="connsiteY19" fmla="*/ 151250 h 1149386"/>
                <a:gd name="connsiteX20" fmla="*/ 2331218 w 3740038"/>
                <a:gd name="connsiteY20" fmla="*/ 97659 h 1149386"/>
                <a:gd name="connsiteX21" fmla="*/ 2445099 w 3740038"/>
                <a:gd name="connsiteY21" fmla="*/ 67514 h 1149386"/>
                <a:gd name="connsiteX22" fmla="*/ 3490128 w 3740038"/>
                <a:gd name="connsiteY22" fmla="*/ 525 h 1149386"/>
                <a:gd name="connsiteX23" fmla="*/ 3490128 w 3740038"/>
                <a:gd name="connsiteY23" fmla="*/ 3874 h 1149386"/>
                <a:gd name="connsiteX24" fmla="*/ 3740038 w 3740038"/>
                <a:gd name="connsiteY24" fmla="*/ 0 h 1149386"/>
                <a:gd name="connsiteX0" fmla="*/ 0 w 3757474"/>
                <a:gd name="connsiteY0" fmla="*/ 1148861 h 1148861"/>
                <a:gd name="connsiteX1" fmla="*/ 36844 w 3757474"/>
                <a:gd name="connsiteY1" fmla="*/ 994786 h 1148861"/>
                <a:gd name="connsiteX2" fmla="*/ 70339 w 3757474"/>
                <a:gd name="connsiteY2" fmla="*/ 880905 h 1148861"/>
                <a:gd name="connsiteX3" fmla="*/ 66989 w 3757474"/>
                <a:gd name="connsiteY3" fmla="*/ 767024 h 1148861"/>
                <a:gd name="connsiteX4" fmla="*/ 117231 w 3757474"/>
                <a:gd name="connsiteY4" fmla="*/ 622997 h 1148861"/>
                <a:gd name="connsiteX5" fmla="*/ 264607 w 3757474"/>
                <a:gd name="connsiteY5" fmla="*/ 475621 h 1148861"/>
                <a:gd name="connsiteX6" fmla="*/ 388536 w 3757474"/>
                <a:gd name="connsiteY6" fmla="*/ 344993 h 1148861"/>
                <a:gd name="connsiteX7" fmla="*/ 542611 w 3757474"/>
                <a:gd name="connsiteY7" fmla="*/ 271305 h 1148861"/>
                <a:gd name="connsiteX8" fmla="*/ 693336 w 3757474"/>
                <a:gd name="connsiteY8" fmla="*/ 247859 h 1148861"/>
                <a:gd name="connsiteX9" fmla="*/ 847411 w 3757474"/>
                <a:gd name="connsiteY9" fmla="*/ 227762 h 1148861"/>
                <a:gd name="connsiteX10" fmla="*/ 904352 w 3757474"/>
                <a:gd name="connsiteY10" fmla="*/ 227762 h 1148861"/>
                <a:gd name="connsiteX11" fmla="*/ 1068475 w 3757474"/>
                <a:gd name="connsiteY11" fmla="*/ 241160 h 1148861"/>
                <a:gd name="connsiteX12" fmla="*/ 1199103 w 3757474"/>
                <a:gd name="connsiteY12" fmla="*/ 314848 h 1148861"/>
                <a:gd name="connsiteX13" fmla="*/ 1416818 w 3757474"/>
                <a:gd name="connsiteY13" fmla="*/ 371789 h 1148861"/>
                <a:gd name="connsiteX14" fmla="*/ 1487156 w 3757474"/>
                <a:gd name="connsiteY14" fmla="*/ 385186 h 1148861"/>
                <a:gd name="connsiteX15" fmla="*/ 1547446 w 3757474"/>
                <a:gd name="connsiteY15" fmla="*/ 378487 h 1148861"/>
                <a:gd name="connsiteX16" fmla="*/ 1728317 w 3757474"/>
                <a:gd name="connsiteY16" fmla="*/ 348342 h 1148861"/>
                <a:gd name="connsiteX17" fmla="*/ 1865644 w 3757474"/>
                <a:gd name="connsiteY17" fmla="*/ 321547 h 1148861"/>
                <a:gd name="connsiteX18" fmla="*/ 2043165 w 3757474"/>
                <a:gd name="connsiteY18" fmla="*/ 234461 h 1148861"/>
                <a:gd name="connsiteX19" fmla="*/ 2224035 w 3757474"/>
                <a:gd name="connsiteY19" fmla="*/ 150725 h 1148861"/>
                <a:gd name="connsiteX20" fmla="*/ 2331218 w 3757474"/>
                <a:gd name="connsiteY20" fmla="*/ 97134 h 1148861"/>
                <a:gd name="connsiteX21" fmla="*/ 2445099 w 3757474"/>
                <a:gd name="connsiteY21" fmla="*/ 66989 h 1148861"/>
                <a:gd name="connsiteX22" fmla="*/ 3490128 w 3757474"/>
                <a:gd name="connsiteY22" fmla="*/ 0 h 1148861"/>
                <a:gd name="connsiteX23" fmla="*/ 3490128 w 3757474"/>
                <a:gd name="connsiteY23" fmla="*/ 3349 h 1148861"/>
                <a:gd name="connsiteX24" fmla="*/ 3757474 w 3757474"/>
                <a:gd name="connsiteY24" fmla="*/ 249385 h 1148861"/>
                <a:gd name="connsiteX0" fmla="*/ 0 w 3757474"/>
                <a:gd name="connsiteY0" fmla="*/ 1252063 h 1252063"/>
                <a:gd name="connsiteX1" fmla="*/ 36844 w 3757474"/>
                <a:gd name="connsiteY1" fmla="*/ 1097988 h 1252063"/>
                <a:gd name="connsiteX2" fmla="*/ 70339 w 3757474"/>
                <a:gd name="connsiteY2" fmla="*/ 984107 h 1252063"/>
                <a:gd name="connsiteX3" fmla="*/ 66989 w 3757474"/>
                <a:gd name="connsiteY3" fmla="*/ 870226 h 1252063"/>
                <a:gd name="connsiteX4" fmla="*/ 117231 w 3757474"/>
                <a:gd name="connsiteY4" fmla="*/ 726199 h 1252063"/>
                <a:gd name="connsiteX5" fmla="*/ 264607 w 3757474"/>
                <a:gd name="connsiteY5" fmla="*/ 578823 h 1252063"/>
                <a:gd name="connsiteX6" fmla="*/ 388536 w 3757474"/>
                <a:gd name="connsiteY6" fmla="*/ 448195 h 1252063"/>
                <a:gd name="connsiteX7" fmla="*/ 542611 w 3757474"/>
                <a:gd name="connsiteY7" fmla="*/ 374507 h 1252063"/>
                <a:gd name="connsiteX8" fmla="*/ 693336 w 3757474"/>
                <a:gd name="connsiteY8" fmla="*/ 351061 h 1252063"/>
                <a:gd name="connsiteX9" fmla="*/ 847411 w 3757474"/>
                <a:gd name="connsiteY9" fmla="*/ 330964 h 1252063"/>
                <a:gd name="connsiteX10" fmla="*/ 904352 w 3757474"/>
                <a:gd name="connsiteY10" fmla="*/ 330964 h 1252063"/>
                <a:gd name="connsiteX11" fmla="*/ 1068475 w 3757474"/>
                <a:gd name="connsiteY11" fmla="*/ 344362 h 1252063"/>
                <a:gd name="connsiteX12" fmla="*/ 1199103 w 3757474"/>
                <a:gd name="connsiteY12" fmla="*/ 418050 h 1252063"/>
                <a:gd name="connsiteX13" fmla="*/ 1416818 w 3757474"/>
                <a:gd name="connsiteY13" fmla="*/ 474991 h 1252063"/>
                <a:gd name="connsiteX14" fmla="*/ 1487156 w 3757474"/>
                <a:gd name="connsiteY14" fmla="*/ 488388 h 1252063"/>
                <a:gd name="connsiteX15" fmla="*/ 1547446 w 3757474"/>
                <a:gd name="connsiteY15" fmla="*/ 481689 h 1252063"/>
                <a:gd name="connsiteX16" fmla="*/ 1728317 w 3757474"/>
                <a:gd name="connsiteY16" fmla="*/ 451544 h 1252063"/>
                <a:gd name="connsiteX17" fmla="*/ 1865644 w 3757474"/>
                <a:gd name="connsiteY17" fmla="*/ 424749 h 1252063"/>
                <a:gd name="connsiteX18" fmla="*/ 2043165 w 3757474"/>
                <a:gd name="connsiteY18" fmla="*/ 337663 h 1252063"/>
                <a:gd name="connsiteX19" fmla="*/ 2224035 w 3757474"/>
                <a:gd name="connsiteY19" fmla="*/ 253927 h 1252063"/>
                <a:gd name="connsiteX20" fmla="*/ 2331218 w 3757474"/>
                <a:gd name="connsiteY20" fmla="*/ 200336 h 1252063"/>
                <a:gd name="connsiteX21" fmla="*/ 2445099 w 3757474"/>
                <a:gd name="connsiteY21" fmla="*/ 170191 h 1252063"/>
                <a:gd name="connsiteX22" fmla="*/ 3490128 w 3757474"/>
                <a:gd name="connsiteY22" fmla="*/ 103202 h 1252063"/>
                <a:gd name="connsiteX23" fmla="*/ 3540497 w 3757474"/>
                <a:gd name="connsiteY23" fmla="*/ 0 h 1252063"/>
                <a:gd name="connsiteX24" fmla="*/ 3757474 w 3757474"/>
                <a:gd name="connsiteY24" fmla="*/ 352587 h 1252063"/>
                <a:gd name="connsiteX0" fmla="*/ 0 w 3757474"/>
                <a:gd name="connsiteY0" fmla="*/ 1252063 h 1252063"/>
                <a:gd name="connsiteX1" fmla="*/ 36844 w 3757474"/>
                <a:gd name="connsiteY1" fmla="*/ 1097988 h 1252063"/>
                <a:gd name="connsiteX2" fmla="*/ 70339 w 3757474"/>
                <a:gd name="connsiteY2" fmla="*/ 984107 h 1252063"/>
                <a:gd name="connsiteX3" fmla="*/ 66989 w 3757474"/>
                <a:gd name="connsiteY3" fmla="*/ 870226 h 1252063"/>
                <a:gd name="connsiteX4" fmla="*/ 117231 w 3757474"/>
                <a:gd name="connsiteY4" fmla="*/ 726199 h 1252063"/>
                <a:gd name="connsiteX5" fmla="*/ 264607 w 3757474"/>
                <a:gd name="connsiteY5" fmla="*/ 578823 h 1252063"/>
                <a:gd name="connsiteX6" fmla="*/ 388536 w 3757474"/>
                <a:gd name="connsiteY6" fmla="*/ 448195 h 1252063"/>
                <a:gd name="connsiteX7" fmla="*/ 542611 w 3757474"/>
                <a:gd name="connsiteY7" fmla="*/ 374507 h 1252063"/>
                <a:gd name="connsiteX8" fmla="*/ 693336 w 3757474"/>
                <a:gd name="connsiteY8" fmla="*/ 351061 h 1252063"/>
                <a:gd name="connsiteX9" fmla="*/ 847411 w 3757474"/>
                <a:gd name="connsiteY9" fmla="*/ 330964 h 1252063"/>
                <a:gd name="connsiteX10" fmla="*/ 904352 w 3757474"/>
                <a:gd name="connsiteY10" fmla="*/ 330964 h 1252063"/>
                <a:gd name="connsiteX11" fmla="*/ 1068475 w 3757474"/>
                <a:gd name="connsiteY11" fmla="*/ 344362 h 1252063"/>
                <a:gd name="connsiteX12" fmla="*/ 1199103 w 3757474"/>
                <a:gd name="connsiteY12" fmla="*/ 418050 h 1252063"/>
                <a:gd name="connsiteX13" fmla="*/ 1416818 w 3757474"/>
                <a:gd name="connsiteY13" fmla="*/ 474991 h 1252063"/>
                <a:gd name="connsiteX14" fmla="*/ 1487156 w 3757474"/>
                <a:gd name="connsiteY14" fmla="*/ 488388 h 1252063"/>
                <a:gd name="connsiteX15" fmla="*/ 1547446 w 3757474"/>
                <a:gd name="connsiteY15" fmla="*/ 481689 h 1252063"/>
                <a:gd name="connsiteX16" fmla="*/ 1728317 w 3757474"/>
                <a:gd name="connsiteY16" fmla="*/ 451544 h 1252063"/>
                <a:gd name="connsiteX17" fmla="*/ 1865644 w 3757474"/>
                <a:gd name="connsiteY17" fmla="*/ 424749 h 1252063"/>
                <a:gd name="connsiteX18" fmla="*/ 2043165 w 3757474"/>
                <a:gd name="connsiteY18" fmla="*/ 337663 h 1252063"/>
                <a:gd name="connsiteX19" fmla="*/ 2224035 w 3757474"/>
                <a:gd name="connsiteY19" fmla="*/ 253927 h 1252063"/>
                <a:gd name="connsiteX20" fmla="*/ 2331218 w 3757474"/>
                <a:gd name="connsiteY20" fmla="*/ 200336 h 1252063"/>
                <a:gd name="connsiteX21" fmla="*/ 2445099 w 3757474"/>
                <a:gd name="connsiteY21" fmla="*/ 170191 h 1252063"/>
                <a:gd name="connsiteX22" fmla="*/ 3511438 w 3757474"/>
                <a:gd name="connsiteY22" fmla="*/ 25710 h 1252063"/>
                <a:gd name="connsiteX23" fmla="*/ 3540497 w 3757474"/>
                <a:gd name="connsiteY23" fmla="*/ 0 h 1252063"/>
                <a:gd name="connsiteX24" fmla="*/ 3757474 w 3757474"/>
                <a:gd name="connsiteY24" fmla="*/ 352587 h 1252063"/>
                <a:gd name="connsiteX0" fmla="*/ 0 w 3757474"/>
                <a:gd name="connsiteY0" fmla="*/ 1252063 h 1252063"/>
                <a:gd name="connsiteX1" fmla="*/ 36844 w 3757474"/>
                <a:gd name="connsiteY1" fmla="*/ 1097988 h 1252063"/>
                <a:gd name="connsiteX2" fmla="*/ 70339 w 3757474"/>
                <a:gd name="connsiteY2" fmla="*/ 984107 h 1252063"/>
                <a:gd name="connsiteX3" fmla="*/ 66989 w 3757474"/>
                <a:gd name="connsiteY3" fmla="*/ 870226 h 1252063"/>
                <a:gd name="connsiteX4" fmla="*/ 117231 w 3757474"/>
                <a:gd name="connsiteY4" fmla="*/ 726199 h 1252063"/>
                <a:gd name="connsiteX5" fmla="*/ 264607 w 3757474"/>
                <a:gd name="connsiteY5" fmla="*/ 578823 h 1252063"/>
                <a:gd name="connsiteX6" fmla="*/ 388536 w 3757474"/>
                <a:gd name="connsiteY6" fmla="*/ 448195 h 1252063"/>
                <a:gd name="connsiteX7" fmla="*/ 542611 w 3757474"/>
                <a:gd name="connsiteY7" fmla="*/ 374507 h 1252063"/>
                <a:gd name="connsiteX8" fmla="*/ 693336 w 3757474"/>
                <a:gd name="connsiteY8" fmla="*/ 351061 h 1252063"/>
                <a:gd name="connsiteX9" fmla="*/ 847411 w 3757474"/>
                <a:gd name="connsiteY9" fmla="*/ 330964 h 1252063"/>
                <a:gd name="connsiteX10" fmla="*/ 904352 w 3757474"/>
                <a:gd name="connsiteY10" fmla="*/ 330964 h 1252063"/>
                <a:gd name="connsiteX11" fmla="*/ 1068475 w 3757474"/>
                <a:gd name="connsiteY11" fmla="*/ 344362 h 1252063"/>
                <a:gd name="connsiteX12" fmla="*/ 1199103 w 3757474"/>
                <a:gd name="connsiteY12" fmla="*/ 418050 h 1252063"/>
                <a:gd name="connsiteX13" fmla="*/ 1416818 w 3757474"/>
                <a:gd name="connsiteY13" fmla="*/ 474991 h 1252063"/>
                <a:gd name="connsiteX14" fmla="*/ 1487156 w 3757474"/>
                <a:gd name="connsiteY14" fmla="*/ 488388 h 1252063"/>
                <a:gd name="connsiteX15" fmla="*/ 1547446 w 3757474"/>
                <a:gd name="connsiteY15" fmla="*/ 481689 h 1252063"/>
                <a:gd name="connsiteX16" fmla="*/ 1728317 w 3757474"/>
                <a:gd name="connsiteY16" fmla="*/ 451544 h 1252063"/>
                <a:gd name="connsiteX17" fmla="*/ 1865644 w 3757474"/>
                <a:gd name="connsiteY17" fmla="*/ 424749 h 1252063"/>
                <a:gd name="connsiteX18" fmla="*/ 2043165 w 3757474"/>
                <a:gd name="connsiteY18" fmla="*/ 337663 h 1252063"/>
                <a:gd name="connsiteX19" fmla="*/ 2224035 w 3757474"/>
                <a:gd name="connsiteY19" fmla="*/ 253927 h 1252063"/>
                <a:gd name="connsiteX20" fmla="*/ 2331218 w 3757474"/>
                <a:gd name="connsiteY20" fmla="*/ 200336 h 1252063"/>
                <a:gd name="connsiteX21" fmla="*/ 2452848 w 3757474"/>
                <a:gd name="connsiteY21" fmla="*/ 156630 h 1252063"/>
                <a:gd name="connsiteX22" fmla="*/ 3511438 w 3757474"/>
                <a:gd name="connsiteY22" fmla="*/ 25710 h 1252063"/>
                <a:gd name="connsiteX23" fmla="*/ 3540497 w 3757474"/>
                <a:gd name="connsiteY23" fmla="*/ 0 h 1252063"/>
                <a:gd name="connsiteX24" fmla="*/ 3757474 w 3757474"/>
                <a:gd name="connsiteY24" fmla="*/ 352587 h 1252063"/>
                <a:gd name="connsiteX0" fmla="*/ 0 w 3757474"/>
                <a:gd name="connsiteY0" fmla="*/ 1238502 h 1238502"/>
                <a:gd name="connsiteX1" fmla="*/ 36844 w 3757474"/>
                <a:gd name="connsiteY1" fmla="*/ 1084427 h 1238502"/>
                <a:gd name="connsiteX2" fmla="*/ 70339 w 3757474"/>
                <a:gd name="connsiteY2" fmla="*/ 970546 h 1238502"/>
                <a:gd name="connsiteX3" fmla="*/ 66989 w 3757474"/>
                <a:gd name="connsiteY3" fmla="*/ 856665 h 1238502"/>
                <a:gd name="connsiteX4" fmla="*/ 117231 w 3757474"/>
                <a:gd name="connsiteY4" fmla="*/ 712638 h 1238502"/>
                <a:gd name="connsiteX5" fmla="*/ 264607 w 3757474"/>
                <a:gd name="connsiteY5" fmla="*/ 565262 h 1238502"/>
                <a:gd name="connsiteX6" fmla="*/ 388536 w 3757474"/>
                <a:gd name="connsiteY6" fmla="*/ 434634 h 1238502"/>
                <a:gd name="connsiteX7" fmla="*/ 542611 w 3757474"/>
                <a:gd name="connsiteY7" fmla="*/ 360946 h 1238502"/>
                <a:gd name="connsiteX8" fmla="*/ 693336 w 3757474"/>
                <a:gd name="connsiteY8" fmla="*/ 337500 h 1238502"/>
                <a:gd name="connsiteX9" fmla="*/ 847411 w 3757474"/>
                <a:gd name="connsiteY9" fmla="*/ 317403 h 1238502"/>
                <a:gd name="connsiteX10" fmla="*/ 904352 w 3757474"/>
                <a:gd name="connsiteY10" fmla="*/ 317403 h 1238502"/>
                <a:gd name="connsiteX11" fmla="*/ 1068475 w 3757474"/>
                <a:gd name="connsiteY11" fmla="*/ 330801 h 1238502"/>
                <a:gd name="connsiteX12" fmla="*/ 1199103 w 3757474"/>
                <a:gd name="connsiteY12" fmla="*/ 404489 h 1238502"/>
                <a:gd name="connsiteX13" fmla="*/ 1416818 w 3757474"/>
                <a:gd name="connsiteY13" fmla="*/ 461430 h 1238502"/>
                <a:gd name="connsiteX14" fmla="*/ 1487156 w 3757474"/>
                <a:gd name="connsiteY14" fmla="*/ 474827 h 1238502"/>
                <a:gd name="connsiteX15" fmla="*/ 1547446 w 3757474"/>
                <a:gd name="connsiteY15" fmla="*/ 468128 h 1238502"/>
                <a:gd name="connsiteX16" fmla="*/ 1728317 w 3757474"/>
                <a:gd name="connsiteY16" fmla="*/ 437983 h 1238502"/>
                <a:gd name="connsiteX17" fmla="*/ 1865644 w 3757474"/>
                <a:gd name="connsiteY17" fmla="*/ 411188 h 1238502"/>
                <a:gd name="connsiteX18" fmla="*/ 2043165 w 3757474"/>
                <a:gd name="connsiteY18" fmla="*/ 324102 h 1238502"/>
                <a:gd name="connsiteX19" fmla="*/ 2224035 w 3757474"/>
                <a:gd name="connsiteY19" fmla="*/ 240366 h 1238502"/>
                <a:gd name="connsiteX20" fmla="*/ 2331218 w 3757474"/>
                <a:gd name="connsiteY20" fmla="*/ 186775 h 1238502"/>
                <a:gd name="connsiteX21" fmla="*/ 2452848 w 3757474"/>
                <a:gd name="connsiteY21" fmla="*/ 143069 h 1238502"/>
                <a:gd name="connsiteX22" fmla="*/ 3511438 w 3757474"/>
                <a:gd name="connsiteY22" fmla="*/ 12149 h 1238502"/>
                <a:gd name="connsiteX23" fmla="*/ 3532748 w 3757474"/>
                <a:gd name="connsiteY23" fmla="*/ 0 h 1238502"/>
                <a:gd name="connsiteX24" fmla="*/ 3757474 w 3757474"/>
                <a:gd name="connsiteY24" fmla="*/ 339026 h 1238502"/>
                <a:gd name="connsiteX0" fmla="*/ 0 w 3532748"/>
                <a:gd name="connsiteY0" fmla="*/ 1238502 h 1238502"/>
                <a:gd name="connsiteX1" fmla="*/ 36844 w 3532748"/>
                <a:gd name="connsiteY1" fmla="*/ 1084427 h 1238502"/>
                <a:gd name="connsiteX2" fmla="*/ 70339 w 3532748"/>
                <a:gd name="connsiteY2" fmla="*/ 970546 h 1238502"/>
                <a:gd name="connsiteX3" fmla="*/ 66989 w 3532748"/>
                <a:gd name="connsiteY3" fmla="*/ 856665 h 1238502"/>
                <a:gd name="connsiteX4" fmla="*/ 117231 w 3532748"/>
                <a:gd name="connsiteY4" fmla="*/ 712638 h 1238502"/>
                <a:gd name="connsiteX5" fmla="*/ 264607 w 3532748"/>
                <a:gd name="connsiteY5" fmla="*/ 565262 h 1238502"/>
                <a:gd name="connsiteX6" fmla="*/ 388536 w 3532748"/>
                <a:gd name="connsiteY6" fmla="*/ 434634 h 1238502"/>
                <a:gd name="connsiteX7" fmla="*/ 542611 w 3532748"/>
                <a:gd name="connsiteY7" fmla="*/ 360946 h 1238502"/>
                <a:gd name="connsiteX8" fmla="*/ 693336 w 3532748"/>
                <a:gd name="connsiteY8" fmla="*/ 337500 h 1238502"/>
                <a:gd name="connsiteX9" fmla="*/ 847411 w 3532748"/>
                <a:gd name="connsiteY9" fmla="*/ 317403 h 1238502"/>
                <a:gd name="connsiteX10" fmla="*/ 904352 w 3532748"/>
                <a:gd name="connsiteY10" fmla="*/ 317403 h 1238502"/>
                <a:gd name="connsiteX11" fmla="*/ 1068475 w 3532748"/>
                <a:gd name="connsiteY11" fmla="*/ 330801 h 1238502"/>
                <a:gd name="connsiteX12" fmla="*/ 1199103 w 3532748"/>
                <a:gd name="connsiteY12" fmla="*/ 404489 h 1238502"/>
                <a:gd name="connsiteX13" fmla="*/ 1416818 w 3532748"/>
                <a:gd name="connsiteY13" fmla="*/ 461430 h 1238502"/>
                <a:gd name="connsiteX14" fmla="*/ 1487156 w 3532748"/>
                <a:gd name="connsiteY14" fmla="*/ 474827 h 1238502"/>
                <a:gd name="connsiteX15" fmla="*/ 1547446 w 3532748"/>
                <a:gd name="connsiteY15" fmla="*/ 468128 h 1238502"/>
                <a:gd name="connsiteX16" fmla="*/ 1728317 w 3532748"/>
                <a:gd name="connsiteY16" fmla="*/ 437983 h 1238502"/>
                <a:gd name="connsiteX17" fmla="*/ 1865644 w 3532748"/>
                <a:gd name="connsiteY17" fmla="*/ 411188 h 1238502"/>
                <a:gd name="connsiteX18" fmla="*/ 2043165 w 3532748"/>
                <a:gd name="connsiteY18" fmla="*/ 324102 h 1238502"/>
                <a:gd name="connsiteX19" fmla="*/ 2224035 w 3532748"/>
                <a:gd name="connsiteY19" fmla="*/ 240366 h 1238502"/>
                <a:gd name="connsiteX20" fmla="*/ 2331218 w 3532748"/>
                <a:gd name="connsiteY20" fmla="*/ 186775 h 1238502"/>
                <a:gd name="connsiteX21" fmla="*/ 2452848 w 3532748"/>
                <a:gd name="connsiteY21" fmla="*/ 143069 h 1238502"/>
                <a:gd name="connsiteX22" fmla="*/ 3511438 w 3532748"/>
                <a:gd name="connsiteY22" fmla="*/ 12149 h 1238502"/>
                <a:gd name="connsiteX23" fmla="*/ 3532748 w 3532748"/>
                <a:gd name="connsiteY23" fmla="*/ 0 h 1238502"/>
                <a:gd name="connsiteX24" fmla="*/ 3524999 w 3532748"/>
                <a:gd name="connsiteY24" fmla="*/ 9687 h 1238502"/>
                <a:gd name="connsiteX0" fmla="*/ 0 w 3532748"/>
                <a:gd name="connsiteY0" fmla="*/ 1238502 h 1238502"/>
                <a:gd name="connsiteX1" fmla="*/ 36844 w 3532748"/>
                <a:gd name="connsiteY1" fmla="*/ 1084427 h 1238502"/>
                <a:gd name="connsiteX2" fmla="*/ 70339 w 3532748"/>
                <a:gd name="connsiteY2" fmla="*/ 970546 h 1238502"/>
                <a:gd name="connsiteX3" fmla="*/ 66989 w 3532748"/>
                <a:gd name="connsiteY3" fmla="*/ 856665 h 1238502"/>
                <a:gd name="connsiteX4" fmla="*/ 117231 w 3532748"/>
                <a:gd name="connsiteY4" fmla="*/ 712638 h 1238502"/>
                <a:gd name="connsiteX5" fmla="*/ 264607 w 3532748"/>
                <a:gd name="connsiteY5" fmla="*/ 565262 h 1238502"/>
                <a:gd name="connsiteX6" fmla="*/ 388536 w 3532748"/>
                <a:gd name="connsiteY6" fmla="*/ 434634 h 1238502"/>
                <a:gd name="connsiteX7" fmla="*/ 542611 w 3532748"/>
                <a:gd name="connsiteY7" fmla="*/ 360946 h 1238502"/>
                <a:gd name="connsiteX8" fmla="*/ 693336 w 3532748"/>
                <a:gd name="connsiteY8" fmla="*/ 337500 h 1238502"/>
                <a:gd name="connsiteX9" fmla="*/ 847411 w 3532748"/>
                <a:gd name="connsiteY9" fmla="*/ 317403 h 1238502"/>
                <a:gd name="connsiteX10" fmla="*/ 904352 w 3532748"/>
                <a:gd name="connsiteY10" fmla="*/ 317403 h 1238502"/>
                <a:gd name="connsiteX11" fmla="*/ 1068475 w 3532748"/>
                <a:gd name="connsiteY11" fmla="*/ 354173 h 1238502"/>
                <a:gd name="connsiteX12" fmla="*/ 1199103 w 3532748"/>
                <a:gd name="connsiteY12" fmla="*/ 404489 h 1238502"/>
                <a:gd name="connsiteX13" fmla="*/ 1416818 w 3532748"/>
                <a:gd name="connsiteY13" fmla="*/ 461430 h 1238502"/>
                <a:gd name="connsiteX14" fmla="*/ 1487156 w 3532748"/>
                <a:gd name="connsiteY14" fmla="*/ 474827 h 1238502"/>
                <a:gd name="connsiteX15" fmla="*/ 1547446 w 3532748"/>
                <a:gd name="connsiteY15" fmla="*/ 468128 h 1238502"/>
                <a:gd name="connsiteX16" fmla="*/ 1728317 w 3532748"/>
                <a:gd name="connsiteY16" fmla="*/ 437983 h 1238502"/>
                <a:gd name="connsiteX17" fmla="*/ 1865644 w 3532748"/>
                <a:gd name="connsiteY17" fmla="*/ 411188 h 1238502"/>
                <a:gd name="connsiteX18" fmla="*/ 2043165 w 3532748"/>
                <a:gd name="connsiteY18" fmla="*/ 324102 h 1238502"/>
                <a:gd name="connsiteX19" fmla="*/ 2224035 w 3532748"/>
                <a:gd name="connsiteY19" fmla="*/ 240366 h 1238502"/>
                <a:gd name="connsiteX20" fmla="*/ 2331218 w 3532748"/>
                <a:gd name="connsiteY20" fmla="*/ 186775 h 1238502"/>
                <a:gd name="connsiteX21" fmla="*/ 2452848 w 3532748"/>
                <a:gd name="connsiteY21" fmla="*/ 143069 h 1238502"/>
                <a:gd name="connsiteX22" fmla="*/ 3511438 w 3532748"/>
                <a:gd name="connsiteY22" fmla="*/ 12149 h 1238502"/>
                <a:gd name="connsiteX23" fmla="*/ 3532748 w 3532748"/>
                <a:gd name="connsiteY23" fmla="*/ 0 h 1238502"/>
                <a:gd name="connsiteX24" fmla="*/ 3524999 w 3532748"/>
                <a:gd name="connsiteY24" fmla="*/ 9687 h 1238502"/>
                <a:gd name="connsiteX0" fmla="*/ 0 w 3532748"/>
                <a:gd name="connsiteY0" fmla="*/ 1238502 h 1238502"/>
                <a:gd name="connsiteX1" fmla="*/ 36844 w 3532748"/>
                <a:gd name="connsiteY1" fmla="*/ 1084427 h 1238502"/>
                <a:gd name="connsiteX2" fmla="*/ 70339 w 3532748"/>
                <a:gd name="connsiteY2" fmla="*/ 970546 h 1238502"/>
                <a:gd name="connsiteX3" fmla="*/ 66989 w 3532748"/>
                <a:gd name="connsiteY3" fmla="*/ 856665 h 1238502"/>
                <a:gd name="connsiteX4" fmla="*/ 117231 w 3532748"/>
                <a:gd name="connsiteY4" fmla="*/ 712638 h 1238502"/>
                <a:gd name="connsiteX5" fmla="*/ 264607 w 3532748"/>
                <a:gd name="connsiteY5" fmla="*/ 565262 h 1238502"/>
                <a:gd name="connsiteX6" fmla="*/ 388536 w 3532748"/>
                <a:gd name="connsiteY6" fmla="*/ 434634 h 1238502"/>
                <a:gd name="connsiteX7" fmla="*/ 542611 w 3532748"/>
                <a:gd name="connsiteY7" fmla="*/ 360946 h 1238502"/>
                <a:gd name="connsiteX8" fmla="*/ 693336 w 3532748"/>
                <a:gd name="connsiteY8" fmla="*/ 337500 h 1238502"/>
                <a:gd name="connsiteX9" fmla="*/ 847411 w 3532748"/>
                <a:gd name="connsiteY9" fmla="*/ 317403 h 1238502"/>
                <a:gd name="connsiteX10" fmla="*/ 904352 w 3532748"/>
                <a:gd name="connsiteY10" fmla="*/ 323246 h 1238502"/>
                <a:gd name="connsiteX11" fmla="*/ 1068475 w 3532748"/>
                <a:gd name="connsiteY11" fmla="*/ 354173 h 1238502"/>
                <a:gd name="connsiteX12" fmla="*/ 1199103 w 3532748"/>
                <a:gd name="connsiteY12" fmla="*/ 404489 h 1238502"/>
                <a:gd name="connsiteX13" fmla="*/ 1416818 w 3532748"/>
                <a:gd name="connsiteY13" fmla="*/ 461430 h 1238502"/>
                <a:gd name="connsiteX14" fmla="*/ 1487156 w 3532748"/>
                <a:gd name="connsiteY14" fmla="*/ 474827 h 1238502"/>
                <a:gd name="connsiteX15" fmla="*/ 1547446 w 3532748"/>
                <a:gd name="connsiteY15" fmla="*/ 468128 h 1238502"/>
                <a:gd name="connsiteX16" fmla="*/ 1728317 w 3532748"/>
                <a:gd name="connsiteY16" fmla="*/ 437983 h 1238502"/>
                <a:gd name="connsiteX17" fmla="*/ 1865644 w 3532748"/>
                <a:gd name="connsiteY17" fmla="*/ 411188 h 1238502"/>
                <a:gd name="connsiteX18" fmla="*/ 2043165 w 3532748"/>
                <a:gd name="connsiteY18" fmla="*/ 324102 h 1238502"/>
                <a:gd name="connsiteX19" fmla="*/ 2224035 w 3532748"/>
                <a:gd name="connsiteY19" fmla="*/ 240366 h 1238502"/>
                <a:gd name="connsiteX20" fmla="*/ 2331218 w 3532748"/>
                <a:gd name="connsiteY20" fmla="*/ 186775 h 1238502"/>
                <a:gd name="connsiteX21" fmla="*/ 2452848 w 3532748"/>
                <a:gd name="connsiteY21" fmla="*/ 143069 h 1238502"/>
                <a:gd name="connsiteX22" fmla="*/ 3511438 w 3532748"/>
                <a:gd name="connsiteY22" fmla="*/ 12149 h 1238502"/>
                <a:gd name="connsiteX23" fmla="*/ 3532748 w 3532748"/>
                <a:gd name="connsiteY23" fmla="*/ 0 h 1238502"/>
                <a:gd name="connsiteX24" fmla="*/ 3524999 w 3532748"/>
                <a:gd name="connsiteY24" fmla="*/ 9687 h 123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32748" h="1238502">
                  <a:moveTo>
                    <a:pt x="0" y="1238502"/>
                  </a:moveTo>
                  <a:lnTo>
                    <a:pt x="36844" y="1084427"/>
                  </a:lnTo>
                  <a:lnTo>
                    <a:pt x="70339" y="970546"/>
                  </a:lnTo>
                  <a:cubicBezTo>
                    <a:pt x="69222" y="932586"/>
                    <a:pt x="68106" y="894625"/>
                    <a:pt x="66989" y="856665"/>
                  </a:cubicBezTo>
                  <a:lnTo>
                    <a:pt x="117231" y="712638"/>
                  </a:lnTo>
                  <a:lnTo>
                    <a:pt x="264607" y="565262"/>
                  </a:lnTo>
                  <a:lnTo>
                    <a:pt x="388536" y="434634"/>
                  </a:lnTo>
                  <a:lnTo>
                    <a:pt x="542611" y="360946"/>
                  </a:lnTo>
                  <a:lnTo>
                    <a:pt x="693336" y="337500"/>
                  </a:lnTo>
                  <a:lnTo>
                    <a:pt x="847411" y="317403"/>
                  </a:lnTo>
                  <a:lnTo>
                    <a:pt x="904352" y="323246"/>
                  </a:lnTo>
                  <a:lnTo>
                    <a:pt x="1068475" y="354173"/>
                  </a:lnTo>
                  <a:lnTo>
                    <a:pt x="1199103" y="404489"/>
                  </a:lnTo>
                  <a:lnTo>
                    <a:pt x="1416818" y="461430"/>
                  </a:lnTo>
                  <a:lnTo>
                    <a:pt x="1487156" y="474827"/>
                  </a:lnTo>
                  <a:lnTo>
                    <a:pt x="1547446" y="468128"/>
                  </a:lnTo>
                  <a:lnTo>
                    <a:pt x="1728317" y="437983"/>
                  </a:lnTo>
                  <a:lnTo>
                    <a:pt x="1865644" y="411188"/>
                  </a:lnTo>
                  <a:lnTo>
                    <a:pt x="2043165" y="324102"/>
                  </a:lnTo>
                  <a:lnTo>
                    <a:pt x="2224035" y="240366"/>
                  </a:lnTo>
                  <a:lnTo>
                    <a:pt x="2331218" y="186775"/>
                  </a:lnTo>
                  <a:lnTo>
                    <a:pt x="2452848" y="143069"/>
                  </a:lnTo>
                  <a:lnTo>
                    <a:pt x="3511438" y="12149"/>
                  </a:lnTo>
                  <a:lnTo>
                    <a:pt x="3532748" y="0"/>
                  </a:lnTo>
                  <a:lnTo>
                    <a:pt x="3524999" y="9687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AAB9E45-A8A9-3BA5-7F74-86E95A941D85}"/>
                </a:ext>
              </a:extLst>
            </p:cNvPr>
            <p:cNvSpPr/>
            <p:nvPr/>
          </p:nvSpPr>
          <p:spPr>
            <a:xfrm>
              <a:off x="1485113" y="1755047"/>
              <a:ext cx="1181100" cy="2324100"/>
            </a:xfrm>
            <a:custGeom>
              <a:avLst/>
              <a:gdLst>
                <a:gd name="connsiteX0" fmla="*/ 0 w 1181100"/>
                <a:gd name="connsiteY0" fmla="*/ 2324100 h 2324100"/>
                <a:gd name="connsiteX1" fmla="*/ 495300 w 1181100"/>
                <a:gd name="connsiteY1" fmla="*/ 1889760 h 2324100"/>
                <a:gd name="connsiteX2" fmla="*/ 647700 w 1181100"/>
                <a:gd name="connsiteY2" fmla="*/ 1714500 h 2324100"/>
                <a:gd name="connsiteX3" fmla="*/ 670560 w 1181100"/>
                <a:gd name="connsiteY3" fmla="*/ 1600200 h 2324100"/>
                <a:gd name="connsiteX4" fmla="*/ 609600 w 1181100"/>
                <a:gd name="connsiteY4" fmla="*/ 1478280 h 2324100"/>
                <a:gd name="connsiteX5" fmla="*/ 571500 w 1181100"/>
                <a:gd name="connsiteY5" fmla="*/ 1348740 h 2324100"/>
                <a:gd name="connsiteX6" fmla="*/ 541020 w 1181100"/>
                <a:gd name="connsiteY6" fmla="*/ 1264920 h 2324100"/>
                <a:gd name="connsiteX7" fmla="*/ 579120 w 1181100"/>
                <a:gd name="connsiteY7" fmla="*/ 1196340 h 2324100"/>
                <a:gd name="connsiteX8" fmla="*/ 586740 w 1181100"/>
                <a:gd name="connsiteY8" fmla="*/ 1089660 h 2324100"/>
                <a:gd name="connsiteX9" fmla="*/ 647700 w 1181100"/>
                <a:gd name="connsiteY9" fmla="*/ 960120 h 2324100"/>
                <a:gd name="connsiteX10" fmla="*/ 662940 w 1181100"/>
                <a:gd name="connsiteY10" fmla="*/ 876300 h 2324100"/>
                <a:gd name="connsiteX11" fmla="*/ 807720 w 1181100"/>
                <a:gd name="connsiteY11" fmla="*/ 685800 h 2324100"/>
                <a:gd name="connsiteX12" fmla="*/ 937260 w 1181100"/>
                <a:gd name="connsiteY12" fmla="*/ 487680 h 2324100"/>
                <a:gd name="connsiteX13" fmla="*/ 1074420 w 1181100"/>
                <a:gd name="connsiteY13" fmla="*/ 274320 h 2324100"/>
                <a:gd name="connsiteX14" fmla="*/ 1181100 w 1181100"/>
                <a:gd name="connsiteY14" fmla="*/ 0 h 2324100"/>
                <a:gd name="connsiteX15" fmla="*/ 1173480 w 1181100"/>
                <a:gd name="connsiteY15" fmla="*/ 0 h 232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81100" h="2324100">
                  <a:moveTo>
                    <a:pt x="0" y="2324100"/>
                  </a:moveTo>
                  <a:lnTo>
                    <a:pt x="495300" y="1889760"/>
                  </a:lnTo>
                  <a:lnTo>
                    <a:pt x="647700" y="1714500"/>
                  </a:lnTo>
                  <a:lnTo>
                    <a:pt x="670560" y="1600200"/>
                  </a:lnTo>
                  <a:lnTo>
                    <a:pt x="609600" y="1478280"/>
                  </a:lnTo>
                  <a:lnTo>
                    <a:pt x="571500" y="1348740"/>
                  </a:lnTo>
                  <a:lnTo>
                    <a:pt x="541020" y="1264920"/>
                  </a:lnTo>
                  <a:lnTo>
                    <a:pt x="579120" y="1196340"/>
                  </a:lnTo>
                  <a:lnTo>
                    <a:pt x="586740" y="1089660"/>
                  </a:lnTo>
                  <a:lnTo>
                    <a:pt x="647700" y="960120"/>
                  </a:lnTo>
                  <a:lnTo>
                    <a:pt x="662940" y="876300"/>
                  </a:lnTo>
                  <a:lnTo>
                    <a:pt x="807720" y="685800"/>
                  </a:lnTo>
                  <a:lnTo>
                    <a:pt x="937260" y="487680"/>
                  </a:lnTo>
                  <a:lnTo>
                    <a:pt x="1074420" y="274320"/>
                  </a:lnTo>
                  <a:lnTo>
                    <a:pt x="1181100" y="0"/>
                  </a:lnTo>
                  <a:lnTo>
                    <a:pt x="1173480" y="0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3867658-5511-97BB-F6FB-F25D3C3CD92D}"/>
                </a:ext>
              </a:extLst>
            </p:cNvPr>
            <p:cNvSpPr/>
            <p:nvPr/>
          </p:nvSpPr>
          <p:spPr>
            <a:xfrm>
              <a:off x="4036997" y="4965788"/>
              <a:ext cx="473528" cy="1489983"/>
            </a:xfrm>
            <a:custGeom>
              <a:avLst/>
              <a:gdLst>
                <a:gd name="connsiteX0" fmla="*/ 0 w 473528"/>
                <a:gd name="connsiteY0" fmla="*/ 1489983 h 1489983"/>
                <a:gd name="connsiteX1" fmla="*/ 40821 w 473528"/>
                <a:gd name="connsiteY1" fmla="*/ 1212397 h 1489983"/>
                <a:gd name="connsiteX2" fmla="*/ 118382 w 473528"/>
                <a:gd name="connsiteY2" fmla="*/ 1032783 h 1489983"/>
                <a:gd name="connsiteX3" fmla="*/ 208189 w 473528"/>
                <a:gd name="connsiteY3" fmla="*/ 771525 h 1489983"/>
                <a:gd name="connsiteX4" fmla="*/ 208189 w 473528"/>
                <a:gd name="connsiteY4" fmla="*/ 751115 h 1489983"/>
                <a:gd name="connsiteX5" fmla="*/ 195942 w 473528"/>
                <a:gd name="connsiteY5" fmla="*/ 710293 h 1489983"/>
                <a:gd name="connsiteX6" fmla="*/ 85725 w 473528"/>
                <a:gd name="connsiteY6" fmla="*/ 424543 h 1489983"/>
                <a:gd name="connsiteX7" fmla="*/ 85725 w 473528"/>
                <a:gd name="connsiteY7" fmla="*/ 424543 h 1489983"/>
                <a:gd name="connsiteX8" fmla="*/ 77560 w 473528"/>
                <a:gd name="connsiteY8" fmla="*/ 355147 h 1489983"/>
                <a:gd name="connsiteX9" fmla="*/ 69396 w 473528"/>
                <a:gd name="connsiteY9" fmla="*/ 269422 h 1489983"/>
                <a:gd name="connsiteX10" fmla="*/ 142875 w 473528"/>
                <a:gd name="connsiteY10" fmla="*/ 220436 h 1489983"/>
                <a:gd name="connsiteX11" fmla="*/ 216353 w 473528"/>
                <a:gd name="connsiteY11" fmla="*/ 171450 h 1489983"/>
                <a:gd name="connsiteX12" fmla="*/ 334735 w 473528"/>
                <a:gd name="connsiteY12" fmla="*/ 85725 h 1489983"/>
                <a:gd name="connsiteX13" fmla="*/ 400050 w 473528"/>
                <a:gd name="connsiteY13" fmla="*/ 53068 h 1489983"/>
                <a:gd name="connsiteX14" fmla="*/ 473528 w 473528"/>
                <a:gd name="connsiteY14" fmla="*/ 0 h 148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3528" h="1489983">
                  <a:moveTo>
                    <a:pt x="0" y="1489983"/>
                  </a:moveTo>
                  <a:lnTo>
                    <a:pt x="40821" y="1212397"/>
                  </a:lnTo>
                  <a:lnTo>
                    <a:pt x="118382" y="1032783"/>
                  </a:lnTo>
                  <a:lnTo>
                    <a:pt x="208189" y="771525"/>
                  </a:lnTo>
                  <a:lnTo>
                    <a:pt x="208189" y="751115"/>
                  </a:lnTo>
                  <a:lnTo>
                    <a:pt x="195942" y="710293"/>
                  </a:lnTo>
                  <a:lnTo>
                    <a:pt x="85725" y="424543"/>
                  </a:lnTo>
                  <a:lnTo>
                    <a:pt x="85725" y="424543"/>
                  </a:lnTo>
                  <a:lnTo>
                    <a:pt x="77560" y="355147"/>
                  </a:lnTo>
                  <a:lnTo>
                    <a:pt x="69396" y="269422"/>
                  </a:lnTo>
                  <a:lnTo>
                    <a:pt x="142875" y="220436"/>
                  </a:lnTo>
                  <a:lnTo>
                    <a:pt x="216353" y="171450"/>
                  </a:lnTo>
                  <a:lnTo>
                    <a:pt x="334735" y="85725"/>
                  </a:lnTo>
                  <a:lnTo>
                    <a:pt x="400050" y="53068"/>
                  </a:lnTo>
                  <a:lnTo>
                    <a:pt x="473528" y="0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32B5D5B-83C7-F63A-4615-3F202BD953F8}"/>
                </a:ext>
              </a:extLst>
            </p:cNvPr>
            <p:cNvSpPr/>
            <p:nvPr/>
          </p:nvSpPr>
          <p:spPr>
            <a:xfrm>
              <a:off x="4499850" y="4574685"/>
              <a:ext cx="2291608" cy="935893"/>
            </a:xfrm>
            <a:custGeom>
              <a:avLst/>
              <a:gdLst>
                <a:gd name="connsiteX0" fmla="*/ 2408464 w 2408464"/>
                <a:gd name="connsiteY0" fmla="*/ 1004207 h 1004207"/>
                <a:gd name="connsiteX1" fmla="*/ 2363561 w 2408464"/>
                <a:gd name="connsiteY1" fmla="*/ 889907 h 1004207"/>
                <a:gd name="connsiteX2" fmla="*/ 2343150 w 2408464"/>
                <a:gd name="connsiteY2" fmla="*/ 881743 h 1004207"/>
                <a:gd name="connsiteX3" fmla="*/ 2302329 w 2408464"/>
                <a:gd name="connsiteY3" fmla="*/ 840921 h 1004207"/>
                <a:gd name="connsiteX4" fmla="*/ 2228850 w 2408464"/>
                <a:gd name="connsiteY4" fmla="*/ 808264 h 1004207"/>
                <a:gd name="connsiteX5" fmla="*/ 2085975 w 2408464"/>
                <a:gd name="connsiteY5" fmla="*/ 714375 h 1004207"/>
                <a:gd name="connsiteX6" fmla="*/ 1992086 w 2408464"/>
                <a:gd name="connsiteY6" fmla="*/ 644978 h 1004207"/>
                <a:gd name="connsiteX7" fmla="*/ 1975757 w 2408464"/>
                <a:gd name="connsiteY7" fmla="*/ 608239 h 1004207"/>
                <a:gd name="connsiteX8" fmla="*/ 1951264 w 2408464"/>
                <a:gd name="connsiteY8" fmla="*/ 542925 h 1004207"/>
                <a:gd name="connsiteX9" fmla="*/ 1873704 w 2408464"/>
                <a:gd name="connsiteY9" fmla="*/ 375557 h 1004207"/>
                <a:gd name="connsiteX10" fmla="*/ 1804307 w 2408464"/>
                <a:gd name="connsiteY10" fmla="*/ 273503 h 1004207"/>
                <a:gd name="connsiteX11" fmla="*/ 1645104 w 2408464"/>
                <a:gd name="connsiteY11" fmla="*/ 151039 h 1004207"/>
                <a:gd name="connsiteX12" fmla="*/ 1477736 w 2408464"/>
                <a:gd name="connsiteY12" fmla="*/ 32657 h 1004207"/>
                <a:gd name="connsiteX13" fmla="*/ 1298121 w 2408464"/>
                <a:gd name="connsiteY13" fmla="*/ 0 h 1004207"/>
                <a:gd name="connsiteX14" fmla="*/ 1208314 w 2408464"/>
                <a:gd name="connsiteY14" fmla="*/ 24493 h 1004207"/>
                <a:gd name="connsiteX15" fmla="*/ 1081768 w 2408464"/>
                <a:gd name="connsiteY15" fmla="*/ 36739 h 1004207"/>
                <a:gd name="connsiteX16" fmla="*/ 1057275 w 2408464"/>
                <a:gd name="connsiteY16" fmla="*/ 48985 h 1004207"/>
                <a:gd name="connsiteX17" fmla="*/ 951139 w 2408464"/>
                <a:gd name="connsiteY17" fmla="*/ 69396 h 1004207"/>
                <a:gd name="connsiteX18" fmla="*/ 640896 w 2408464"/>
                <a:gd name="connsiteY18" fmla="*/ 57150 h 1004207"/>
                <a:gd name="connsiteX19" fmla="*/ 502104 w 2408464"/>
                <a:gd name="connsiteY19" fmla="*/ 65314 h 1004207"/>
                <a:gd name="connsiteX20" fmla="*/ 424543 w 2408464"/>
                <a:gd name="connsiteY20" fmla="*/ 65314 h 1004207"/>
                <a:gd name="connsiteX21" fmla="*/ 257175 w 2408464"/>
                <a:gd name="connsiteY21" fmla="*/ 61232 h 1004207"/>
                <a:gd name="connsiteX22" fmla="*/ 0 w 2408464"/>
                <a:gd name="connsiteY22" fmla="*/ 142875 h 1004207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228850 w 2408464"/>
                <a:gd name="connsiteY4" fmla="*/ 783771 h 979714"/>
                <a:gd name="connsiteX5" fmla="*/ 2085975 w 2408464"/>
                <a:gd name="connsiteY5" fmla="*/ 689882 h 979714"/>
                <a:gd name="connsiteX6" fmla="*/ 1992086 w 2408464"/>
                <a:gd name="connsiteY6" fmla="*/ 620485 h 979714"/>
                <a:gd name="connsiteX7" fmla="*/ 1975757 w 2408464"/>
                <a:gd name="connsiteY7" fmla="*/ 583746 h 979714"/>
                <a:gd name="connsiteX8" fmla="*/ 1951264 w 2408464"/>
                <a:gd name="connsiteY8" fmla="*/ 518432 h 979714"/>
                <a:gd name="connsiteX9" fmla="*/ 1873704 w 2408464"/>
                <a:gd name="connsiteY9" fmla="*/ 351064 h 979714"/>
                <a:gd name="connsiteX10" fmla="*/ 1804307 w 2408464"/>
                <a:gd name="connsiteY10" fmla="*/ 249010 h 979714"/>
                <a:gd name="connsiteX11" fmla="*/ 1645104 w 2408464"/>
                <a:gd name="connsiteY11" fmla="*/ 126546 h 979714"/>
                <a:gd name="connsiteX12" fmla="*/ 1477736 w 2408464"/>
                <a:gd name="connsiteY12" fmla="*/ 8164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228850 w 2408464"/>
                <a:gd name="connsiteY4" fmla="*/ 783771 h 979714"/>
                <a:gd name="connsiteX5" fmla="*/ 2085975 w 2408464"/>
                <a:gd name="connsiteY5" fmla="*/ 689882 h 979714"/>
                <a:gd name="connsiteX6" fmla="*/ 1992086 w 2408464"/>
                <a:gd name="connsiteY6" fmla="*/ 620485 h 979714"/>
                <a:gd name="connsiteX7" fmla="*/ 1975757 w 2408464"/>
                <a:gd name="connsiteY7" fmla="*/ 583746 h 979714"/>
                <a:gd name="connsiteX8" fmla="*/ 1951264 w 2408464"/>
                <a:gd name="connsiteY8" fmla="*/ 518432 h 979714"/>
                <a:gd name="connsiteX9" fmla="*/ 1873704 w 2408464"/>
                <a:gd name="connsiteY9" fmla="*/ 351064 h 979714"/>
                <a:gd name="connsiteX10" fmla="*/ 1804307 w 2408464"/>
                <a:gd name="connsiteY10" fmla="*/ 249010 h 979714"/>
                <a:gd name="connsiteX11" fmla="*/ 1645104 w 2408464"/>
                <a:gd name="connsiteY11" fmla="*/ 126546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228850 w 2408464"/>
                <a:gd name="connsiteY4" fmla="*/ 783771 h 979714"/>
                <a:gd name="connsiteX5" fmla="*/ 2085975 w 2408464"/>
                <a:gd name="connsiteY5" fmla="*/ 689882 h 979714"/>
                <a:gd name="connsiteX6" fmla="*/ 1992086 w 2408464"/>
                <a:gd name="connsiteY6" fmla="*/ 620485 h 979714"/>
                <a:gd name="connsiteX7" fmla="*/ 1975757 w 2408464"/>
                <a:gd name="connsiteY7" fmla="*/ 583746 h 979714"/>
                <a:gd name="connsiteX8" fmla="*/ 1951264 w 2408464"/>
                <a:gd name="connsiteY8" fmla="*/ 518432 h 979714"/>
                <a:gd name="connsiteX9" fmla="*/ 1873704 w 2408464"/>
                <a:gd name="connsiteY9" fmla="*/ 351064 h 979714"/>
                <a:gd name="connsiteX10" fmla="*/ 1804307 w 2408464"/>
                <a:gd name="connsiteY10" fmla="*/ 249010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228850 w 2408464"/>
                <a:gd name="connsiteY4" fmla="*/ 783771 h 979714"/>
                <a:gd name="connsiteX5" fmla="*/ 2085975 w 2408464"/>
                <a:gd name="connsiteY5" fmla="*/ 689882 h 979714"/>
                <a:gd name="connsiteX6" fmla="*/ 1992086 w 2408464"/>
                <a:gd name="connsiteY6" fmla="*/ 620485 h 979714"/>
                <a:gd name="connsiteX7" fmla="*/ 1975757 w 2408464"/>
                <a:gd name="connsiteY7" fmla="*/ 583746 h 979714"/>
                <a:gd name="connsiteX8" fmla="*/ 1951264 w 2408464"/>
                <a:gd name="connsiteY8" fmla="*/ 518432 h 979714"/>
                <a:gd name="connsiteX9" fmla="*/ 1873704 w 2408464"/>
                <a:gd name="connsiteY9" fmla="*/ 351064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228850 w 2408464"/>
                <a:gd name="connsiteY4" fmla="*/ 783771 h 979714"/>
                <a:gd name="connsiteX5" fmla="*/ 2085975 w 2408464"/>
                <a:gd name="connsiteY5" fmla="*/ 689882 h 979714"/>
                <a:gd name="connsiteX6" fmla="*/ 1992086 w 2408464"/>
                <a:gd name="connsiteY6" fmla="*/ 620485 h 979714"/>
                <a:gd name="connsiteX7" fmla="*/ 1975757 w 2408464"/>
                <a:gd name="connsiteY7" fmla="*/ 583746 h 979714"/>
                <a:gd name="connsiteX8" fmla="*/ 1951264 w 2408464"/>
                <a:gd name="connsiteY8" fmla="*/ 518432 h 979714"/>
                <a:gd name="connsiteX9" fmla="*/ 1788983 w 2408464"/>
                <a:gd name="connsiteY9" fmla="*/ 462078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228850 w 2408464"/>
                <a:gd name="connsiteY4" fmla="*/ 783771 h 979714"/>
                <a:gd name="connsiteX5" fmla="*/ 2085975 w 2408464"/>
                <a:gd name="connsiteY5" fmla="*/ 689882 h 979714"/>
                <a:gd name="connsiteX6" fmla="*/ 1992086 w 2408464"/>
                <a:gd name="connsiteY6" fmla="*/ 620485 h 979714"/>
                <a:gd name="connsiteX7" fmla="*/ 1975757 w 2408464"/>
                <a:gd name="connsiteY7" fmla="*/ 583746 h 979714"/>
                <a:gd name="connsiteX8" fmla="*/ 1866543 w 2408464"/>
                <a:gd name="connsiteY8" fmla="*/ 603153 h 979714"/>
                <a:gd name="connsiteX9" fmla="*/ 1788983 w 2408464"/>
                <a:gd name="connsiteY9" fmla="*/ 462078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228850 w 2408464"/>
                <a:gd name="connsiteY4" fmla="*/ 783771 h 979714"/>
                <a:gd name="connsiteX5" fmla="*/ 2085975 w 2408464"/>
                <a:gd name="connsiteY5" fmla="*/ 689882 h 979714"/>
                <a:gd name="connsiteX6" fmla="*/ 1992086 w 2408464"/>
                <a:gd name="connsiteY6" fmla="*/ 620485 h 979714"/>
                <a:gd name="connsiteX7" fmla="*/ 1940700 w 2408464"/>
                <a:gd name="connsiteY7" fmla="*/ 627567 h 979714"/>
                <a:gd name="connsiteX8" fmla="*/ 1866543 w 2408464"/>
                <a:gd name="connsiteY8" fmla="*/ 603153 h 979714"/>
                <a:gd name="connsiteX9" fmla="*/ 1788983 w 2408464"/>
                <a:gd name="connsiteY9" fmla="*/ 462078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228850 w 2408464"/>
                <a:gd name="connsiteY4" fmla="*/ 783771 h 979714"/>
                <a:gd name="connsiteX5" fmla="*/ 2085975 w 2408464"/>
                <a:gd name="connsiteY5" fmla="*/ 689882 h 979714"/>
                <a:gd name="connsiteX6" fmla="*/ 1933658 w 2408464"/>
                <a:gd name="connsiteY6" fmla="*/ 716892 h 979714"/>
                <a:gd name="connsiteX7" fmla="*/ 1940700 w 2408464"/>
                <a:gd name="connsiteY7" fmla="*/ 627567 h 979714"/>
                <a:gd name="connsiteX8" fmla="*/ 1866543 w 2408464"/>
                <a:gd name="connsiteY8" fmla="*/ 603153 h 979714"/>
                <a:gd name="connsiteX9" fmla="*/ 1788983 w 2408464"/>
                <a:gd name="connsiteY9" fmla="*/ 462078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228850 w 2408464"/>
                <a:gd name="connsiteY4" fmla="*/ 783771 h 979714"/>
                <a:gd name="connsiteX5" fmla="*/ 2085975 w 2408464"/>
                <a:gd name="connsiteY5" fmla="*/ 689882 h 979714"/>
                <a:gd name="connsiteX6" fmla="*/ 1933658 w 2408464"/>
                <a:gd name="connsiteY6" fmla="*/ 716892 h 979714"/>
                <a:gd name="connsiteX7" fmla="*/ 1893958 w 2408464"/>
                <a:gd name="connsiteY7" fmla="*/ 659703 h 979714"/>
                <a:gd name="connsiteX8" fmla="*/ 1866543 w 2408464"/>
                <a:gd name="connsiteY8" fmla="*/ 603153 h 979714"/>
                <a:gd name="connsiteX9" fmla="*/ 1788983 w 2408464"/>
                <a:gd name="connsiteY9" fmla="*/ 462078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228850 w 2408464"/>
                <a:gd name="connsiteY4" fmla="*/ 783771 h 979714"/>
                <a:gd name="connsiteX5" fmla="*/ 2077211 w 2408464"/>
                <a:gd name="connsiteY5" fmla="*/ 748310 h 979714"/>
                <a:gd name="connsiteX6" fmla="*/ 1933658 w 2408464"/>
                <a:gd name="connsiteY6" fmla="*/ 716892 h 979714"/>
                <a:gd name="connsiteX7" fmla="*/ 1893958 w 2408464"/>
                <a:gd name="connsiteY7" fmla="*/ 659703 h 979714"/>
                <a:gd name="connsiteX8" fmla="*/ 1866543 w 2408464"/>
                <a:gd name="connsiteY8" fmla="*/ 603153 h 979714"/>
                <a:gd name="connsiteX9" fmla="*/ 1788983 w 2408464"/>
                <a:gd name="connsiteY9" fmla="*/ 462078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228850 w 2408464"/>
                <a:gd name="connsiteY4" fmla="*/ 783771 h 979714"/>
                <a:gd name="connsiteX5" fmla="*/ 2030468 w 2408464"/>
                <a:gd name="connsiteY5" fmla="*/ 765838 h 979714"/>
                <a:gd name="connsiteX6" fmla="*/ 1933658 w 2408464"/>
                <a:gd name="connsiteY6" fmla="*/ 716892 h 979714"/>
                <a:gd name="connsiteX7" fmla="*/ 1893958 w 2408464"/>
                <a:gd name="connsiteY7" fmla="*/ 659703 h 979714"/>
                <a:gd name="connsiteX8" fmla="*/ 1866543 w 2408464"/>
                <a:gd name="connsiteY8" fmla="*/ 603153 h 979714"/>
                <a:gd name="connsiteX9" fmla="*/ 1788983 w 2408464"/>
                <a:gd name="connsiteY9" fmla="*/ 462078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302329 w 2408464"/>
                <a:gd name="connsiteY3" fmla="*/ 816428 h 979714"/>
                <a:gd name="connsiteX4" fmla="*/ 2109073 w 2408464"/>
                <a:gd name="connsiteY4" fmla="*/ 821749 h 979714"/>
                <a:gd name="connsiteX5" fmla="*/ 2030468 w 2408464"/>
                <a:gd name="connsiteY5" fmla="*/ 765838 h 979714"/>
                <a:gd name="connsiteX6" fmla="*/ 1933658 w 2408464"/>
                <a:gd name="connsiteY6" fmla="*/ 716892 h 979714"/>
                <a:gd name="connsiteX7" fmla="*/ 1893958 w 2408464"/>
                <a:gd name="connsiteY7" fmla="*/ 659703 h 979714"/>
                <a:gd name="connsiteX8" fmla="*/ 1866543 w 2408464"/>
                <a:gd name="connsiteY8" fmla="*/ 603153 h 979714"/>
                <a:gd name="connsiteX9" fmla="*/ 1788983 w 2408464"/>
                <a:gd name="connsiteY9" fmla="*/ 462078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343150 w 2408464"/>
                <a:gd name="connsiteY2" fmla="*/ 857250 h 979714"/>
                <a:gd name="connsiteX3" fmla="*/ 2223451 w 2408464"/>
                <a:gd name="connsiteY3" fmla="*/ 857328 h 979714"/>
                <a:gd name="connsiteX4" fmla="*/ 2109073 w 2408464"/>
                <a:gd name="connsiteY4" fmla="*/ 821749 h 979714"/>
                <a:gd name="connsiteX5" fmla="*/ 2030468 w 2408464"/>
                <a:gd name="connsiteY5" fmla="*/ 765838 h 979714"/>
                <a:gd name="connsiteX6" fmla="*/ 1933658 w 2408464"/>
                <a:gd name="connsiteY6" fmla="*/ 716892 h 979714"/>
                <a:gd name="connsiteX7" fmla="*/ 1893958 w 2408464"/>
                <a:gd name="connsiteY7" fmla="*/ 659703 h 979714"/>
                <a:gd name="connsiteX8" fmla="*/ 1866543 w 2408464"/>
                <a:gd name="connsiteY8" fmla="*/ 603153 h 979714"/>
                <a:gd name="connsiteX9" fmla="*/ 1788983 w 2408464"/>
                <a:gd name="connsiteY9" fmla="*/ 462078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363561 w 2408464"/>
                <a:gd name="connsiteY1" fmla="*/ 865414 h 979714"/>
                <a:gd name="connsiteX2" fmla="*/ 2232136 w 2408464"/>
                <a:gd name="connsiteY2" fmla="*/ 880621 h 979714"/>
                <a:gd name="connsiteX3" fmla="*/ 2223451 w 2408464"/>
                <a:gd name="connsiteY3" fmla="*/ 857328 h 979714"/>
                <a:gd name="connsiteX4" fmla="*/ 2109073 w 2408464"/>
                <a:gd name="connsiteY4" fmla="*/ 821749 h 979714"/>
                <a:gd name="connsiteX5" fmla="*/ 2030468 w 2408464"/>
                <a:gd name="connsiteY5" fmla="*/ 765838 h 979714"/>
                <a:gd name="connsiteX6" fmla="*/ 1933658 w 2408464"/>
                <a:gd name="connsiteY6" fmla="*/ 716892 h 979714"/>
                <a:gd name="connsiteX7" fmla="*/ 1893958 w 2408464"/>
                <a:gd name="connsiteY7" fmla="*/ 659703 h 979714"/>
                <a:gd name="connsiteX8" fmla="*/ 1866543 w 2408464"/>
                <a:gd name="connsiteY8" fmla="*/ 603153 h 979714"/>
                <a:gd name="connsiteX9" fmla="*/ 1788983 w 2408464"/>
                <a:gd name="connsiteY9" fmla="*/ 462078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408464 w 2408464"/>
                <a:gd name="connsiteY0" fmla="*/ 979714 h 979714"/>
                <a:gd name="connsiteX1" fmla="*/ 2264233 w 2408464"/>
                <a:gd name="connsiteY1" fmla="*/ 903393 h 979714"/>
                <a:gd name="connsiteX2" fmla="*/ 2232136 w 2408464"/>
                <a:gd name="connsiteY2" fmla="*/ 880621 h 979714"/>
                <a:gd name="connsiteX3" fmla="*/ 2223451 w 2408464"/>
                <a:gd name="connsiteY3" fmla="*/ 857328 h 979714"/>
                <a:gd name="connsiteX4" fmla="*/ 2109073 w 2408464"/>
                <a:gd name="connsiteY4" fmla="*/ 821749 h 979714"/>
                <a:gd name="connsiteX5" fmla="*/ 2030468 w 2408464"/>
                <a:gd name="connsiteY5" fmla="*/ 765838 h 979714"/>
                <a:gd name="connsiteX6" fmla="*/ 1933658 w 2408464"/>
                <a:gd name="connsiteY6" fmla="*/ 716892 h 979714"/>
                <a:gd name="connsiteX7" fmla="*/ 1893958 w 2408464"/>
                <a:gd name="connsiteY7" fmla="*/ 659703 h 979714"/>
                <a:gd name="connsiteX8" fmla="*/ 1866543 w 2408464"/>
                <a:gd name="connsiteY8" fmla="*/ 603153 h 979714"/>
                <a:gd name="connsiteX9" fmla="*/ 1788983 w 2408464"/>
                <a:gd name="connsiteY9" fmla="*/ 462078 h 979714"/>
                <a:gd name="connsiteX10" fmla="*/ 1731271 w 2408464"/>
                <a:gd name="connsiteY10" fmla="*/ 357102 h 979714"/>
                <a:gd name="connsiteX11" fmla="*/ 1645104 w 2408464"/>
                <a:gd name="connsiteY11" fmla="*/ 220031 h 979714"/>
                <a:gd name="connsiteX12" fmla="*/ 1477736 w 2408464"/>
                <a:gd name="connsiteY12" fmla="*/ 81199 h 979714"/>
                <a:gd name="connsiteX13" fmla="*/ 1298121 w 2408464"/>
                <a:gd name="connsiteY13" fmla="*/ 13485 h 979714"/>
                <a:gd name="connsiteX14" fmla="*/ 1208314 w 2408464"/>
                <a:gd name="connsiteY14" fmla="*/ 0 h 979714"/>
                <a:gd name="connsiteX15" fmla="*/ 1081768 w 2408464"/>
                <a:gd name="connsiteY15" fmla="*/ 12246 h 979714"/>
                <a:gd name="connsiteX16" fmla="*/ 1057275 w 2408464"/>
                <a:gd name="connsiteY16" fmla="*/ 24492 h 979714"/>
                <a:gd name="connsiteX17" fmla="*/ 951139 w 2408464"/>
                <a:gd name="connsiteY17" fmla="*/ 44903 h 979714"/>
                <a:gd name="connsiteX18" fmla="*/ 640896 w 2408464"/>
                <a:gd name="connsiteY18" fmla="*/ 32657 h 979714"/>
                <a:gd name="connsiteX19" fmla="*/ 502104 w 2408464"/>
                <a:gd name="connsiteY19" fmla="*/ 40821 h 979714"/>
                <a:gd name="connsiteX20" fmla="*/ 424543 w 2408464"/>
                <a:gd name="connsiteY20" fmla="*/ 40821 h 979714"/>
                <a:gd name="connsiteX21" fmla="*/ 257175 w 2408464"/>
                <a:gd name="connsiteY21" fmla="*/ 36739 h 979714"/>
                <a:gd name="connsiteX22" fmla="*/ 0 w 2408464"/>
                <a:gd name="connsiteY22" fmla="*/ 118382 h 979714"/>
                <a:gd name="connsiteX0" fmla="*/ 2291608 w 2291608"/>
                <a:gd name="connsiteY0" fmla="*/ 935893 h 935893"/>
                <a:gd name="connsiteX1" fmla="*/ 2264233 w 2291608"/>
                <a:gd name="connsiteY1" fmla="*/ 903393 h 935893"/>
                <a:gd name="connsiteX2" fmla="*/ 2232136 w 2291608"/>
                <a:gd name="connsiteY2" fmla="*/ 880621 h 935893"/>
                <a:gd name="connsiteX3" fmla="*/ 2223451 w 2291608"/>
                <a:gd name="connsiteY3" fmla="*/ 857328 h 935893"/>
                <a:gd name="connsiteX4" fmla="*/ 2109073 w 2291608"/>
                <a:gd name="connsiteY4" fmla="*/ 821749 h 935893"/>
                <a:gd name="connsiteX5" fmla="*/ 2030468 w 2291608"/>
                <a:gd name="connsiteY5" fmla="*/ 765838 h 935893"/>
                <a:gd name="connsiteX6" fmla="*/ 1933658 w 2291608"/>
                <a:gd name="connsiteY6" fmla="*/ 716892 h 935893"/>
                <a:gd name="connsiteX7" fmla="*/ 1893958 w 2291608"/>
                <a:gd name="connsiteY7" fmla="*/ 659703 h 935893"/>
                <a:gd name="connsiteX8" fmla="*/ 1866543 w 2291608"/>
                <a:gd name="connsiteY8" fmla="*/ 603153 h 935893"/>
                <a:gd name="connsiteX9" fmla="*/ 1788983 w 2291608"/>
                <a:gd name="connsiteY9" fmla="*/ 462078 h 935893"/>
                <a:gd name="connsiteX10" fmla="*/ 1731271 w 2291608"/>
                <a:gd name="connsiteY10" fmla="*/ 357102 h 935893"/>
                <a:gd name="connsiteX11" fmla="*/ 1645104 w 2291608"/>
                <a:gd name="connsiteY11" fmla="*/ 220031 h 935893"/>
                <a:gd name="connsiteX12" fmla="*/ 1477736 w 2291608"/>
                <a:gd name="connsiteY12" fmla="*/ 81199 h 935893"/>
                <a:gd name="connsiteX13" fmla="*/ 1298121 w 2291608"/>
                <a:gd name="connsiteY13" fmla="*/ 13485 h 935893"/>
                <a:gd name="connsiteX14" fmla="*/ 1208314 w 2291608"/>
                <a:gd name="connsiteY14" fmla="*/ 0 h 935893"/>
                <a:gd name="connsiteX15" fmla="*/ 1081768 w 2291608"/>
                <a:gd name="connsiteY15" fmla="*/ 12246 h 935893"/>
                <a:gd name="connsiteX16" fmla="*/ 1057275 w 2291608"/>
                <a:gd name="connsiteY16" fmla="*/ 24492 h 935893"/>
                <a:gd name="connsiteX17" fmla="*/ 951139 w 2291608"/>
                <a:gd name="connsiteY17" fmla="*/ 44903 h 935893"/>
                <a:gd name="connsiteX18" fmla="*/ 640896 w 2291608"/>
                <a:gd name="connsiteY18" fmla="*/ 32657 h 935893"/>
                <a:gd name="connsiteX19" fmla="*/ 502104 w 2291608"/>
                <a:gd name="connsiteY19" fmla="*/ 40821 h 935893"/>
                <a:gd name="connsiteX20" fmla="*/ 424543 w 2291608"/>
                <a:gd name="connsiteY20" fmla="*/ 40821 h 935893"/>
                <a:gd name="connsiteX21" fmla="*/ 257175 w 2291608"/>
                <a:gd name="connsiteY21" fmla="*/ 36739 h 935893"/>
                <a:gd name="connsiteX22" fmla="*/ 0 w 2291608"/>
                <a:gd name="connsiteY22" fmla="*/ 118382 h 935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91608" h="935893">
                  <a:moveTo>
                    <a:pt x="2291608" y="935893"/>
                  </a:moveTo>
                  <a:lnTo>
                    <a:pt x="2264233" y="903393"/>
                  </a:lnTo>
                  <a:lnTo>
                    <a:pt x="2232136" y="880621"/>
                  </a:lnTo>
                  <a:lnTo>
                    <a:pt x="2223451" y="857328"/>
                  </a:lnTo>
                  <a:lnTo>
                    <a:pt x="2109073" y="821749"/>
                  </a:lnTo>
                  <a:lnTo>
                    <a:pt x="2030468" y="765838"/>
                  </a:lnTo>
                  <a:lnTo>
                    <a:pt x="1933658" y="716892"/>
                  </a:lnTo>
                  <a:lnTo>
                    <a:pt x="1893958" y="659703"/>
                  </a:lnTo>
                  <a:lnTo>
                    <a:pt x="1866543" y="603153"/>
                  </a:lnTo>
                  <a:lnTo>
                    <a:pt x="1788983" y="462078"/>
                  </a:lnTo>
                  <a:lnTo>
                    <a:pt x="1731271" y="357102"/>
                  </a:lnTo>
                  <a:lnTo>
                    <a:pt x="1645104" y="220031"/>
                  </a:lnTo>
                  <a:lnTo>
                    <a:pt x="1477736" y="81199"/>
                  </a:lnTo>
                  <a:lnTo>
                    <a:pt x="1298121" y="13485"/>
                  </a:lnTo>
                  <a:lnTo>
                    <a:pt x="1208314" y="0"/>
                  </a:lnTo>
                  <a:lnTo>
                    <a:pt x="1081768" y="12246"/>
                  </a:lnTo>
                  <a:lnTo>
                    <a:pt x="1057275" y="24492"/>
                  </a:lnTo>
                  <a:lnTo>
                    <a:pt x="951139" y="44903"/>
                  </a:lnTo>
                  <a:lnTo>
                    <a:pt x="640896" y="32657"/>
                  </a:lnTo>
                  <a:lnTo>
                    <a:pt x="502104" y="40821"/>
                  </a:lnTo>
                  <a:lnTo>
                    <a:pt x="424543" y="40821"/>
                  </a:lnTo>
                  <a:lnTo>
                    <a:pt x="257175" y="36739"/>
                  </a:lnTo>
                  <a:lnTo>
                    <a:pt x="0" y="118382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ACBA05A-6731-8989-020E-6F7B7A303A6D}"/>
                </a:ext>
              </a:extLst>
            </p:cNvPr>
            <p:cNvSpPr/>
            <p:nvPr/>
          </p:nvSpPr>
          <p:spPr>
            <a:xfrm>
              <a:off x="3767927" y="4035570"/>
              <a:ext cx="865867" cy="766970"/>
            </a:xfrm>
            <a:custGeom>
              <a:avLst/>
              <a:gdLst>
                <a:gd name="connsiteX0" fmla="*/ 710292 w 967467"/>
                <a:gd name="connsiteY0" fmla="*/ 0 h 800100"/>
                <a:gd name="connsiteX1" fmla="*/ 812346 w 967467"/>
                <a:gd name="connsiteY1" fmla="*/ 142875 h 800100"/>
                <a:gd name="connsiteX2" fmla="*/ 873578 w 967467"/>
                <a:gd name="connsiteY2" fmla="*/ 220436 h 800100"/>
                <a:gd name="connsiteX3" fmla="*/ 926646 w 967467"/>
                <a:gd name="connsiteY3" fmla="*/ 281668 h 800100"/>
                <a:gd name="connsiteX4" fmla="*/ 967467 w 967467"/>
                <a:gd name="connsiteY4" fmla="*/ 318407 h 800100"/>
                <a:gd name="connsiteX5" fmla="*/ 955221 w 967467"/>
                <a:gd name="connsiteY5" fmla="*/ 359229 h 800100"/>
                <a:gd name="connsiteX6" fmla="*/ 934810 w 967467"/>
                <a:gd name="connsiteY6" fmla="*/ 400050 h 800100"/>
                <a:gd name="connsiteX7" fmla="*/ 898071 w 967467"/>
                <a:gd name="connsiteY7" fmla="*/ 457200 h 800100"/>
                <a:gd name="connsiteX8" fmla="*/ 873578 w 967467"/>
                <a:gd name="connsiteY8" fmla="*/ 457200 h 800100"/>
                <a:gd name="connsiteX9" fmla="*/ 873578 w 967467"/>
                <a:gd name="connsiteY9" fmla="*/ 510268 h 800100"/>
                <a:gd name="connsiteX10" fmla="*/ 865414 w 967467"/>
                <a:gd name="connsiteY10" fmla="*/ 698047 h 800100"/>
                <a:gd name="connsiteX11" fmla="*/ 669471 w 967467"/>
                <a:gd name="connsiteY11" fmla="*/ 763361 h 800100"/>
                <a:gd name="connsiteX12" fmla="*/ 457200 w 967467"/>
                <a:gd name="connsiteY12" fmla="*/ 783772 h 800100"/>
                <a:gd name="connsiteX13" fmla="*/ 322489 w 967467"/>
                <a:gd name="connsiteY13" fmla="*/ 800100 h 800100"/>
                <a:gd name="connsiteX14" fmla="*/ 297996 w 967467"/>
                <a:gd name="connsiteY14" fmla="*/ 787854 h 800100"/>
                <a:gd name="connsiteX15" fmla="*/ 297996 w 967467"/>
                <a:gd name="connsiteY15" fmla="*/ 747032 h 800100"/>
                <a:gd name="connsiteX16" fmla="*/ 216353 w 967467"/>
                <a:gd name="connsiteY16" fmla="*/ 689882 h 800100"/>
                <a:gd name="connsiteX17" fmla="*/ 134710 w 967467"/>
                <a:gd name="connsiteY17" fmla="*/ 563336 h 800100"/>
                <a:gd name="connsiteX18" fmla="*/ 0 w 967467"/>
                <a:gd name="connsiteY18" fmla="*/ 432707 h 800100"/>
                <a:gd name="connsiteX19" fmla="*/ 8164 w 967467"/>
                <a:gd name="connsiteY19" fmla="*/ 338818 h 800100"/>
                <a:gd name="connsiteX20" fmla="*/ 8164 w 967467"/>
                <a:gd name="connsiteY20" fmla="*/ 338818 h 800100"/>
                <a:gd name="connsiteX21" fmla="*/ 69396 w 967467"/>
                <a:gd name="connsiteY21" fmla="*/ 244929 h 800100"/>
                <a:gd name="connsiteX22" fmla="*/ 146957 w 967467"/>
                <a:gd name="connsiteY22" fmla="*/ 163286 h 800100"/>
                <a:gd name="connsiteX23" fmla="*/ 228600 w 967467"/>
                <a:gd name="connsiteY23" fmla="*/ 73479 h 800100"/>
                <a:gd name="connsiteX24" fmla="*/ 244928 w 967467"/>
                <a:gd name="connsiteY24" fmla="*/ 57150 h 800100"/>
                <a:gd name="connsiteX25" fmla="*/ 355146 w 967467"/>
                <a:gd name="connsiteY25" fmla="*/ 8165 h 800100"/>
                <a:gd name="connsiteX26" fmla="*/ 481692 w 967467"/>
                <a:gd name="connsiteY26" fmla="*/ 28575 h 800100"/>
                <a:gd name="connsiteX27" fmla="*/ 640896 w 967467"/>
                <a:gd name="connsiteY27" fmla="*/ 12247 h 800100"/>
                <a:gd name="connsiteX28" fmla="*/ 710292 w 967467"/>
                <a:gd name="connsiteY28" fmla="*/ 0 h 800100"/>
                <a:gd name="connsiteX0" fmla="*/ 702128 w 959303"/>
                <a:gd name="connsiteY0" fmla="*/ 0 h 800100"/>
                <a:gd name="connsiteX1" fmla="*/ 804182 w 959303"/>
                <a:gd name="connsiteY1" fmla="*/ 142875 h 800100"/>
                <a:gd name="connsiteX2" fmla="*/ 865414 w 959303"/>
                <a:gd name="connsiteY2" fmla="*/ 220436 h 800100"/>
                <a:gd name="connsiteX3" fmla="*/ 918482 w 959303"/>
                <a:gd name="connsiteY3" fmla="*/ 281668 h 800100"/>
                <a:gd name="connsiteX4" fmla="*/ 959303 w 959303"/>
                <a:gd name="connsiteY4" fmla="*/ 318407 h 800100"/>
                <a:gd name="connsiteX5" fmla="*/ 947057 w 959303"/>
                <a:gd name="connsiteY5" fmla="*/ 359229 h 800100"/>
                <a:gd name="connsiteX6" fmla="*/ 926646 w 959303"/>
                <a:gd name="connsiteY6" fmla="*/ 400050 h 800100"/>
                <a:gd name="connsiteX7" fmla="*/ 889907 w 959303"/>
                <a:gd name="connsiteY7" fmla="*/ 457200 h 800100"/>
                <a:gd name="connsiteX8" fmla="*/ 865414 w 959303"/>
                <a:gd name="connsiteY8" fmla="*/ 457200 h 800100"/>
                <a:gd name="connsiteX9" fmla="*/ 865414 w 959303"/>
                <a:gd name="connsiteY9" fmla="*/ 510268 h 800100"/>
                <a:gd name="connsiteX10" fmla="*/ 857250 w 959303"/>
                <a:gd name="connsiteY10" fmla="*/ 698047 h 800100"/>
                <a:gd name="connsiteX11" fmla="*/ 661307 w 959303"/>
                <a:gd name="connsiteY11" fmla="*/ 763361 h 800100"/>
                <a:gd name="connsiteX12" fmla="*/ 449036 w 959303"/>
                <a:gd name="connsiteY12" fmla="*/ 783772 h 800100"/>
                <a:gd name="connsiteX13" fmla="*/ 314325 w 959303"/>
                <a:gd name="connsiteY13" fmla="*/ 800100 h 800100"/>
                <a:gd name="connsiteX14" fmla="*/ 289832 w 959303"/>
                <a:gd name="connsiteY14" fmla="*/ 787854 h 800100"/>
                <a:gd name="connsiteX15" fmla="*/ 289832 w 959303"/>
                <a:gd name="connsiteY15" fmla="*/ 747032 h 800100"/>
                <a:gd name="connsiteX16" fmla="*/ 208189 w 959303"/>
                <a:gd name="connsiteY16" fmla="*/ 689882 h 800100"/>
                <a:gd name="connsiteX17" fmla="*/ 126546 w 959303"/>
                <a:gd name="connsiteY17" fmla="*/ 563336 h 800100"/>
                <a:gd name="connsiteX18" fmla="*/ 93436 w 959303"/>
                <a:gd name="connsiteY18" fmla="*/ 448168 h 800100"/>
                <a:gd name="connsiteX19" fmla="*/ 0 w 959303"/>
                <a:gd name="connsiteY19" fmla="*/ 338818 h 800100"/>
                <a:gd name="connsiteX20" fmla="*/ 0 w 959303"/>
                <a:gd name="connsiteY20" fmla="*/ 338818 h 800100"/>
                <a:gd name="connsiteX21" fmla="*/ 61232 w 959303"/>
                <a:gd name="connsiteY21" fmla="*/ 244929 h 800100"/>
                <a:gd name="connsiteX22" fmla="*/ 138793 w 959303"/>
                <a:gd name="connsiteY22" fmla="*/ 163286 h 800100"/>
                <a:gd name="connsiteX23" fmla="*/ 220436 w 959303"/>
                <a:gd name="connsiteY23" fmla="*/ 73479 h 800100"/>
                <a:gd name="connsiteX24" fmla="*/ 236764 w 959303"/>
                <a:gd name="connsiteY24" fmla="*/ 57150 h 800100"/>
                <a:gd name="connsiteX25" fmla="*/ 346982 w 959303"/>
                <a:gd name="connsiteY25" fmla="*/ 8165 h 800100"/>
                <a:gd name="connsiteX26" fmla="*/ 473528 w 959303"/>
                <a:gd name="connsiteY26" fmla="*/ 28575 h 800100"/>
                <a:gd name="connsiteX27" fmla="*/ 632732 w 959303"/>
                <a:gd name="connsiteY27" fmla="*/ 12247 h 800100"/>
                <a:gd name="connsiteX28" fmla="*/ 702128 w 959303"/>
                <a:gd name="connsiteY28" fmla="*/ 0 h 800100"/>
                <a:gd name="connsiteX0" fmla="*/ 702128 w 959303"/>
                <a:gd name="connsiteY0" fmla="*/ 0 h 800100"/>
                <a:gd name="connsiteX1" fmla="*/ 804182 w 959303"/>
                <a:gd name="connsiteY1" fmla="*/ 142875 h 800100"/>
                <a:gd name="connsiteX2" fmla="*/ 865414 w 959303"/>
                <a:gd name="connsiteY2" fmla="*/ 220436 h 800100"/>
                <a:gd name="connsiteX3" fmla="*/ 918482 w 959303"/>
                <a:gd name="connsiteY3" fmla="*/ 281668 h 800100"/>
                <a:gd name="connsiteX4" fmla="*/ 959303 w 959303"/>
                <a:gd name="connsiteY4" fmla="*/ 318407 h 800100"/>
                <a:gd name="connsiteX5" fmla="*/ 947057 w 959303"/>
                <a:gd name="connsiteY5" fmla="*/ 359229 h 800100"/>
                <a:gd name="connsiteX6" fmla="*/ 926646 w 959303"/>
                <a:gd name="connsiteY6" fmla="*/ 400050 h 800100"/>
                <a:gd name="connsiteX7" fmla="*/ 889907 w 959303"/>
                <a:gd name="connsiteY7" fmla="*/ 457200 h 800100"/>
                <a:gd name="connsiteX8" fmla="*/ 865414 w 959303"/>
                <a:gd name="connsiteY8" fmla="*/ 457200 h 800100"/>
                <a:gd name="connsiteX9" fmla="*/ 865414 w 959303"/>
                <a:gd name="connsiteY9" fmla="*/ 510268 h 800100"/>
                <a:gd name="connsiteX10" fmla="*/ 857250 w 959303"/>
                <a:gd name="connsiteY10" fmla="*/ 698047 h 800100"/>
                <a:gd name="connsiteX11" fmla="*/ 661307 w 959303"/>
                <a:gd name="connsiteY11" fmla="*/ 763361 h 800100"/>
                <a:gd name="connsiteX12" fmla="*/ 449036 w 959303"/>
                <a:gd name="connsiteY12" fmla="*/ 783772 h 800100"/>
                <a:gd name="connsiteX13" fmla="*/ 314325 w 959303"/>
                <a:gd name="connsiteY13" fmla="*/ 800100 h 800100"/>
                <a:gd name="connsiteX14" fmla="*/ 289832 w 959303"/>
                <a:gd name="connsiteY14" fmla="*/ 787854 h 800100"/>
                <a:gd name="connsiteX15" fmla="*/ 289832 w 959303"/>
                <a:gd name="connsiteY15" fmla="*/ 747032 h 800100"/>
                <a:gd name="connsiteX16" fmla="*/ 208189 w 959303"/>
                <a:gd name="connsiteY16" fmla="*/ 689882 h 800100"/>
                <a:gd name="connsiteX17" fmla="*/ 126546 w 959303"/>
                <a:gd name="connsiteY17" fmla="*/ 563336 h 800100"/>
                <a:gd name="connsiteX18" fmla="*/ 93436 w 959303"/>
                <a:gd name="connsiteY18" fmla="*/ 448168 h 800100"/>
                <a:gd name="connsiteX19" fmla="*/ 0 w 959303"/>
                <a:gd name="connsiteY19" fmla="*/ 338818 h 800100"/>
                <a:gd name="connsiteX20" fmla="*/ 106017 w 959303"/>
                <a:gd name="connsiteY20" fmla="*/ 349862 h 800100"/>
                <a:gd name="connsiteX21" fmla="*/ 61232 w 959303"/>
                <a:gd name="connsiteY21" fmla="*/ 244929 h 800100"/>
                <a:gd name="connsiteX22" fmla="*/ 138793 w 959303"/>
                <a:gd name="connsiteY22" fmla="*/ 163286 h 800100"/>
                <a:gd name="connsiteX23" fmla="*/ 220436 w 959303"/>
                <a:gd name="connsiteY23" fmla="*/ 73479 h 800100"/>
                <a:gd name="connsiteX24" fmla="*/ 236764 w 959303"/>
                <a:gd name="connsiteY24" fmla="*/ 57150 h 800100"/>
                <a:gd name="connsiteX25" fmla="*/ 346982 w 959303"/>
                <a:gd name="connsiteY25" fmla="*/ 8165 h 800100"/>
                <a:gd name="connsiteX26" fmla="*/ 473528 w 959303"/>
                <a:gd name="connsiteY26" fmla="*/ 28575 h 800100"/>
                <a:gd name="connsiteX27" fmla="*/ 632732 w 959303"/>
                <a:gd name="connsiteY27" fmla="*/ 12247 h 800100"/>
                <a:gd name="connsiteX28" fmla="*/ 702128 w 959303"/>
                <a:gd name="connsiteY28" fmla="*/ 0 h 800100"/>
                <a:gd name="connsiteX0" fmla="*/ 640896 w 898071"/>
                <a:gd name="connsiteY0" fmla="*/ 0 h 800100"/>
                <a:gd name="connsiteX1" fmla="*/ 742950 w 898071"/>
                <a:gd name="connsiteY1" fmla="*/ 142875 h 800100"/>
                <a:gd name="connsiteX2" fmla="*/ 804182 w 898071"/>
                <a:gd name="connsiteY2" fmla="*/ 220436 h 800100"/>
                <a:gd name="connsiteX3" fmla="*/ 857250 w 898071"/>
                <a:gd name="connsiteY3" fmla="*/ 281668 h 800100"/>
                <a:gd name="connsiteX4" fmla="*/ 898071 w 898071"/>
                <a:gd name="connsiteY4" fmla="*/ 318407 h 800100"/>
                <a:gd name="connsiteX5" fmla="*/ 885825 w 898071"/>
                <a:gd name="connsiteY5" fmla="*/ 359229 h 800100"/>
                <a:gd name="connsiteX6" fmla="*/ 865414 w 898071"/>
                <a:gd name="connsiteY6" fmla="*/ 400050 h 800100"/>
                <a:gd name="connsiteX7" fmla="*/ 828675 w 898071"/>
                <a:gd name="connsiteY7" fmla="*/ 457200 h 800100"/>
                <a:gd name="connsiteX8" fmla="*/ 804182 w 898071"/>
                <a:gd name="connsiteY8" fmla="*/ 457200 h 800100"/>
                <a:gd name="connsiteX9" fmla="*/ 804182 w 898071"/>
                <a:gd name="connsiteY9" fmla="*/ 510268 h 800100"/>
                <a:gd name="connsiteX10" fmla="*/ 796018 w 898071"/>
                <a:gd name="connsiteY10" fmla="*/ 698047 h 800100"/>
                <a:gd name="connsiteX11" fmla="*/ 600075 w 898071"/>
                <a:gd name="connsiteY11" fmla="*/ 763361 h 800100"/>
                <a:gd name="connsiteX12" fmla="*/ 387804 w 898071"/>
                <a:gd name="connsiteY12" fmla="*/ 783772 h 800100"/>
                <a:gd name="connsiteX13" fmla="*/ 253093 w 898071"/>
                <a:gd name="connsiteY13" fmla="*/ 800100 h 800100"/>
                <a:gd name="connsiteX14" fmla="*/ 228600 w 898071"/>
                <a:gd name="connsiteY14" fmla="*/ 787854 h 800100"/>
                <a:gd name="connsiteX15" fmla="*/ 228600 w 898071"/>
                <a:gd name="connsiteY15" fmla="*/ 747032 h 800100"/>
                <a:gd name="connsiteX16" fmla="*/ 146957 w 898071"/>
                <a:gd name="connsiteY16" fmla="*/ 689882 h 800100"/>
                <a:gd name="connsiteX17" fmla="*/ 65314 w 898071"/>
                <a:gd name="connsiteY17" fmla="*/ 563336 h 800100"/>
                <a:gd name="connsiteX18" fmla="*/ 32204 w 898071"/>
                <a:gd name="connsiteY18" fmla="*/ 448168 h 800100"/>
                <a:gd name="connsiteX19" fmla="*/ 33741 w 898071"/>
                <a:gd name="connsiteY19" fmla="*/ 405079 h 800100"/>
                <a:gd name="connsiteX20" fmla="*/ 44785 w 898071"/>
                <a:gd name="connsiteY20" fmla="*/ 349862 h 800100"/>
                <a:gd name="connsiteX21" fmla="*/ 0 w 898071"/>
                <a:gd name="connsiteY21" fmla="*/ 244929 h 800100"/>
                <a:gd name="connsiteX22" fmla="*/ 77561 w 898071"/>
                <a:gd name="connsiteY22" fmla="*/ 163286 h 800100"/>
                <a:gd name="connsiteX23" fmla="*/ 159204 w 898071"/>
                <a:gd name="connsiteY23" fmla="*/ 73479 h 800100"/>
                <a:gd name="connsiteX24" fmla="*/ 175532 w 898071"/>
                <a:gd name="connsiteY24" fmla="*/ 57150 h 800100"/>
                <a:gd name="connsiteX25" fmla="*/ 285750 w 898071"/>
                <a:gd name="connsiteY25" fmla="*/ 8165 h 800100"/>
                <a:gd name="connsiteX26" fmla="*/ 412296 w 898071"/>
                <a:gd name="connsiteY26" fmla="*/ 28575 h 800100"/>
                <a:gd name="connsiteX27" fmla="*/ 571500 w 898071"/>
                <a:gd name="connsiteY27" fmla="*/ 12247 h 800100"/>
                <a:gd name="connsiteX28" fmla="*/ 640896 w 898071"/>
                <a:gd name="connsiteY28" fmla="*/ 0 h 800100"/>
                <a:gd name="connsiteX0" fmla="*/ 608692 w 865867"/>
                <a:gd name="connsiteY0" fmla="*/ 0 h 800100"/>
                <a:gd name="connsiteX1" fmla="*/ 710746 w 865867"/>
                <a:gd name="connsiteY1" fmla="*/ 142875 h 800100"/>
                <a:gd name="connsiteX2" fmla="*/ 771978 w 865867"/>
                <a:gd name="connsiteY2" fmla="*/ 220436 h 800100"/>
                <a:gd name="connsiteX3" fmla="*/ 825046 w 865867"/>
                <a:gd name="connsiteY3" fmla="*/ 281668 h 800100"/>
                <a:gd name="connsiteX4" fmla="*/ 865867 w 865867"/>
                <a:gd name="connsiteY4" fmla="*/ 318407 h 800100"/>
                <a:gd name="connsiteX5" fmla="*/ 853621 w 865867"/>
                <a:gd name="connsiteY5" fmla="*/ 359229 h 800100"/>
                <a:gd name="connsiteX6" fmla="*/ 833210 w 865867"/>
                <a:gd name="connsiteY6" fmla="*/ 400050 h 800100"/>
                <a:gd name="connsiteX7" fmla="*/ 796471 w 865867"/>
                <a:gd name="connsiteY7" fmla="*/ 457200 h 800100"/>
                <a:gd name="connsiteX8" fmla="*/ 771978 w 865867"/>
                <a:gd name="connsiteY8" fmla="*/ 457200 h 800100"/>
                <a:gd name="connsiteX9" fmla="*/ 771978 w 865867"/>
                <a:gd name="connsiteY9" fmla="*/ 510268 h 800100"/>
                <a:gd name="connsiteX10" fmla="*/ 763814 w 865867"/>
                <a:gd name="connsiteY10" fmla="*/ 698047 h 800100"/>
                <a:gd name="connsiteX11" fmla="*/ 567871 w 865867"/>
                <a:gd name="connsiteY11" fmla="*/ 763361 h 800100"/>
                <a:gd name="connsiteX12" fmla="*/ 355600 w 865867"/>
                <a:gd name="connsiteY12" fmla="*/ 783772 h 800100"/>
                <a:gd name="connsiteX13" fmla="*/ 220889 w 865867"/>
                <a:gd name="connsiteY13" fmla="*/ 800100 h 800100"/>
                <a:gd name="connsiteX14" fmla="*/ 196396 w 865867"/>
                <a:gd name="connsiteY14" fmla="*/ 787854 h 800100"/>
                <a:gd name="connsiteX15" fmla="*/ 196396 w 865867"/>
                <a:gd name="connsiteY15" fmla="*/ 747032 h 800100"/>
                <a:gd name="connsiteX16" fmla="*/ 114753 w 865867"/>
                <a:gd name="connsiteY16" fmla="*/ 689882 h 800100"/>
                <a:gd name="connsiteX17" fmla="*/ 33110 w 865867"/>
                <a:gd name="connsiteY17" fmla="*/ 563336 h 800100"/>
                <a:gd name="connsiteX18" fmla="*/ 0 w 865867"/>
                <a:gd name="connsiteY18" fmla="*/ 448168 h 800100"/>
                <a:gd name="connsiteX19" fmla="*/ 1537 w 865867"/>
                <a:gd name="connsiteY19" fmla="*/ 405079 h 800100"/>
                <a:gd name="connsiteX20" fmla="*/ 12581 w 865867"/>
                <a:gd name="connsiteY20" fmla="*/ 349862 h 800100"/>
                <a:gd name="connsiteX21" fmla="*/ 53935 w 865867"/>
                <a:gd name="connsiteY21" fmla="*/ 258181 h 800100"/>
                <a:gd name="connsiteX22" fmla="*/ 45357 w 865867"/>
                <a:gd name="connsiteY22" fmla="*/ 163286 h 800100"/>
                <a:gd name="connsiteX23" fmla="*/ 127000 w 865867"/>
                <a:gd name="connsiteY23" fmla="*/ 73479 h 800100"/>
                <a:gd name="connsiteX24" fmla="*/ 143328 w 865867"/>
                <a:gd name="connsiteY24" fmla="*/ 57150 h 800100"/>
                <a:gd name="connsiteX25" fmla="*/ 253546 w 865867"/>
                <a:gd name="connsiteY25" fmla="*/ 8165 h 800100"/>
                <a:gd name="connsiteX26" fmla="*/ 380092 w 865867"/>
                <a:gd name="connsiteY26" fmla="*/ 28575 h 800100"/>
                <a:gd name="connsiteX27" fmla="*/ 539296 w 865867"/>
                <a:gd name="connsiteY27" fmla="*/ 12247 h 800100"/>
                <a:gd name="connsiteX28" fmla="*/ 608692 w 865867"/>
                <a:gd name="connsiteY28" fmla="*/ 0 h 800100"/>
                <a:gd name="connsiteX0" fmla="*/ 608692 w 865867"/>
                <a:gd name="connsiteY0" fmla="*/ 0 h 800100"/>
                <a:gd name="connsiteX1" fmla="*/ 710746 w 865867"/>
                <a:gd name="connsiteY1" fmla="*/ 142875 h 800100"/>
                <a:gd name="connsiteX2" fmla="*/ 771978 w 865867"/>
                <a:gd name="connsiteY2" fmla="*/ 220436 h 800100"/>
                <a:gd name="connsiteX3" fmla="*/ 825046 w 865867"/>
                <a:gd name="connsiteY3" fmla="*/ 281668 h 800100"/>
                <a:gd name="connsiteX4" fmla="*/ 865867 w 865867"/>
                <a:gd name="connsiteY4" fmla="*/ 318407 h 800100"/>
                <a:gd name="connsiteX5" fmla="*/ 853621 w 865867"/>
                <a:gd name="connsiteY5" fmla="*/ 359229 h 800100"/>
                <a:gd name="connsiteX6" fmla="*/ 833210 w 865867"/>
                <a:gd name="connsiteY6" fmla="*/ 400050 h 800100"/>
                <a:gd name="connsiteX7" fmla="*/ 796471 w 865867"/>
                <a:gd name="connsiteY7" fmla="*/ 457200 h 800100"/>
                <a:gd name="connsiteX8" fmla="*/ 771978 w 865867"/>
                <a:gd name="connsiteY8" fmla="*/ 457200 h 800100"/>
                <a:gd name="connsiteX9" fmla="*/ 771978 w 865867"/>
                <a:gd name="connsiteY9" fmla="*/ 510268 h 800100"/>
                <a:gd name="connsiteX10" fmla="*/ 763814 w 865867"/>
                <a:gd name="connsiteY10" fmla="*/ 698047 h 800100"/>
                <a:gd name="connsiteX11" fmla="*/ 567871 w 865867"/>
                <a:gd name="connsiteY11" fmla="*/ 763361 h 800100"/>
                <a:gd name="connsiteX12" fmla="*/ 355600 w 865867"/>
                <a:gd name="connsiteY12" fmla="*/ 783772 h 800100"/>
                <a:gd name="connsiteX13" fmla="*/ 220889 w 865867"/>
                <a:gd name="connsiteY13" fmla="*/ 800100 h 800100"/>
                <a:gd name="connsiteX14" fmla="*/ 196396 w 865867"/>
                <a:gd name="connsiteY14" fmla="*/ 787854 h 800100"/>
                <a:gd name="connsiteX15" fmla="*/ 196396 w 865867"/>
                <a:gd name="connsiteY15" fmla="*/ 747032 h 800100"/>
                <a:gd name="connsiteX16" fmla="*/ 114753 w 865867"/>
                <a:gd name="connsiteY16" fmla="*/ 689882 h 800100"/>
                <a:gd name="connsiteX17" fmla="*/ 33110 w 865867"/>
                <a:gd name="connsiteY17" fmla="*/ 563336 h 800100"/>
                <a:gd name="connsiteX18" fmla="*/ 0 w 865867"/>
                <a:gd name="connsiteY18" fmla="*/ 448168 h 800100"/>
                <a:gd name="connsiteX19" fmla="*/ 1537 w 865867"/>
                <a:gd name="connsiteY19" fmla="*/ 405079 h 800100"/>
                <a:gd name="connsiteX20" fmla="*/ 12581 w 865867"/>
                <a:gd name="connsiteY20" fmla="*/ 349862 h 800100"/>
                <a:gd name="connsiteX21" fmla="*/ 53935 w 865867"/>
                <a:gd name="connsiteY21" fmla="*/ 258181 h 800100"/>
                <a:gd name="connsiteX22" fmla="*/ 127078 w 865867"/>
                <a:gd name="connsiteY22" fmla="*/ 176538 h 800100"/>
                <a:gd name="connsiteX23" fmla="*/ 127000 w 865867"/>
                <a:gd name="connsiteY23" fmla="*/ 73479 h 800100"/>
                <a:gd name="connsiteX24" fmla="*/ 143328 w 865867"/>
                <a:gd name="connsiteY24" fmla="*/ 57150 h 800100"/>
                <a:gd name="connsiteX25" fmla="*/ 253546 w 865867"/>
                <a:gd name="connsiteY25" fmla="*/ 8165 h 800100"/>
                <a:gd name="connsiteX26" fmla="*/ 380092 w 865867"/>
                <a:gd name="connsiteY26" fmla="*/ 28575 h 800100"/>
                <a:gd name="connsiteX27" fmla="*/ 539296 w 865867"/>
                <a:gd name="connsiteY27" fmla="*/ 12247 h 800100"/>
                <a:gd name="connsiteX28" fmla="*/ 608692 w 865867"/>
                <a:gd name="connsiteY28" fmla="*/ 0 h 800100"/>
                <a:gd name="connsiteX0" fmla="*/ 608692 w 865867"/>
                <a:gd name="connsiteY0" fmla="*/ 0 h 800100"/>
                <a:gd name="connsiteX1" fmla="*/ 710746 w 865867"/>
                <a:gd name="connsiteY1" fmla="*/ 142875 h 800100"/>
                <a:gd name="connsiteX2" fmla="*/ 771978 w 865867"/>
                <a:gd name="connsiteY2" fmla="*/ 220436 h 800100"/>
                <a:gd name="connsiteX3" fmla="*/ 825046 w 865867"/>
                <a:gd name="connsiteY3" fmla="*/ 281668 h 800100"/>
                <a:gd name="connsiteX4" fmla="*/ 865867 w 865867"/>
                <a:gd name="connsiteY4" fmla="*/ 318407 h 800100"/>
                <a:gd name="connsiteX5" fmla="*/ 853621 w 865867"/>
                <a:gd name="connsiteY5" fmla="*/ 359229 h 800100"/>
                <a:gd name="connsiteX6" fmla="*/ 833210 w 865867"/>
                <a:gd name="connsiteY6" fmla="*/ 400050 h 800100"/>
                <a:gd name="connsiteX7" fmla="*/ 796471 w 865867"/>
                <a:gd name="connsiteY7" fmla="*/ 457200 h 800100"/>
                <a:gd name="connsiteX8" fmla="*/ 771978 w 865867"/>
                <a:gd name="connsiteY8" fmla="*/ 457200 h 800100"/>
                <a:gd name="connsiteX9" fmla="*/ 771978 w 865867"/>
                <a:gd name="connsiteY9" fmla="*/ 510268 h 800100"/>
                <a:gd name="connsiteX10" fmla="*/ 763814 w 865867"/>
                <a:gd name="connsiteY10" fmla="*/ 698047 h 800100"/>
                <a:gd name="connsiteX11" fmla="*/ 567871 w 865867"/>
                <a:gd name="connsiteY11" fmla="*/ 763361 h 800100"/>
                <a:gd name="connsiteX12" fmla="*/ 355600 w 865867"/>
                <a:gd name="connsiteY12" fmla="*/ 783772 h 800100"/>
                <a:gd name="connsiteX13" fmla="*/ 220889 w 865867"/>
                <a:gd name="connsiteY13" fmla="*/ 800100 h 800100"/>
                <a:gd name="connsiteX14" fmla="*/ 196396 w 865867"/>
                <a:gd name="connsiteY14" fmla="*/ 787854 h 800100"/>
                <a:gd name="connsiteX15" fmla="*/ 196396 w 865867"/>
                <a:gd name="connsiteY15" fmla="*/ 747032 h 800100"/>
                <a:gd name="connsiteX16" fmla="*/ 114753 w 865867"/>
                <a:gd name="connsiteY16" fmla="*/ 689882 h 800100"/>
                <a:gd name="connsiteX17" fmla="*/ 33110 w 865867"/>
                <a:gd name="connsiteY17" fmla="*/ 563336 h 800100"/>
                <a:gd name="connsiteX18" fmla="*/ 0 w 865867"/>
                <a:gd name="connsiteY18" fmla="*/ 448168 h 800100"/>
                <a:gd name="connsiteX19" fmla="*/ 1537 w 865867"/>
                <a:gd name="connsiteY19" fmla="*/ 405079 h 800100"/>
                <a:gd name="connsiteX20" fmla="*/ 12581 w 865867"/>
                <a:gd name="connsiteY20" fmla="*/ 349862 h 800100"/>
                <a:gd name="connsiteX21" fmla="*/ 53935 w 865867"/>
                <a:gd name="connsiteY21" fmla="*/ 258181 h 800100"/>
                <a:gd name="connsiteX22" fmla="*/ 127078 w 865867"/>
                <a:gd name="connsiteY22" fmla="*/ 176538 h 800100"/>
                <a:gd name="connsiteX23" fmla="*/ 182217 w 865867"/>
                <a:gd name="connsiteY23" fmla="*/ 117653 h 800100"/>
                <a:gd name="connsiteX24" fmla="*/ 143328 w 865867"/>
                <a:gd name="connsiteY24" fmla="*/ 57150 h 800100"/>
                <a:gd name="connsiteX25" fmla="*/ 253546 w 865867"/>
                <a:gd name="connsiteY25" fmla="*/ 8165 h 800100"/>
                <a:gd name="connsiteX26" fmla="*/ 380092 w 865867"/>
                <a:gd name="connsiteY26" fmla="*/ 28575 h 800100"/>
                <a:gd name="connsiteX27" fmla="*/ 539296 w 865867"/>
                <a:gd name="connsiteY27" fmla="*/ 12247 h 800100"/>
                <a:gd name="connsiteX28" fmla="*/ 608692 w 865867"/>
                <a:gd name="connsiteY28" fmla="*/ 0 h 800100"/>
                <a:gd name="connsiteX0" fmla="*/ 608692 w 865867"/>
                <a:gd name="connsiteY0" fmla="*/ 0 h 800100"/>
                <a:gd name="connsiteX1" fmla="*/ 710746 w 865867"/>
                <a:gd name="connsiteY1" fmla="*/ 142875 h 800100"/>
                <a:gd name="connsiteX2" fmla="*/ 771978 w 865867"/>
                <a:gd name="connsiteY2" fmla="*/ 220436 h 800100"/>
                <a:gd name="connsiteX3" fmla="*/ 825046 w 865867"/>
                <a:gd name="connsiteY3" fmla="*/ 281668 h 800100"/>
                <a:gd name="connsiteX4" fmla="*/ 865867 w 865867"/>
                <a:gd name="connsiteY4" fmla="*/ 318407 h 800100"/>
                <a:gd name="connsiteX5" fmla="*/ 853621 w 865867"/>
                <a:gd name="connsiteY5" fmla="*/ 359229 h 800100"/>
                <a:gd name="connsiteX6" fmla="*/ 833210 w 865867"/>
                <a:gd name="connsiteY6" fmla="*/ 400050 h 800100"/>
                <a:gd name="connsiteX7" fmla="*/ 796471 w 865867"/>
                <a:gd name="connsiteY7" fmla="*/ 457200 h 800100"/>
                <a:gd name="connsiteX8" fmla="*/ 771978 w 865867"/>
                <a:gd name="connsiteY8" fmla="*/ 457200 h 800100"/>
                <a:gd name="connsiteX9" fmla="*/ 771978 w 865867"/>
                <a:gd name="connsiteY9" fmla="*/ 510268 h 800100"/>
                <a:gd name="connsiteX10" fmla="*/ 763814 w 865867"/>
                <a:gd name="connsiteY10" fmla="*/ 698047 h 800100"/>
                <a:gd name="connsiteX11" fmla="*/ 567871 w 865867"/>
                <a:gd name="connsiteY11" fmla="*/ 763361 h 800100"/>
                <a:gd name="connsiteX12" fmla="*/ 355600 w 865867"/>
                <a:gd name="connsiteY12" fmla="*/ 783772 h 800100"/>
                <a:gd name="connsiteX13" fmla="*/ 220889 w 865867"/>
                <a:gd name="connsiteY13" fmla="*/ 800100 h 800100"/>
                <a:gd name="connsiteX14" fmla="*/ 196396 w 865867"/>
                <a:gd name="connsiteY14" fmla="*/ 787854 h 800100"/>
                <a:gd name="connsiteX15" fmla="*/ 196396 w 865867"/>
                <a:gd name="connsiteY15" fmla="*/ 747032 h 800100"/>
                <a:gd name="connsiteX16" fmla="*/ 114753 w 865867"/>
                <a:gd name="connsiteY16" fmla="*/ 689882 h 800100"/>
                <a:gd name="connsiteX17" fmla="*/ 33110 w 865867"/>
                <a:gd name="connsiteY17" fmla="*/ 563336 h 800100"/>
                <a:gd name="connsiteX18" fmla="*/ 0 w 865867"/>
                <a:gd name="connsiteY18" fmla="*/ 448168 h 800100"/>
                <a:gd name="connsiteX19" fmla="*/ 1537 w 865867"/>
                <a:gd name="connsiteY19" fmla="*/ 405079 h 800100"/>
                <a:gd name="connsiteX20" fmla="*/ 12581 w 865867"/>
                <a:gd name="connsiteY20" fmla="*/ 349862 h 800100"/>
                <a:gd name="connsiteX21" fmla="*/ 53935 w 865867"/>
                <a:gd name="connsiteY21" fmla="*/ 258181 h 800100"/>
                <a:gd name="connsiteX22" fmla="*/ 127078 w 865867"/>
                <a:gd name="connsiteY22" fmla="*/ 176538 h 800100"/>
                <a:gd name="connsiteX23" fmla="*/ 182217 w 865867"/>
                <a:gd name="connsiteY23" fmla="*/ 117653 h 800100"/>
                <a:gd name="connsiteX24" fmla="*/ 211798 w 865867"/>
                <a:gd name="connsiteY24" fmla="*/ 85863 h 800100"/>
                <a:gd name="connsiteX25" fmla="*/ 253546 w 865867"/>
                <a:gd name="connsiteY25" fmla="*/ 8165 h 800100"/>
                <a:gd name="connsiteX26" fmla="*/ 380092 w 865867"/>
                <a:gd name="connsiteY26" fmla="*/ 28575 h 800100"/>
                <a:gd name="connsiteX27" fmla="*/ 539296 w 865867"/>
                <a:gd name="connsiteY27" fmla="*/ 12247 h 800100"/>
                <a:gd name="connsiteX28" fmla="*/ 608692 w 865867"/>
                <a:gd name="connsiteY28" fmla="*/ 0 h 800100"/>
                <a:gd name="connsiteX0" fmla="*/ 608692 w 865867"/>
                <a:gd name="connsiteY0" fmla="*/ 0 h 800100"/>
                <a:gd name="connsiteX1" fmla="*/ 710746 w 865867"/>
                <a:gd name="connsiteY1" fmla="*/ 142875 h 800100"/>
                <a:gd name="connsiteX2" fmla="*/ 771978 w 865867"/>
                <a:gd name="connsiteY2" fmla="*/ 220436 h 800100"/>
                <a:gd name="connsiteX3" fmla="*/ 825046 w 865867"/>
                <a:gd name="connsiteY3" fmla="*/ 281668 h 800100"/>
                <a:gd name="connsiteX4" fmla="*/ 865867 w 865867"/>
                <a:gd name="connsiteY4" fmla="*/ 318407 h 800100"/>
                <a:gd name="connsiteX5" fmla="*/ 853621 w 865867"/>
                <a:gd name="connsiteY5" fmla="*/ 359229 h 800100"/>
                <a:gd name="connsiteX6" fmla="*/ 833210 w 865867"/>
                <a:gd name="connsiteY6" fmla="*/ 400050 h 800100"/>
                <a:gd name="connsiteX7" fmla="*/ 796471 w 865867"/>
                <a:gd name="connsiteY7" fmla="*/ 457200 h 800100"/>
                <a:gd name="connsiteX8" fmla="*/ 771978 w 865867"/>
                <a:gd name="connsiteY8" fmla="*/ 457200 h 800100"/>
                <a:gd name="connsiteX9" fmla="*/ 771978 w 865867"/>
                <a:gd name="connsiteY9" fmla="*/ 510268 h 800100"/>
                <a:gd name="connsiteX10" fmla="*/ 763814 w 865867"/>
                <a:gd name="connsiteY10" fmla="*/ 698047 h 800100"/>
                <a:gd name="connsiteX11" fmla="*/ 567871 w 865867"/>
                <a:gd name="connsiteY11" fmla="*/ 763361 h 800100"/>
                <a:gd name="connsiteX12" fmla="*/ 355600 w 865867"/>
                <a:gd name="connsiteY12" fmla="*/ 783772 h 800100"/>
                <a:gd name="connsiteX13" fmla="*/ 220889 w 865867"/>
                <a:gd name="connsiteY13" fmla="*/ 800100 h 800100"/>
                <a:gd name="connsiteX14" fmla="*/ 196396 w 865867"/>
                <a:gd name="connsiteY14" fmla="*/ 787854 h 800100"/>
                <a:gd name="connsiteX15" fmla="*/ 196396 w 865867"/>
                <a:gd name="connsiteY15" fmla="*/ 747032 h 800100"/>
                <a:gd name="connsiteX16" fmla="*/ 114753 w 865867"/>
                <a:gd name="connsiteY16" fmla="*/ 689882 h 800100"/>
                <a:gd name="connsiteX17" fmla="*/ 33110 w 865867"/>
                <a:gd name="connsiteY17" fmla="*/ 563336 h 800100"/>
                <a:gd name="connsiteX18" fmla="*/ 0 w 865867"/>
                <a:gd name="connsiteY18" fmla="*/ 448168 h 800100"/>
                <a:gd name="connsiteX19" fmla="*/ 1537 w 865867"/>
                <a:gd name="connsiteY19" fmla="*/ 405079 h 800100"/>
                <a:gd name="connsiteX20" fmla="*/ 12581 w 865867"/>
                <a:gd name="connsiteY20" fmla="*/ 349862 h 800100"/>
                <a:gd name="connsiteX21" fmla="*/ 53935 w 865867"/>
                <a:gd name="connsiteY21" fmla="*/ 258181 h 800100"/>
                <a:gd name="connsiteX22" fmla="*/ 127078 w 865867"/>
                <a:gd name="connsiteY22" fmla="*/ 176538 h 800100"/>
                <a:gd name="connsiteX23" fmla="*/ 182217 w 865867"/>
                <a:gd name="connsiteY23" fmla="*/ 117653 h 800100"/>
                <a:gd name="connsiteX24" fmla="*/ 211798 w 865867"/>
                <a:gd name="connsiteY24" fmla="*/ 85863 h 800100"/>
                <a:gd name="connsiteX25" fmla="*/ 271216 w 865867"/>
                <a:gd name="connsiteY25" fmla="*/ 36878 h 800100"/>
                <a:gd name="connsiteX26" fmla="*/ 380092 w 865867"/>
                <a:gd name="connsiteY26" fmla="*/ 28575 h 800100"/>
                <a:gd name="connsiteX27" fmla="*/ 539296 w 865867"/>
                <a:gd name="connsiteY27" fmla="*/ 12247 h 800100"/>
                <a:gd name="connsiteX28" fmla="*/ 608692 w 865867"/>
                <a:gd name="connsiteY28" fmla="*/ 0 h 800100"/>
                <a:gd name="connsiteX0" fmla="*/ 608692 w 865867"/>
                <a:gd name="connsiteY0" fmla="*/ 0 h 800100"/>
                <a:gd name="connsiteX1" fmla="*/ 710746 w 865867"/>
                <a:gd name="connsiteY1" fmla="*/ 142875 h 800100"/>
                <a:gd name="connsiteX2" fmla="*/ 771978 w 865867"/>
                <a:gd name="connsiteY2" fmla="*/ 220436 h 800100"/>
                <a:gd name="connsiteX3" fmla="*/ 825046 w 865867"/>
                <a:gd name="connsiteY3" fmla="*/ 281668 h 800100"/>
                <a:gd name="connsiteX4" fmla="*/ 865867 w 865867"/>
                <a:gd name="connsiteY4" fmla="*/ 318407 h 800100"/>
                <a:gd name="connsiteX5" fmla="*/ 853621 w 865867"/>
                <a:gd name="connsiteY5" fmla="*/ 359229 h 800100"/>
                <a:gd name="connsiteX6" fmla="*/ 833210 w 865867"/>
                <a:gd name="connsiteY6" fmla="*/ 400050 h 800100"/>
                <a:gd name="connsiteX7" fmla="*/ 796471 w 865867"/>
                <a:gd name="connsiteY7" fmla="*/ 457200 h 800100"/>
                <a:gd name="connsiteX8" fmla="*/ 771978 w 865867"/>
                <a:gd name="connsiteY8" fmla="*/ 457200 h 800100"/>
                <a:gd name="connsiteX9" fmla="*/ 771978 w 865867"/>
                <a:gd name="connsiteY9" fmla="*/ 510268 h 800100"/>
                <a:gd name="connsiteX10" fmla="*/ 763814 w 865867"/>
                <a:gd name="connsiteY10" fmla="*/ 698047 h 800100"/>
                <a:gd name="connsiteX11" fmla="*/ 567871 w 865867"/>
                <a:gd name="connsiteY11" fmla="*/ 763361 h 800100"/>
                <a:gd name="connsiteX12" fmla="*/ 355600 w 865867"/>
                <a:gd name="connsiteY12" fmla="*/ 783772 h 800100"/>
                <a:gd name="connsiteX13" fmla="*/ 220889 w 865867"/>
                <a:gd name="connsiteY13" fmla="*/ 800100 h 800100"/>
                <a:gd name="connsiteX14" fmla="*/ 196396 w 865867"/>
                <a:gd name="connsiteY14" fmla="*/ 787854 h 800100"/>
                <a:gd name="connsiteX15" fmla="*/ 196396 w 865867"/>
                <a:gd name="connsiteY15" fmla="*/ 747032 h 800100"/>
                <a:gd name="connsiteX16" fmla="*/ 114753 w 865867"/>
                <a:gd name="connsiteY16" fmla="*/ 689882 h 800100"/>
                <a:gd name="connsiteX17" fmla="*/ 97162 w 865867"/>
                <a:gd name="connsiteY17" fmla="*/ 530205 h 800100"/>
                <a:gd name="connsiteX18" fmla="*/ 0 w 865867"/>
                <a:gd name="connsiteY18" fmla="*/ 448168 h 800100"/>
                <a:gd name="connsiteX19" fmla="*/ 1537 w 865867"/>
                <a:gd name="connsiteY19" fmla="*/ 405079 h 800100"/>
                <a:gd name="connsiteX20" fmla="*/ 12581 w 865867"/>
                <a:gd name="connsiteY20" fmla="*/ 349862 h 800100"/>
                <a:gd name="connsiteX21" fmla="*/ 53935 w 865867"/>
                <a:gd name="connsiteY21" fmla="*/ 258181 h 800100"/>
                <a:gd name="connsiteX22" fmla="*/ 127078 w 865867"/>
                <a:gd name="connsiteY22" fmla="*/ 176538 h 800100"/>
                <a:gd name="connsiteX23" fmla="*/ 182217 w 865867"/>
                <a:gd name="connsiteY23" fmla="*/ 117653 h 800100"/>
                <a:gd name="connsiteX24" fmla="*/ 211798 w 865867"/>
                <a:gd name="connsiteY24" fmla="*/ 85863 h 800100"/>
                <a:gd name="connsiteX25" fmla="*/ 271216 w 865867"/>
                <a:gd name="connsiteY25" fmla="*/ 36878 h 800100"/>
                <a:gd name="connsiteX26" fmla="*/ 380092 w 865867"/>
                <a:gd name="connsiteY26" fmla="*/ 28575 h 800100"/>
                <a:gd name="connsiteX27" fmla="*/ 539296 w 865867"/>
                <a:gd name="connsiteY27" fmla="*/ 12247 h 800100"/>
                <a:gd name="connsiteX28" fmla="*/ 608692 w 865867"/>
                <a:gd name="connsiteY28" fmla="*/ 0 h 800100"/>
                <a:gd name="connsiteX0" fmla="*/ 608692 w 865867"/>
                <a:gd name="connsiteY0" fmla="*/ 0 h 800100"/>
                <a:gd name="connsiteX1" fmla="*/ 710746 w 865867"/>
                <a:gd name="connsiteY1" fmla="*/ 142875 h 800100"/>
                <a:gd name="connsiteX2" fmla="*/ 771978 w 865867"/>
                <a:gd name="connsiteY2" fmla="*/ 220436 h 800100"/>
                <a:gd name="connsiteX3" fmla="*/ 825046 w 865867"/>
                <a:gd name="connsiteY3" fmla="*/ 281668 h 800100"/>
                <a:gd name="connsiteX4" fmla="*/ 865867 w 865867"/>
                <a:gd name="connsiteY4" fmla="*/ 318407 h 800100"/>
                <a:gd name="connsiteX5" fmla="*/ 853621 w 865867"/>
                <a:gd name="connsiteY5" fmla="*/ 359229 h 800100"/>
                <a:gd name="connsiteX6" fmla="*/ 833210 w 865867"/>
                <a:gd name="connsiteY6" fmla="*/ 400050 h 800100"/>
                <a:gd name="connsiteX7" fmla="*/ 796471 w 865867"/>
                <a:gd name="connsiteY7" fmla="*/ 457200 h 800100"/>
                <a:gd name="connsiteX8" fmla="*/ 771978 w 865867"/>
                <a:gd name="connsiteY8" fmla="*/ 457200 h 800100"/>
                <a:gd name="connsiteX9" fmla="*/ 771978 w 865867"/>
                <a:gd name="connsiteY9" fmla="*/ 510268 h 800100"/>
                <a:gd name="connsiteX10" fmla="*/ 763814 w 865867"/>
                <a:gd name="connsiteY10" fmla="*/ 698047 h 800100"/>
                <a:gd name="connsiteX11" fmla="*/ 567871 w 865867"/>
                <a:gd name="connsiteY11" fmla="*/ 763361 h 800100"/>
                <a:gd name="connsiteX12" fmla="*/ 355600 w 865867"/>
                <a:gd name="connsiteY12" fmla="*/ 783772 h 800100"/>
                <a:gd name="connsiteX13" fmla="*/ 220889 w 865867"/>
                <a:gd name="connsiteY13" fmla="*/ 800100 h 800100"/>
                <a:gd name="connsiteX14" fmla="*/ 196396 w 865867"/>
                <a:gd name="connsiteY14" fmla="*/ 787854 h 800100"/>
                <a:gd name="connsiteX15" fmla="*/ 196396 w 865867"/>
                <a:gd name="connsiteY15" fmla="*/ 747032 h 800100"/>
                <a:gd name="connsiteX16" fmla="*/ 194266 w 865867"/>
                <a:gd name="connsiteY16" fmla="*/ 636873 h 800100"/>
                <a:gd name="connsiteX17" fmla="*/ 97162 w 865867"/>
                <a:gd name="connsiteY17" fmla="*/ 530205 h 800100"/>
                <a:gd name="connsiteX18" fmla="*/ 0 w 865867"/>
                <a:gd name="connsiteY18" fmla="*/ 448168 h 800100"/>
                <a:gd name="connsiteX19" fmla="*/ 1537 w 865867"/>
                <a:gd name="connsiteY19" fmla="*/ 405079 h 800100"/>
                <a:gd name="connsiteX20" fmla="*/ 12581 w 865867"/>
                <a:gd name="connsiteY20" fmla="*/ 349862 h 800100"/>
                <a:gd name="connsiteX21" fmla="*/ 53935 w 865867"/>
                <a:gd name="connsiteY21" fmla="*/ 258181 h 800100"/>
                <a:gd name="connsiteX22" fmla="*/ 127078 w 865867"/>
                <a:gd name="connsiteY22" fmla="*/ 176538 h 800100"/>
                <a:gd name="connsiteX23" fmla="*/ 182217 w 865867"/>
                <a:gd name="connsiteY23" fmla="*/ 117653 h 800100"/>
                <a:gd name="connsiteX24" fmla="*/ 211798 w 865867"/>
                <a:gd name="connsiteY24" fmla="*/ 85863 h 800100"/>
                <a:gd name="connsiteX25" fmla="*/ 271216 w 865867"/>
                <a:gd name="connsiteY25" fmla="*/ 36878 h 800100"/>
                <a:gd name="connsiteX26" fmla="*/ 380092 w 865867"/>
                <a:gd name="connsiteY26" fmla="*/ 28575 h 800100"/>
                <a:gd name="connsiteX27" fmla="*/ 539296 w 865867"/>
                <a:gd name="connsiteY27" fmla="*/ 12247 h 800100"/>
                <a:gd name="connsiteX28" fmla="*/ 608692 w 865867"/>
                <a:gd name="connsiteY28" fmla="*/ 0 h 800100"/>
                <a:gd name="connsiteX0" fmla="*/ 608692 w 865867"/>
                <a:gd name="connsiteY0" fmla="*/ 0 h 800100"/>
                <a:gd name="connsiteX1" fmla="*/ 710746 w 865867"/>
                <a:gd name="connsiteY1" fmla="*/ 142875 h 800100"/>
                <a:gd name="connsiteX2" fmla="*/ 771978 w 865867"/>
                <a:gd name="connsiteY2" fmla="*/ 220436 h 800100"/>
                <a:gd name="connsiteX3" fmla="*/ 825046 w 865867"/>
                <a:gd name="connsiteY3" fmla="*/ 281668 h 800100"/>
                <a:gd name="connsiteX4" fmla="*/ 865867 w 865867"/>
                <a:gd name="connsiteY4" fmla="*/ 318407 h 800100"/>
                <a:gd name="connsiteX5" fmla="*/ 853621 w 865867"/>
                <a:gd name="connsiteY5" fmla="*/ 359229 h 800100"/>
                <a:gd name="connsiteX6" fmla="*/ 833210 w 865867"/>
                <a:gd name="connsiteY6" fmla="*/ 400050 h 800100"/>
                <a:gd name="connsiteX7" fmla="*/ 796471 w 865867"/>
                <a:gd name="connsiteY7" fmla="*/ 457200 h 800100"/>
                <a:gd name="connsiteX8" fmla="*/ 771978 w 865867"/>
                <a:gd name="connsiteY8" fmla="*/ 457200 h 800100"/>
                <a:gd name="connsiteX9" fmla="*/ 771978 w 865867"/>
                <a:gd name="connsiteY9" fmla="*/ 510268 h 800100"/>
                <a:gd name="connsiteX10" fmla="*/ 763814 w 865867"/>
                <a:gd name="connsiteY10" fmla="*/ 698047 h 800100"/>
                <a:gd name="connsiteX11" fmla="*/ 567871 w 865867"/>
                <a:gd name="connsiteY11" fmla="*/ 763361 h 800100"/>
                <a:gd name="connsiteX12" fmla="*/ 355600 w 865867"/>
                <a:gd name="connsiteY12" fmla="*/ 783772 h 800100"/>
                <a:gd name="connsiteX13" fmla="*/ 220889 w 865867"/>
                <a:gd name="connsiteY13" fmla="*/ 800100 h 800100"/>
                <a:gd name="connsiteX14" fmla="*/ 196396 w 865867"/>
                <a:gd name="connsiteY14" fmla="*/ 787854 h 800100"/>
                <a:gd name="connsiteX15" fmla="*/ 269283 w 865867"/>
                <a:gd name="connsiteY15" fmla="*/ 718319 h 800100"/>
                <a:gd name="connsiteX16" fmla="*/ 194266 w 865867"/>
                <a:gd name="connsiteY16" fmla="*/ 636873 h 800100"/>
                <a:gd name="connsiteX17" fmla="*/ 97162 w 865867"/>
                <a:gd name="connsiteY17" fmla="*/ 530205 h 800100"/>
                <a:gd name="connsiteX18" fmla="*/ 0 w 865867"/>
                <a:gd name="connsiteY18" fmla="*/ 448168 h 800100"/>
                <a:gd name="connsiteX19" fmla="*/ 1537 w 865867"/>
                <a:gd name="connsiteY19" fmla="*/ 405079 h 800100"/>
                <a:gd name="connsiteX20" fmla="*/ 12581 w 865867"/>
                <a:gd name="connsiteY20" fmla="*/ 349862 h 800100"/>
                <a:gd name="connsiteX21" fmla="*/ 53935 w 865867"/>
                <a:gd name="connsiteY21" fmla="*/ 258181 h 800100"/>
                <a:gd name="connsiteX22" fmla="*/ 127078 w 865867"/>
                <a:gd name="connsiteY22" fmla="*/ 176538 h 800100"/>
                <a:gd name="connsiteX23" fmla="*/ 182217 w 865867"/>
                <a:gd name="connsiteY23" fmla="*/ 117653 h 800100"/>
                <a:gd name="connsiteX24" fmla="*/ 211798 w 865867"/>
                <a:gd name="connsiteY24" fmla="*/ 85863 h 800100"/>
                <a:gd name="connsiteX25" fmla="*/ 271216 w 865867"/>
                <a:gd name="connsiteY25" fmla="*/ 36878 h 800100"/>
                <a:gd name="connsiteX26" fmla="*/ 380092 w 865867"/>
                <a:gd name="connsiteY26" fmla="*/ 28575 h 800100"/>
                <a:gd name="connsiteX27" fmla="*/ 539296 w 865867"/>
                <a:gd name="connsiteY27" fmla="*/ 12247 h 800100"/>
                <a:gd name="connsiteX28" fmla="*/ 608692 w 865867"/>
                <a:gd name="connsiteY28" fmla="*/ 0 h 800100"/>
                <a:gd name="connsiteX0" fmla="*/ 608692 w 865867"/>
                <a:gd name="connsiteY0" fmla="*/ 0 h 800100"/>
                <a:gd name="connsiteX1" fmla="*/ 710746 w 865867"/>
                <a:gd name="connsiteY1" fmla="*/ 142875 h 800100"/>
                <a:gd name="connsiteX2" fmla="*/ 771978 w 865867"/>
                <a:gd name="connsiteY2" fmla="*/ 220436 h 800100"/>
                <a:gd name="connsiteX3" fmla="*/ 825046 w 865867"/>
                <a:gd name="connsiteY3" fmla="*/ 281668 h 800100"/>
                <a:gd name="connsiteX4" fmla="*/ 865867 w 865867"/>
                <a:gd name="connsiteY4" fmla="*/ 318407 h 800100"/>
                <a:gd name="connsiteX5" fmla="*/ 853621 w 865867"/>
                <a:gd name="connsiteY5" fmla="*/ 359229 h 800100"/>
                <a:gd name="connsiteX6" fmla="*/ 833210 w 865867"/>
                <a:gd name="connsiteY6" fmla="*/ 400050 h 800100"/>
                <a:gd name="connsiteX7" fmla="*/ 796471 w 865867"/>
                <a:gd name="connsiteY7" fmla="*/ 457200 h 800100"/>
                <a:gd name="connsiteX8" fmla="*/ 771978 w 865867"/>
                <a:gd name="connsiteY8" fmla="*/ 457200 h 800100"/>
                <a:gd name="connsiteX9" fmla="*/ 771978 w 865867"/>
                <a:gd name="connsiteY9" fmla="*/ 510268 h 800100"/>
                <a:gd name="connsiteX10" fmla="*/ 763814 w 865867"/>
                <a:gd name="connsiteY10" fmla="*/ 698047 h 800100"/>
                <a:gd name="connsiteX11" fmla="*/ 567871 w 865867"/>
                <a:gd name="connsiteY11" fmla="*/ 763361 h 800100"/>
                <a:gd name="connsiteX12" fmla="*/ 355600 w 865867"/>
                <a:gd name="connsiteY12" fmla="*/ 783772 h 800100"/>
                <a:gd name="connsiteX13" fmla="*/ 220889 w 865867"/>
                <a:gd name="connsiteY13" fmla="*/ 800100 h 800100"/>
                <a:gd name="connsiteX14" fmla="*/ 297996 w 865867"/>
                <a:gd name="connsiteY14" fmla="*/ 763559 h 800100"/>
                <a:gd name="connsiteX15" fmla="*/ 269283 w 865867"/>
                <a:gd name="connsiteY15" fmla="*/ 718319 h 800100"/>
                <a:gd name="connsiteX16" fmla="*/ 194266 w 865867"/>
                <a:gd name="connsiteY16" fmla="*/ 636873 h 800100"/>
                <a:gd name="connsiteX17" fmla="*/ 97162 w 865867"/>
                <a:gd name="connsiteY17" fmla="*/ 530205 h 800100"/>
                <a:gd name="connsiteX18" fmla="*/ 0 w 865867"/>
                <a:gd name="connsiteY18" fmla="*/ 448168 h 800100"/>
                <a:gd name="connsiteX19" fmla="*/ 1537 w 865867"/>
                <a:gd name="connsiteY19" fmla="*/ 405079 h 800100"/>
                <a:gd name="connsiteX20" fmla="*/ 12581 w 865867"/>
                <a:gd name="connsiteY20" fmla="*/ 349862 h 800100"/>
                <a:gd name="connsiteX21" fmla="*/ 53935 w 865867"/>
                <a:gd name="connsiteY21" fmla="*/ 258181 h 800100"/>
                <a:gd name="connsiteX22" fmla="*/ 127078 w 865867"/>
                <a:gd name="connsiteY22" fmla="*/ 176538 h 800100"/>
                <a:gd name="connsiteX23" fmla="*/ 182217 w 865867"/>
                <a:gd name="connsiteY23" fmla="*/ 117653 h 800100"/>
                <a:gd name="connsiteX24" fmla="*/ 211798 w 865867"/>
                <a:gd name="connsiteY24" fmla="*/ 85863 h 800100"/>
                <a:gd name="connsiteX25" fmla="*/ 271216 w 865867"/>
                <a:gd name="connsiteY25" fmla="*/ 36878 h 800100"/>
                <a:gd name="connsiteX26" fmla="*/ 380092 w 865867"/>
                <a:gd name="connsiteY26" fmla="*/ 28575 h 800100"/>
                <a:gd name="connsiteX27" fmla="*/ 539296 w 865867"/>
                <a:gd name="connsiteY27" fmla="*/ 12247 h 800100"/>
                <a:gd name="connsiteX28" fmla="*/ 608692 w 865867"/>
                <a:gd name="connsiteY28" fmla="*/ 0 h 800100"/>
                <a:gd name="connsiteX0" fmla="*/ 608692 w 865867"/>
                <a:gd name="connsiteY0" fmla="*/ 0 h 800100"/>
                <a:gd name="connsiteX1" fmla="*/ 710746 w 865867"/>
                <a:gd name="connsiteY1" fmla="*/ 142875 h 800100"/>
                <a:gd name="connsiteX2" fmla="*/ 771978 w 865867"/>
                <a:gd name="connsiteY2" fmla="*/ 220436 h 800100"/>
                <a:gd name="connsiteX3" fmla="*/ 825046 w 865867"/>
                <a:gd name="connsiteY3" fmla="*/ 281668 h 800100"/>
                <a:gd name="connsiteX4" fmla="*/ 865867 w 865867"/>
                <a:gd name="connsiteY4" fmla="*/ 318407 h 800100"/>
                <a:gd name="connsiteX5" fmla="*/ 853621 w 865867"/>
                <a:gd name="connsiteY5" fmla="*/ 359229 h 800100"/>
                <a:gd name="connsiteX6" fmla="*/ 833210 w 865867"/>
                <a:gd name="connsiteY6" fmla="*/ 400050 h 800100"/>
                <a:gd name="connsiteX7" fmla="*/ 796471 w 865867"/>
                <a:gd name="connsiteY7" fmla="*/ 457200 h 800100"/>
                <a:gd name="connsiteX8" fmla="*/ 771978 w 865867"/>
                <a:gd name="connsiteY8" fmla="*/ 457200 h 800100"/>
                <a:gd name="connsiteX9" fmla="*/ 771978 w 865867"/>
                <a:gd name="connsiteY9" fmla="*/ 510268 h 800100"/>
                <a:gd name="connsiteX10" fmla="*/ 763814 w 865867"/>
                <a:gd name="connsiteY10" fmla="*/ 698047 h 800100"/>
                <a:gd name="connsiteX11" fmla="*/ 567871 w 865867"/>
                <a:gd name="connsiteY11" fmla="*/ 763361 h 800100"/>
                <a:gd name="connsiteX12" fmla="*/ 468244 w 865867"/>
                <a:gd name="connsiteY12" fmla="*/ 750641 h 800100"/>
                <a:gd name="connsiteX13" fmla="*/ 220889 w 865867"/>
                <a:gd name="connsiteY13" fmla="*/ 800100 h 800100"/>
                <a:gd name="connsiteX14" fmla="*/ 297996 w 865867"/>
                <a:gd name="connsiteY14" fmla="*/ 763559 h 800100"/>
                <a:gd name="connsiteX15" fmla="*/ 269283 w 865867"/>
                <a:gd name="connsiteY15" fmla="*/ 718319 h 800100"/>
                <a:gd name="connsiteX16" fmla="*/ 194266 w 865867"/>
                <a:gd name="connsiteY16" fmla="*/ 636873 h 800100"/>
                <a:gd name="connsiteX17" fmla="*/ 97162 w 865867"/>
                <a:gd name="connsiteY17" fmla="*/ 530205 h 800100"/>
                <a:gd name="connsiteX18" fmla="*/ 0 w 865867"/>
                <a:gd name="connsiteY18" fmla="*/ 448168 h 800100"/>
                <a:gd name="connsiteX19" fmla="*/ 1537 w 865867"/>
                <a:gd name="connsiteY19" fmla="*/ 405079 h 800100"/>
                <a:gd name="connsiteX20" fmla="*/ 12581 w 865867"/>
                <a:gd name="connsiteY20" fmla="*/ 349862 h 800100"/>
                <a:gd name="connsiteX21" fmla="*/ 53935 w 865867"/>
                <a:gd name="connsiteY21" fmla="*/ 258181 h 800100"/>
                <a:gd name="connsiteX22" fmla="*/ 127078 w 865867"/>
                <a:gd name="connsiteY22" fmla="*/ 176538 h 800100"/>
                <a:gd name="connsiteX23" fmla="*/ 182217 w 865867"/>
                <a:gd name="connsiteY23" fmla="*/ 117653 h 800100"/>
                <a:gd name="connsiteX24" fmla="*/ 211798 w 865867"/>
                <a:gd name="connsiteY24" fmla="*/ 85863 h 800100"/>
                <a:gd name="connsiteX25" fmla="*/ 271216 w 865867"/>
                <a:gd name="connsiteY25" fmla="*/ 36878 h 800100"/>
                <a:gd name="connsiteX26" fmla="*/ 380092 w 865867"/>
                <a:gd name="connsiteY26" fmla="*/ 28575 h 800100"/>
                <a:gd name="connsiteX27" fmla="*/ 539296 w 865867"/>
                <a:gd name="connsiteY27" fmla="*/ 12247 h 800100"/>
                <a:gd name="connsiteX28" fmla="*/ 608692 w 865867"/>
                <a:gd name="connsiteY28" fmla="*/ 0 h 800100"/>
                <a:gd name="connsiteX0" fmla="*/ 608692 w 865867"/>
                <a:gd name="connsiteY0" fmla="*/ 0 h 766970"/>
                <a:gd name="connsiteX1" fmla="*/ 710746 w 865867"/>
                <a:gd name="connsiteY1" fmla="*/ 142875 h 766970"/>
                <a:gd name="connsiteX2" fmla="*/ 771978 w 865867"/>
                <a:gd name="connsiteY2" fmla="*/ 220436 h 766970"/>
                <a:gd name="connsiteX3" fmla="*/ 825046 w 865867"/>
                <a:gd name="connsiteY3" fmla="*/ 281668 h 766970"/>
                <a:gd name="connsiteX4" fmla="*/ 865867 w 865867"/>
                <a:gd name="connsiteY4" fmla="*/ 318407 h 766970"/>
                <a:gd name="connsiteX5" fmla="*/ 853621 w 865867"/>
                <a:gd name="connsiteY5" fmla="*/ 359229 h 766970"/>
                <a:gd name="connsiteX6" fmla="*/ 833210 w 865867"/>
                <a:gd name="connsiteY6" fmla="*/ 400050 h 766970"/>
                <a:gd name="connsiteX7" fmla="*/ 796471 w 865867"/>
                <a:gd name="connsiteY7" fmla="*/ 457200 h 766970"/>
                <a:gd name="connsiteX8" fmla="*/ 771978 w 865867"/>
                <a:gd name="connsiteY8" fmla="*/ 457200 h 766970"/>
                <a:gd name="connsiteX9" fmla="*/ 771978 w 865867"/>
                <a:gd name="connsiteY9" fmla="*/ 510268 h 766970"/>
                <a:gd name="connsiteX10" fmla="*/ 763814 w 865867"/>
                <a:gd name="connsiteY10" fmla="*/ 698047 h 766970"/>
                <a:gd name="connsiteX11" fmla="*/ 567871 w 865867"/>
                <a:gd name="connsiteY11" fmla="*/ 763361 h 766970"/>
                <a:gd name="connsiteX12" fmla="*/ 468244 w 865867"/>
                <a:gd name="connsiteY12" fmla="*/ 750641 h 766970"/>
                <a:gd name="connsiteX13" fmla="*/ 368872 w 865867"/>
                <a:gd name="connsiteY13" fmla="*/ 766970 h 766970"/>
                <a:gd name="connsiteX14" fmla="*/ 297996 w 865867"/>
                <a:gd name="connsiteY14" fmla="*/ 763559 h 766970"/>
                <a:gd name="connsiteX15" fmla="*/ 269283 w 865867"/>
                <a:gd name="connsiteY15" fmla="*/ 718319 h 766970"/>
                <a:gd name="connsiteX16" fmla="*/ 194266 w 865867"/>
                <a:gd name="connsiteY16" fmla="*/ 636873 h 766970"/>
                <a:gd name="connsiteX17" fmla="*/ 97162 w 865867"/>
                <a:gd name="connsiteY17" fmla="*/ 530205 h 766970"/>
                <a:gd name="connsiteX18" fmla="*/ 0 w 865867"/>
                <a:gd name="connsiteY18" fmla="*/ 448168 h 766970"/>
                <a:gd name="connsiteX19" fmla="*/ 1537 w 865867"/>
                <a:gd name="connsiteY19" fmla="*/ 405079 h 766970"/>
                <a:gd name="connsiteX20" fmla="*/ 12581 w 865867"/>
                <a:gd name="connsiteY20" fmla="*/ 349862 h 766970"/>
                <a:gd name="connsiteX21" fmla="*/ 53935 w 865867"/>
                <a:gd name="connsiteY21" fmla="*/ 258181 h 766970"/>
                <a:gd name="connsiteX22" fmla="*/ 127078 w 865867"/>
                <a:gd name="connsiteY22" fmla="*/ 176538 h 766970"/>
                <a:gd name="connsiteX23" fmla="*/ 182217 w 865867"/>
                <a:gd name="connsiteY23" fmla="*/ 117653 h 766970"/>
                <a:gd name="connsiteX24" fmla="*/ 211798 w 865867"/>
                <a:gd name="connsiteY24" fmla="*/ 85863 h 766970"/>
                <a:gd name="connsiteX25" fmla="*/ 271216 w 865867"/>
                <a:gd name="connsiteY25" fmla="*/ 36878 h 766970"/>
                <a:gd name="connsiteX26" fmla="*/ 380092 w 865867"/>
                <a:gd name="connsiteY26" fmla="*/ 28575 h 766970"/>
                <a:gd name="connsiteX27" fmla="*/ 539296 w 865867"/>
                <a:gd name="connsiteY27" fmla="*/ 12247 h 766970"/>
                <a:gd name="connsiteX28" fmla="*/ 608692 w 865867"/>
                <a:gd name="connsiteY28" fmla="*/ 0 h 766970"/>
                <a:gd name="connsiteX0" fmla="*/ 608692 w 865867"/>
                <a:gd name="connsiteY0" fmla="*/ 0 h 766970"/>
                <a:gd name="connsiteX1" fmla="*/ 710746 w 865867"/>
                <a:gd name="connsiteY1" fmla="*/ 142875 h 766970"/>
                <a:gd name="connsiteX2" fmla="*/ 771978 w 865867"/>
                <a:gd name="connsiteY2" fmla="*/ 220436 h 766970"/>
                <a:gd name="connsiteX3" fmla="*/ 825046 w 865867"/>
                <a:gd name="connsiteY3" fmla="*/ 281668 h 766970"/>
                <a:gd name="connsiteX4" fmla="*/ 865867 w 865867"/>
                <a:gd name="connsiteY4" fmla="*/ 318407 h 766970"/>
                <a:gd name="connsiteX5" fmla="*/ 853621 w 865867"/>
                <a:gd name="connsiteY5" fmla="*/ 359229 h 766970"/>
                <a:gd name="connsiteX6" fmla="*/ 833210 w 865867"/>
                <a:gd name="connsiteY6" fmla="*/ 400050 h 766970"/>
                <a:gd name="connsiteX7" fmla="*/ 796471 w 865867"/>
                <a:gd name="connsiteY7" fmla="*/ 457200 h 766970"/>
                <a:gd name="connsiteX8" fmla="*/ 771978 w 865867"/>
                <a:gd name="connsiteY8" fmla="*/ 457200 h 766970"/>
                <a:gd name="connsiteX9" fmla="*/ 771978 w 865867"/>
                <a:gd name="connsiteY9" fmla="*/ 510268 h 766970"/>
                <a:gd name="connsiteX10" fmla="*/ 763814 w 865867"/>
                <a:gd name="connsiteY10" fmla="*/ 698047 h 766970"/>
                <a:gd name="connsiteX11" fmla="*/ 581123 w 865867"/>
                <a:gd name="connsiteY11" fmla="*/ 739065 h 766970"/>
                <a:gd name="connsiteX12" fmla="*/ 468244 w 865867"/>
                <a:gd name="connsiteY12" fmla="*/ 750641 h 766970"/>
                <a:gd name="connsiteX13" fmla="*/ 368872 w 865867"/>
                <a:gd name="connsiteY13" fmla="*/ 766970 h 766970"/>
                <a:gd name="connsiteX14" fmla="*/ 297996 w 865867"/>
                <a:gd name="connsiteY14" fmla="*/ 763559 h 766970"/>
                <a:gd name="connsiteX15" fmla="*/ 269283 w 865867"/>
                <a:gd name="connsiteY15" fmla="*/ 718319 h 766970"/>
                <a:gd name="connsiteX16" fmla="*/ 194266 w 865867"/>
                <a:gd name="connsiteY16" fmla="*/ 636873 h 766970"/>
                <a:gd name="connsiteX17" fmla="*/ 97162 w 865867"/>
                <a:gd name="connsiteY17" fmla="*/ 530205 h 766970"/>
                <a:gd name="connsiteX18" fmla="*/ 0 w 865867"/>
                <a:gd name="connsiteY18" fmla="*/ 448168 h 766970"/>
                <a:gd name="connsiteX19" fmla="*/ 1537 w 865867"/>
                <a:gd name="connsiteY19" fmla="*/ 405079 h 766970"/>
                <a:gd name="connsiteX20" fmla="*/ 12581 w 865867"/>
                <a:gd name="connsiteY20" fmla="*/ 349862 h 766970"/>
                <a:gd name="connsiteX21" fmla="*/ 53935 w 865867"/>
                <a:gd name="connsiteY21" fmla="*/ 258181 h 766970"/>
                <a:gd name="connsiteX22" fmla="*/ 127078 w 865867"/>
                <a:gd name="connsiteY22" fmla="*/ 176538 h 766970"/>
                <a:gd name="connsiteX23" fmla="*/ 182217 w 865867"/>
                <a:gd name="connsiteY23" fmla="*/ 117653 h 766970"/>
                <a:gd name="connsiteX24" fmla="*/ 211798 w 865867"/>
                <a:gd name="connsiteY24" fmla="*/ 85863 h 766970"/>
                <a:gd name="connsiteX25" fmla="*/ 271216 w 865867"/>
                <a:gd name="connsiteY25" fmla="*/ 36878 h 766970"/>
                <a:gd name="connsiteX26" fmla="*/ 380092 w 865867"/>
                <a:gd name="connsiteY26" fmla="*/ 28575 h 766970"/>
                <a:gd name="connsiteX27" fmla="*/ 539296 w 865867"/>
                <a:gd name="connsiteY27" fmla="*/ 12247 h 766970"/>
                <a:gd name="connsiteX28" fmla="*/ 608692 w 865867"/>
                <a:gd name="connsiteY28" fmla="*/ 0 h 76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65867" h="766970">
                  <a:moveTo>
                    <a:pt x="608692" y="0"/>
                  </a:moveTo>
                  <a:lnTo>
                    <a:pt x="710746" y="142875"/>
                  </a:lnTo>
                  <a:lnTo>
                    <a:pt x="771978" y="220436"/>
                  </a:lnTo>
                  <a:lnTo>
                    <a:pt x="825046" y="281668"/>
                  </a:lnTo>
                  <a:lnTo>
                    <a:pt x="865867" y="318407"/>
                  </a:lnTo>
                  <a:lnTo>
                    <a:pt x="853621" y="359229"/>
                  </a:lnTo>
                  <a:lnTo>
                    <a:pt x="833210" y="400050"/>
                  </a:lnTo>
                  <a:lnTo>
                    <a:pt x="796471" y="457200"/>
                  </a:lnTo>
                  <a:lnTo>
                    <a:pt x="771978" y="457200"/>
                  </a:lnTo>
                  <a:lnTo>
                    <a:pt x="771978" y="510268"/>
                  </a:lnTo>
                  <a:lnTo>
                    <a:pt x="763814" y="698047"/>
                  </a:lnTo>
                  <a:lnTo>
                    <a:pt x="581123" y="739065"/>
                  </a:lnTo>
                  <a:lnTo>
                    <a:pt x="468244" y="750641"/>
                  </a:lnTo>
                  <a:lnTo>
                    <a:pt x="368872" y="766970"/>
                  </a:lnTo>
                  <a:lnTo>
                    <a:pt x="297996" y="763559"/>
                  </a:lnTo>
                  <a:lnTo>
                    <a:pt x="269283" y="718319"/>
                  </a:lnTo>
                  <a:lnTo>
                    <a:pt x="194266" y="636873"/>
                  </a:lnTo>
                  <a:lnTo>
                    <a:pt x="97162" y="530205"/>
                  </a:lnTo>
                  <a:lnTo>
                    <a:pt x="0" y="448168"/>
                  </a:lnTo>
                  <a:cubicBezTo>
                    <a:pt x="512" y="433805"/>
                    <a:pt x="1025" y="419442"/>
                    <a:pt x="1537" y="405079"/>
                  </a:cubicBezTo>
                  <a:lnTo>
                    <a:pt x="12581" y="349862"/>
                  </a:lnTo>
                  <a:lnTo>
                    <a:pt x="53935" y="258181"/>
                  </a:lnTo>
                  <a:lnTo>
                    <a:pt x="127078" y="176538"/>
                  </a:lnTo>
                  <a:lnTo>
                    <a:pt x="182217" y="117653"/>
                  </a:lnTo>
                  <a:lnTo>
                    <a:pt x="211798" y="85863"/>
                  </a:lnTo>
                  <a:lnTo>
                    <a:pt x="271216" y="36878"/>
                  </a:lnTo>
                  <a:lnTo>
                    <a:pt x="380092" y="28575"/>
                  </a:lnTo>
                  <a:lnTo>
                    <a:pt x="539296" y="12247"/>
                  </a:lnTo>
                  <a:lnTo>
                    <a:pt x="608692" y="0"/>
                  </a:lnTo>
                  <a:close/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4CBEB0D-ACCF-67D8-EF32-E1D65F8615EB}"/>
                </a:ext>
              </a:extLst>
            </p:cNvPr>
            <p:cNvSpPr/>
            <p:nvPr/>
          </p:nvSpPr>
          <p:spPr>
            <a:xfrm>
              <a:off x="2912797" y="4478416"/>
              <a:ext cx="854319" cy="1807866"/>
            </a:xfrm>
            <a:custGeom>
              <a:avLst/>
              <a:gdLst>
                <a:gd name="connsiteX0" fmla="*/ 0 w 971550"/>
                <a:gd name="connsiteY0" fmla="*/ 1600200 h 1600200"/>
                <a:gd name="connsiteX1" fmla="*/ 57150 w 971550"/>
                <a:gd name="connsiteY1" fmla="*/ 1510393 h 1600200"/>
                <a:gd name="connsiteX2" fmla="*/ 195943 w 971550"/>
                <a:gd name="connsiteY2" fmla="*/ 1069521 h 1600200"/>
                <a:gd name="connsiteX3" fmla="*/ 281668 w 971550"/>
                <a:gd name="connsiteY3" fmla="*/ 849086 h 1600200"/>
                <a:gd name="connsiteX4" fmla="*/ 359229 w 971550"/>
                <a:gd name="connsiteY4" fmla="*/ 620486 h 1600200"/>
                <a:gd name="connsiteX5" fmla="*/ 559254 w 971550"/>
                <a:gd name="connsiteY5" fmla="*/ 465364 h 1600200"/>
                <a:gd name="connsiteX6" fmla="*/ 559254 w 971550"/>
                <a:gd name="connsiteY6" fmla="*/ 465364 h 1600200"/>
                <a:gd name="connsiteX7" fmla="*/ 559254 w 971550"/>
                <a:gd name="connsiteY7" fmla="*/ 457200 h 1600200"/>
                <a:gd name="connsiteX8" fmla="*/ 702129 w 971550"/>
                <a:gd name="connsiteY8" fmla="*/ 212271 h 1600200"/>
                <a:gd name="connsiteX9" fmla="*/ 763361 w 971550"/>
                <a:gd name="connsiteY9" fmla="*/ 151039 h 1600200"/>
                <a:gd name="connsiteX10" fmla="*/ 828675 w 971550"/>
                <a:gd name="connsiteY10" fmla="*/ 134711 h 1600200"/>
                <a:gd name="connsiteX11" fmla="*/ 877661 w 971550"/>
                <a:gd name="connsiteY11" fmla="*/ 97971 h 1600200"/>
                <a:gd name="connsiteX12" fmla="*/ 942975 w 971550"/>
                <a:gd name="connsiteY12" fmla="*/ 28575 h 1600200"/>
                <a:gd name="connsiteX13" fmla="*/ 971550 w 971550"/>
                <a:gd name="connsiteY13" fmla="*/ 0 h 1600200"/>
                <a:gd name="connsiteX0" fmla="*/ 0 w 971550"/>
                <a:gd name="connsiteY0" fmla="*/ 1600200 h 1600200"/>
                <a:gd name="connsiteX1" fmla="*/ 57150 w 971550"/>
                <a:gd name="connsiteY1" fmla="*/ 1510393 h 1600200"/>
                <a:gd name="connsiteX2" fmla="*/ 195943 w 971550"/>
                <a:gd name="connsiteY2" fmla="*/ 1069521 h 1600200"/>
                <a:gd name="connsiteX3" fmla="*/ 281668 w 971550"/>
                <a:gd name="connsiteY3" fmla="*/ 849086 h 1600200"/>
                <a:gd name="connsiteX4" fmla="*/ 432917 w 971550"/>
                <a:gd name="connsiteY4" fmla="*/ 633884 h 1600200"/>
                <a:gd name="connsiteX5" fmla="*/ 559254 w 971550"/>
                <a:gd name="connsiteY5" fmla="*/ 465364 h 1600200"/>
                <a:gd name="connsiteX6" fmla="*/ 559254 w 971550"/>
                <a:gd name="connsiteY6" fmla="*/ 465364 h 1600200"/>
                <a:gd name="connsiteX7" fmla="*/ 559254 w 971550"/>
                <a:gd name="connsiteY7" fmla="*/ 457200 h 1600200"/>
                <a:gd name="connsiteX8" fmla="*/ 702129 w 971550"/>
                <a:gd name="connsiteY8" fmla="*/ 212271 h 1600200"/>
                <a:gd name="connsiteX9" fmla="*/ 763361 w 971550"/>
                <a:gd name="connsiteY9" fmla="*/ 151039 h 1600200"/>
                <a:gd name="connsiteX10" fmla="*/ 828675 w 971550"/>
                <a:gd name="connsiteY10" fmla="*/ 134711 h 1600200"/>
                <a:gd name="connsiteX11" fmla="*/ 877661 w 971550"/>
                <a:gd name="connsiteY11" fmla="*/ 97971 h 1600200"/>
                <a:gd name="connsiteX12" fmla="*/ 942975 w 971550"/>
                <a:gd name="connsiteY12" fmla="*/ 28575 h 1600200"/>
                <a:gd name="connsiteX13" fmla="*/ 971550 w 971550"/>
                <a:gd name="connsiteY13" fmla="*/ 0 h 1600200"/>
                <a:gd name="connsiteX0" fmla="*/ 0 w 971550"/>
                <a:gd name="connsiteY0" fmla="*/ 1600200 h 1600200"/>
                <a:gd name="connsiteX1" fmla="*/ 57150 w 971550"/>
                <a:gd name="connsiteY1" fmla="*/ 1510393 h 1600200"/>
                <a:gd name="connsiteX2" fmla="*/ 195943 w 971550"/>
                <a:gd name="connsiteY2" fmla="*/ 1069521 h 1600200"/>
                <a:gd name="connsiteX3" fmla="*/ 281668 w 971550"/>
                <a:gd name="connsiteY3" fmla="*/ 849086 h 1600200"/>
                <a:gd name="connsiteX4" fmla="*/ 432917 w 971550"/>
                <a:gd name="connsiteY4" fmla="*/ 633884 h 1600200"/>
                <a:gd name="connsiteX5" fmla="*/ 559254 w 971550"/>
                <a:gd name="connsiteY5" fmla="*/ 465364 h 1600200"/>
                <a:gd name="connsiteX6" fmla="*/ 559254 w 971550"/>
                <a:gd name="connsiteY6" fmla="*/ 465364 h 1600200"/>
                <a:gd name="connsiteX7" fmla="*/ 559254 w 971550"/>
                <a:gd name="connsiteY7" fmla="*/ 457200 h 1600200"/>
                <a:gd name="connsiteX8" fmla="*/ 702129 w 971550"/>
                <a:gd name="connsiteY8" fmla="*/ 212271 h 1600200"/>
                <a:gd name="connsiteX9" fmla="*/ 763361 w 971550"/>
                <a:gd name="connsiteY9" fmla="*/ 151039 h 1600200"/>
                <a:gd name="connsiteX10" fmla="*/ 828675 w 971550"/>
                <a:gd name="connsiteY10" fmla="*/ 134711 h 1600200"/>
                <a:gd name="connsiteX11" fmla="*/ 877661 w 971550"/>
                <a:gd name="connsiteY11" fmla="*/ 97971 h 1600200"/>
                <a:gd name="connsiteX12" fmla="*/ 942975 w 971550"/>
                <a:gd name="connsiteY12" fmla="*/ 28575 h 1600200"/>
                <a:gd name="connsiteX13" fmla="*/ 971550 w 971550"/>
                <a:gd name="connsiteY13" fmla="*/ 0 h 1600200"/>
                <a:gd name="connsiteX0" fmla="*/ 0 w 971550"/>
                <a:gd name="connsiteY0" fmla="*/ 1600200 h 1600200"/>
                <a:gd name="connsiteX1" fmla="*/ 57150 w 971550"/>
                <a:gd name="connsiteY1" fmla="*/ 1510393 h 1600200"/>
                <a:gd name="connsiteX2" fmla="*/ 195943 w 971550"/>
                <a:gd name="connsiteY2" fmla="*/ 1069521 h 1600200"/>
                <a:gd name="connsiteX3" fmla="*/ 382152 w 971550"/>
                <a:gd name="connsiteY3" fmla="*/ 919425 h 1600200"/>
                <a:gd name="connsiteX4" fmla="*/ 432917 w 971550"/>
                <a:gd name="connsiteY4" fmla="*/ 633884 h 1600200"/>
                <a:gd name="connsiteX5" fmla="*/ 559254 w 971550"/>
                <a:gd name="connsiteY5" fmla="*/ 465364 h 1600200"/>
                <a:gd name="connsiteX6" fmla="*/ 559254 w 971550"/>
                <a:gd name="connsiteY6" fmla="*/ 465364 h 1600200"/>
                <a:gd name="connsiteX7" fmla="*/ 559254 w 971550"/>
                <a:gd name="connsiteY7" fmla="*/ 457200 h 1600200"/>
                <a:gd name="connsiteX8" fmla="*/ 702129 w 971550"/>
                <a:gd name="connsiteY8" fmla="*/ 212271 h 1600200"/>
                <a:gd name="connsiteX9" fmla="*/ 763361 w 971550"/>
                <a:gd name="connsiteY9" fmla="*/ 151039 h 1600200"/>
                <a:gd name="connsiteX10" fmla="*/ 828675 w 971550"/>
                <a:gd name="connsiteY10" fmla="*/ 134711 h 1600200"/>
                <a:gd name="connsiteX11" fmla="*/ 877661 w 971550"/>
                <a:gd name="connsiteY11" fmla="*/ 97971 h 1600200"/>
                <a:gd name="connsiteX12" fmla="*/ 942975 w 971550"/>
                <a:gd name="connsiteY12" fmla="*/ 28575 h 1600200"/>
                <a:gd name="connsiteX13" fmla="*/ 971550 w 971550"/>
                <a:gd name="connsiteY13" fmla="*/ 0 h 1600200"/>
                <a:gd name="connsiteX0" fmla="*/ 0 w 971550"/>
                <a:gd name="connsiteY0" fmla="*/ 1600200 h 1600200"/>
                <a:gd name="connsiteX1" fmla="*/ 57150 w 971550"/>
                <a:gd name="connsiteY1" fmla="*/ 1510393 h 1600200"/>
                <a:gd name="connsiteX2" fmla="*/ 316523 w 971550"/>
                <a:gd name="connsiteY2" fmla="*/ 1220246 h 1600200"/>
                <a:gd name="connsiteX3" fmla="*/ 382152 w 971550"/>
                <a:gd name="connsiteY3" fmla="*/ 919425 h 1600200"/>
                <a:gd name="connsiteX4" fmla="*/ 432917 w 971550"/>
                <a:gd name="connsiteY4" fmla="*/ 633884 h 1600200"/>
                <a:gd name="connsiteX5" fmla="*/ 559254 w 971550"/>
                <a:gd name="connsiteY5" fmla="*/ 465364 h 1600200"/>
                <a:gd name="connsiteX6" fmla="*/ 559254 w 971550"/>
                <a:gd name="connsiteY6" fmla="*/ 465364 h 1600200"/>
                <a:gd name="connsiteX7" fmla="*/ 559254 w 971550"/>
                <a:gd name="connsiteY7" fmla="*/ 457200 h 1600200"/>
                <a:gd name="connsiteX8" fmla="*/ 702129 w 971550"/>
                <a:gd name="connsiteY8" fmla="*/ 212271 h 1600200"/>
                <a:gd name="connsiteX9" fmla="*/ 763361 w 971550"/>
                <a:gd name="connsiteY9" fmla="*/ 151039 h 1600200"/>
                <a:gd name="connsiteX10" fmla="*/ 828675 w 971550"/>
                <a:gd name="connsiteY10" fmla="*/ 134711 h 1600200"/>
                <a:gd name="connsiteX11" fmla="*/ 877661 w 971550"/>
                <a:gd name="connsiteY11" fmla="*/ 97971 h 1600200"/>
                <a:gd name="connsiteX12" fmla="*/ 942975 w 971550"/>
                <a:gd name="connsiteY12" fmla="*/ 28575 h 1600200"/>
                <a:gd name="connsiteX13" fmla="*/ 971550 w 971550"/>
                <a:gd name="connsiteY13" fmla="*/ 0 h 1600200"/>
                <a:gd name="connsiteX0" fmla="*/ 0 w 971550"/>
                <a:gd name="connsiteY0" fmla="*/ 1600200 h 1600200"/>
                <a:gd name="connsiteX1" fmla="*/ 191128 w 971550"/>
                <a:gd name="connsiteY1" fmla="*/ 1584081 h 1600200"/>
                <a:gd name="connsiteX2" fmla="*/ 316523 w 971550"/>
                <a:gd name="connsiteY2" fmla="*/ 1220246 h 1600200"/>
                <a:gd name="connsiteX3" fmla="*/ 382152 w 971550"/>
                <a:gd name="connsiteY3" fmla="*/ 919425 h 1600200"/>
                <a:gd name="connsiteX4" fmla="*/ 432917 w 971550"/>
                <a:gd name="connsiteY4" fmla="*/ 633884 h 1600200"/>
                <a:gd name="connsiteX5" fmla="*/ 559254 w 971550"/>
                <a:gd name="connsiteY5" fmla="*/ 465364 h 1600200"/>
                <a:gd name="connsiteX6" fmla="*/ 559254 w 971550"/>
                <a:gd name="connsiteY6" fmla="*/ 465364 h 1600200"/>
                <a:gd name="connsiteX7" fmla="*/ 559254 w 971550"/>
                <a:gd name="connsiteY7" fmla="*/ 457200 h 1600200"/>
                <a:gd name="connsiteX8" fmla="*/ 702129 w 971550"/>
                <a:gd name="connsiteY8" fmla="*/ 212271 h 1600200"/>
                <a:gd name="connsiteX9" fmla="*/ 763361 w 971550"/>
                <a:gd name="connsiteY9" fmla="*/ 151039 h 1600200"/>
                <a:gd name="connsiteX10" fmla="*/ 828675 w 971550"/>
                <a:gd name="connsiteY10" fmla="*/ 134711 h 1600200"/>
                <a:gd name="connsiteX11" fmla="*/ 877661 w 971550"/>
                <a:gd name="connsiteY11" fmla="*/ 97971 h 1600200"/>
                <a:gd name="connsiteX12" fmla="*/ 942975 w 971550"/>
                <a:gd name="connsiteY12" fmla="*/ 28575 h 1600200"/>
                <a:gd name="connsiteX13" fmla="*/ 971550 w 971550"/>
                <a:gd name="connsiteY13" fmla="*/ 0 h 1600200"/>
                <a:gd name="connsiteX0" fmla="*/ 0 w 854319"/>
                <a:gd name="connsiteY0" fmla="*/ 1807866 h 1807866"/>
                <a:gd name="connsiteX1" fmla="*/ 73897 w 854319"/>
                <a:gd name="connsiteY1" fmla="*/ 1584081 h 1807866"/>
                <a:gd name="connsiteX2" fmla="*/ 199292 w 854319"/>
                <a:gd name="connsiteY2" fmla="*/ 1220246 h 1807866"/>
                <a:gd name="connsiteX3" fmla="*/ 264921 w 854319"/>
                <a:gd name="connsiteY3" fmla="*/ 919425 h 1807866"/>
                <a:gd name="connsiteX4" fmla="*/ 315686 w 854319"/>
                <a:gd name="connsiteY4" fmla="*/ 633884 h 1807866"/>
                <a:gd name="connsiteX5" fmla="*/ 442023 w 854319"/>
                <a:gd name="connsiteY5" fmla="*/ 465364 h 1807866"/>
                <a:gd name="connsiteX6" fmla="*/ 442023 w 854319"/>
                <a:gd name="connsiteY6" fmla="*/ 465364 h 1807866"/>
                <a:gd name="connsiteX7" fmla="*/ 442023 w 854319"/>
                <a:gd name="connsiteY7" fmla="*/ 457200 h 1807866"/>
                <a:gd name="connsiteX8" fmla="*/ 584898 w 854319"/>
                <a:gd name="connsiteY8" fmla="*/ 212271 h 1807866"/>
                <a:gd name="connsiteX9" fmla="*/ 646130 w 854319"/>
                <a:gd name="connsiteY9" fmla="*/ 151039 h 1807866"/>
                <a:gd name="connsiteX10" fmla="*/ 711444 w 854319"/>
                <a:gd name="connsiteY10" fmla="*/ 134711 h 1807866"/>
                <a:gd name="connsiteX11" fmla="*/ 760430 w 854319"/>
                <a:gd name="connsiteY11" fmla="*/ 97971 h 1807866"/>
                <a:gd name="connsiteX12" fmla="*/ 825744 w 854319"/>
                <a:gd name="connsiteY12" fmla="*/ 28575 h 1807866"/>
                <a:gd name="connsiteX13" fmla="*/ 854319 w 854319"/>
                <a:gd name="connsiteY13" fmla="*/ 0 h 1807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4319" h="1807866">
                  <a:moveTo>
                    <a:pt x="0" y="1807866"/>
                  </a:moveTo>
                  <a:lnTo>
                    <a:pt x="73897" y="1584081"/>
                  </a:lnTo>
                  <a:lnTo>
                    <a:pt x="199292" y="1220246"/>
                  </a:lnTo>
                  <a:lnTo>
                    <a:pt x="264921" y="919425"/>
                  </a:lnTo>
                  <a:lnTo>
                    <a:pt x="315686" y="633884"/>
                  </a:lnTo>
                  <a:cubicBezTo>
                    <a:pt x="344400" y="530818"/>
                    <a:pt x="399911" y="521537"/>
                    <a:pt x="442023" y="465364"/>
                  </a:cubicBezTo>
                  <a:lnTo>
                    <a:pt x="442023" y="465364"/>
                  </a:lnTo>
                  <a:lnTo>
                    <a:pt x="442023" y="457200"/>
                  </a:lnTo>
                  <a:lnTo>
                    <a:pt x="584898" y="212271"/>
                  </a:lnTo>
                  <a:lnTo>
                    <a:pt x="646130" y="151039"/>
                  </a:lnTo>
                  <a:lnTo>
                    <a:pt x="711444" y="134711"/>
                  </a:lnTo>
                  <a:lnTo>
                    <a:pt x="760430" y="97971"/>
                  </a:lnTo>
                  <a:lnTo>
                    <a:pt x="825744" y="28575"/>
                  </a:lnTo>
                  <a:lnTo>
                    <a:pt x="854319" y="0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A44178A-EFAE-1221-55C0-EC951AAE9A83}"/>
                </a:ext>
              </a:extLst>
            </p:cNvPr>
            <p:cNvSpPr/>
            <p:nvPr/>
          </p:nvSpPr>
          <p:spPr>
            <a:xfrm>
              <a:off x="7340483" y="4395051"/>
              <a:ext cx="2053318" cy="747033"/>
            </a:xfrm>
            <a:custGeom>
              <a:avLst/>
              <a:gdLst>
                <a:gd name="connsiteX0" fmla="*/ 0 w 2053318"/>
                <a:gd name="connsiteY0" fmla="*/ 747033 h 747033"/>
                <a:gd name="connsiteX1" fmla="*/ 322489 w 2053318"/>
                <a:gd name="connsiteY1" fmla="*/ 616404 h 747033"/>
                <a:gd name="connsiteX2" fmla="*/ 428625 w 2053318"/>
                <a:gd name="connsiteY2" fmla="*/ 559254 h 747033"/>
                <a:gd name="connsiteX3" fmla="*/ 530678 w 2053318"/>
                <a:gd name="connsiteY3" fmla="*/ 522515 h 747033"/>
                <a:gd name="connsiteX4" fmla="*/ 604157 w 2053318"/>
                <a:gd name="connsiteY4" fmla="*/ 481693 h 747033"/>
                <a:gd name="connsiteX5" fmla="*/ 722539 w 2053318"/>
                <a:gd name="connsiteY5" fmla="*/ 367393 h 747033"/>
                <a:gd name="connsiteX6" fmla="*/ 922564 w 2053318"/>
                <a:gd name="connsiteY6" fmla="*/ 232683 h 747033"/>
                <a:gd name="connsiteX7" fmla="*/ 922564 w 2053318"/>
                <a:gd name="connsiteY7" fmla="*/ 232683 h 747033"/>
                <a:gd name="connsiteX8" fmla="*/ 947057 w 2053318"/>
                <a:gd name="connsiteY8" fmla="*/ 212272 h 747033"/>
                <a:gd name="connsiteX9" fmla="*/ 1102178 w 2053318"/>
                <a:gd name="connsiteY9" fmla="*/ 57150 h 747033"/>
                <a:gd name="connsiteX10" fmla="*/ 1130753 w 2053318"/>
                <a:gd name="connsiteY10" fmla="*/ 77561 h 747033"/>
                <a:gd name="connsiteX11" fmla="*/ 1175657 w 2053318"/>
                <a:gd name="connsiteY11" fmla="*/ 195943 h 747033"/>
                <a:gd name="connsiteX12" fmla="*/ 1294039 w 2053318"/>
                <a:gd name="connsiteY12" fmla="*/ 346983 h 747033"/>
                <a:gd name="connsiteX13" fmla="*/ 1375682 w 2053318"/>
                <a:gd name="connsiteY13" fmla="*/ 461283 h 747033"/>
                <a:gd name="connsiteX14" fmla="*/ 1706336 w 2053318"/>
                <a:gd name="connsiteY14" fmla="*/ 273504 h 747033"/>
                <a:gd name="connsiteX15" fmla="*/ 1849211 w 2053318"/>
                <a:gd name="connsiteY15" fmla="*/ 212272 h 747033"/>
                <a:gd name="connsiteX16" fmla="*/ 1922689 w 2053318"/>
                <a:gd name="connsiteY16" fmla="*/ 146958 h 747033"/>
                <a:gd name="connsiteX17" fmla="*/ 2053318 w 2053318"/>
                <a:gd name="connsiteY17" fmla="*/ 0 h 747033"/>
                <a:gd name="connsiteX0" fmla="*/ 0 w 2053318"/>
                <a:gd name="connsiteY0" fmla="*/ 747033 h 747033"/>
                <a:gd name="connsiteX1" fmla="*/ 322489 w 2053318"/>
                <a:gd name="connsiteY1" fmla="*/ 616404 h 747033"/>
                <a:gd name="connsiteX2" fmla="*/ 428625 w 2053318"/>
                <a:gd name="connsiteY2" fmla="*/ 559254 h 747033"/>
                <a:gd name="connsiteX3" fmla="*/ 530678 w 2053318"/>
                <a:gd name="connsiteY3" fmla="*/ 522515 h 747033"/>
                <a:gd name="connsiteX4" fmla="*/ 604157 w 2053318"/>
                <a:gd name="connsiteY4" fmla="*/ 481693 h 747033"/>
                <a:gd name="connsiteX5" fmla="*/ 722539 w 2053318"/>
                <a:gd name="connsiteY5" fmla="*/ 367393 h 747033"/>
                <a:gd name="connsiteX6" fmla="*/ 922564 w 2053318"/>
                <a:gd name="connsiteY6" fmla="*/ 232683 h 747033"/>
                <a:gd name="connsiteX7" fmla="*/ 922564 w 2053318"/>
                <a:gd name="connsiteY7" fmla="*/ 232683 h 747033"/>
                <a:gd name="connsiteX8" fmla="*/ 947057 w 2053318"/>
                <a:gd name="connsiteY8" fmla="*/ 212272 h 747033"/>
                <a:gd name="connsiteX9" fmla="*/ 1102178 w 2053318"/>
                <a:gd name="connsiteY9" fmla="*/ 57150 h 747033"/>
                <a:gd name="connsiteX10" fmla="*/ 1130753 w 2053318"/>
                <a:gd name="connsiteY10" fmla="*/ 77561 h 747033"/>
                <a:gd name="connsiteX11" fmla="*/ 1175657 w 2053318"/>
                <a:gd name="connsiteY11" fmla="*/ 195943 h 747033"/>
                <a:gd name="connsiteX12" fmla="*/ 1281792 w 2053318"/>
                <a:gd name="connsiteY12" fmla="*/ 346983 h 747033"/>
                <a:gd name="connsiteX13" fmla="*/ 1375682 w 2053318"/>
                <a:gd name="connsiteY13" fmla="*/ 461283 h 747033"/>
                <a:gd name="connsiteX14" fmla="*/ 1706336 w 2053318"/>
                <a:gd name="connsiteY14" fmla="*/ 273504 h 747033"/>
                <a:gd name="connsiteX15" fmla="*/ 1849211 w 2053318"/>
                <a:gd name="connsiteY15" fmla="*/ 212272 h 747033"/>
                <a:gd name="connsiteX16" fmla="*/ 1922689 w 2053318"/>
                <a:gd name="connsiteY16" fmla="*/ 146958 h 747033"/>
                <a:gd name="connsiteX17" fmla="*/ 2053318 w 2053318"/>
                <a:gd name="connsiteY17" fmla="*/ 0 h 747033"/>
                <a:gd name="connsiteX0" fmla="*/ 0 w 2053318"/>
                <a:gd name="connsiteY0" fmla="*/ 747033 h 747033"/>
                <a:gd name="connsiteX1" fmla="*/ 322489 w 2053318"/>
                <a:gd name="connsiteY1" fmla="*/ 616404 h 747033"/>
                <a:gd name="connsiteX2" fmla="*/ 428625 w 2053318"/>
                <a:gd name="connsiteY2" fmla="*/ 559254 h 747033"/>
                <a:gd name="connsiteX3" fmla="*/ 530678 w 2053318"/>
                <a:gd name="connsiteY3" fmla="*/ 522515 h 747033"/>
                <a:gd name="connsiteX4" fmla="*/ 604157 w 2053318"/>
                <a:gd name="connsiteY4" fmla="*/ 481693 h 747033"/>
                <a:gd name="connsiteX5" fmla="*/ 722539 w 2053318"/>
                <a:gd name="connsiteY5" fmla="*/ 367393 h 747033"/>
                <a:gd name="connsiteX6" fmla="*/ 922564 w 2053318"/>
                <a:gd name="connsiteY6" fmla="*/ 232683 h 747033"/>
                <a:gd name="connsiteX7" fmla="*/ 922564 w 2053318"/>
                <a:gd name="connsiteY7" fmla="*/ 232683 h 747033"/>
                <a:gd name="connsiteX8" fmla="*/ 947057 w 2053318"/>
                <a:gd name="connsiteY8" fmla="*/ 212272 h 747033"/>
                <a:gd name="connsiteX9" fmla="*/ 1102178 w 2053318"/>
                <a:gd name="connsiteY9" fmla="*/ 57150 h 747033"/>
                <a:gd name="connsiteX10" fmla="*/ 1130753 w 2053318"/>
                <a:gd name="connsiteY10" fmla="*/ 77561 h 747033"/>
                <a:gd name="connsiteX11" fmla="*/ 1175657 w 2053318"/>
                <a:gd name="connsiteY11" fmla="*/ 195943 h 747033"/>
                <a:gd name="connsiteX12" fmla="*/ 1281792 w 2053318"/>
                <a:gd name="connsiteY12" fmla="*/ 346983 h 747033"/>
                <a:gd name="connsiteX13" fmla="*/ 1375682 w 2053318"/>
                <a:gd name="connsiteY13" fmla="*/ 461283 h 747033"/>
                <a:gd name="connsiteX14" fmla="*/ 1706336 w 2053318"/>
                <a:gd name="connsiteY14" fmla="*/ 273504 h 747033"/>
                <a:gd name="connsiteX15" fmla="*/ 1849211 w 2053318"/>
                <a:gd name="connsiteY15" fmla="*/ 212272 h 747033"/>
                <a:gd name="connsiteX16" fmla="*/ 1922689 w 2053318"/>
                <a:gd name="connsiteY16" fmla="*/ 146958 h 747033"/>
                <a:gd name="connsiteX17" fmla="*/ 2053318 w 2053318"/>
                <a:gd name="connsiteY17" fmla="*/ 0 h 747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53318" h="747033">
                  <a:moveTo>
                    <a:pt x="0" y="747033"/>
                  </a:moveTo>
                  <a:lnTo>
                    <a:pt x="322489" y="616404"/>
                  </a:lnTo>
                  <a:lnTo>
                    <a:pt x="428625" y="559254"/>
                  </a:lnTo>
                  <a:lnTo>
                    <a:pt x="530678" y="522515"/>
                  </a:lnTo>
                  <a:lnTo>
                    <a:pt x="604157" y="481693"/>
                  </a:lnTo>
                  <a:lnTo>
                    <a:pt x="722539" y="367393"/>
                  </a:lnTo>
                  <a:lnTo>
                    <a:pt x="922564" y="232683"/>
                  </a:lnTo>
                  <a:lnTo>
                    <a:pt x="922564" y="232683"/>
                  </a:lnTo>
                  <a:lnTo>
                    <a:pt x="947057" y="212272"/>
                  </a:lnTo>
                  <a:lnTo>
                    <a:pt x="1102178" y="57150"/>
                  </a:lnTo>
                  <a:lnTo>
                    <a:pt x="1130753" y="77561"/>
                  </a:lnTo>
                  <a:lnTo>
                    <a:pt x="1175657" y="195943"/>
                  </a:lnTo>
                  <a:lnTo>
                    <a:pt x="1281792" y="346983"/>
                  </a:lnTo>
                  <a:cubicBezTo>
                    <a:pt x="1292679" y="405494"/>
                    <a:pt x="1344385" y="423183"/>
                    <a:pt x="1375682" y="461283"/>
                  </a:cubicBezTo>
                  <a:lnTo>
                    <a:pt x="1706336" y="273504"/>
                  </a:lnTo>
                  <a:lnTo>
                    <a:pt x="1849211" y="212272"/>
                  </a:lnTo>
                  <a:lnTo>
                    <a:pt x="1922689" y="146958"/>
                  </a:lnTo>
                  <a:lnTo>
                    <a:pt x="2053318" y="0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F11B69E7-0DE3-7376-8B2F-453773AD15F4}"/>
                </a:ext>
              </a:extLst>
            </p:cNvPr>
            <p:cNvSpPr/>
            <p:nvPr/>
          </p:nvSpPr>
          <p:spPr>
            <a:xfrm>
              <a:off x="6851407" y="3477713"/>
              <a:ext cx="2401353" cy="1747124"/>
            </a:xfrm>
            <a:custGeom>
              <a:avLst/>
              <a:gdLst>
                <a:gd name="connsiteX0" fmla="*/ 44904 w 2245179"/>
                <a:gd name="connsiteY0" fmla="*/ 1710418 h 1710418"/>
                <a:gd name="connsiteX1" fmla="*/ 20411 w 2245179"/>
                <a:gd name="connsiteY1" fmla="*/ 1645104 h 1710418"/>
                <a:gd name="connsiteX2" fmla="*/ 16329 w 2245179"/>
                <a:gd name="connsiteY2" fmla="*/ 1583872 h 1710418"/>
                <a:gd name="connsiteX3" fmla="*/ 0 w 2245179"/>
                <a:gd name="connsiteY3" fmla="*/ 1281793 h 1710418"/>
                <a:gd name="connsiteX4" fmla="*/ 24493 w 2245179"/>
                <a:gd name="connsiteY4" fmla="*/ 832758 h 1710418"/>
                <a:gd name="connsiteX5" fmla="*/ 65315 w 2245179"/>
                <a:gd name="connsiteY5" fmla="*/ 791936 h 1710418"/>
                <a:gd name="connsiteX6" fmla="*/ 126547 w 2245179"/>
                <a:gd name="connsiteY6" fmla="*/ 734786 h 1710418"/>
                <a:gd name="connsiteX7" fmla="*/ 579665 w 2245179"/>
                <a:gd name="connsiteY7" fmla="*/ 661308 h 1710418"/>
                <a:gd name="connsiteX8" fmla="*/ 661308 w 2245179"/>
                <a:gd name="connsiteY8" fmla="*/ 698047 h 1710418"/>
                <a:gd name="connsiteX9" fmla="*/ 898072 w 2245179"/>
                <a:gd name="connsiteY9" fmla="*/ 689883 h 1710418"/>
                <a:gd name="connsiteX10" fmla="*/ 1073604 w 2245179"/>
                <a:gd name="connsiteY10" fmla="*/ 722540 h 1710418"/>
                <a:gd name="connsiteX11" fmla="*/ 1498147 w 2245179"/>
                <a:gd name="connsiteY11" fmla="*/ 775608 h 1710418"/>
                <a:gd name="connsiteX12" fmla="*/ 1547133 w 2245179"/>
                <a:gd name="connsiteY12" fmla="*/ 808265 h 1710418"/>
                <a:gd name="connsiteX13" fmla="*/ 1604283 w 2245179"/>
                <a:gd name="connsiteY13" fmla="*/ 914400 h 1710418"/>
                <a:gd name="connsiteX14" fmla="*/ 2245179 w 2245179"/>
                <a:gd name="connsiteY14" fmla="*/ 0 h 1710418"/>
                <a:gd name="connsiteX0" fmla="*/ 44904 w 2345847"/>
                <a:gd name="connsiteY0" fmla="*/ 1706224 h 1706224"/>
                <a:gd name="connsiteX1" fmla="*/ 20411 w 2345847"/>
                <a:gd name="connsiteY1" fmla="*/ 1640910 h 1706224"/>
                <a:gd name="connsiteX2" fmla="*/ 16329 w 2345847"/>
                <a:gd name="connsiteY2" fmla="*/ 1579678 h 1706224"/>
                <a:gd name="connsiteX3" fmla="*/ 0 w 2345847"/>
                <a:gd name="connsiteY3" fmla="*/ 1277599 h 1706224"/>
                <a:gd name="connsiteX4" fmla="*/ 24493 w 2345847"/>
                <a:gd name="connsiteY4" fmla="*/ 828564 h 1706224"/>
                <a:gd name="connsiteX5" fmla="*/ 65315 w 2345847"/>
                <a:gd name="connsiteY5" fmla="*/ 787742 h 1706224"/>
                <a:gd name="connsiteX6" fmla="*/ 126547 w 2345847"/>
                <a:gd name="connsiteY6" fmla="*/ 730592 h 1706224"/>
                <a:gd name="connsiteX7" fmla="*/ 579665 w 2345847"/>
                <a:gd name="connsiteY7" fmla="*/ 657114 h 1706224"/>
                <a:gd name="connsiteX8" fmla="*/ 661308 w 2345847"/>
                <a:gd name="connsiteY8" fmla="*/ 693853 h 1706224"/>
                <a:gd name="connsiteX9" fmla="*/ 898072 w 2345847"/>
                <a:gd name="connsiteY9" fmla="*/ 685689 h 1706224"/>
                <a:gd name="connsiteX10" fmla="*/ 1073604 w 2345847"/>
                <a:gd name="connsiteY10" fmla="*/ 718346 h 1706224"/>
                <a:gd name="connsiteX11" fmla="*/ 1498147 w 2345847"/>
                <a:gd name="connsiteY11" fmla="*/ 771414 h 1706224"/>
                <a:gd name="connsiteX12" fmla="*/ 1547133 w 2345847"/>
                <a:gd name="connsiteY12" fmla="*/ 804071 h 1706224"/>
                <a:gd name="connsiteX13" fmla="*/ 1604283 w 2345847"/>
                <a:gd name="connsiteY13" fmla="*/ 910206 h 1706224"/>
                <a:gd name="connsiteX14" fmla="*/ 2345847 w 2345847"/>
                <a:gd name="connsiteY14" fmla="*/ 0 h 1706224"/>
                <a:gd name="connsiteX0" fmla="*/ 0 w 2382743"/>
                <a:gd name="connsiteY0" fmla="*/ 1747124 h 1747124"/>
                <a:gd name="connsiteX1" fmla="*/ 57307 w 2382743"/>
                <a:gd name="connsiteY1" fmla="*/ 1640910 h 1747124"/>
                <a:gd name="connsiteX2" fmla="*/ 53225 w 2382743"/>
                <a:gd name="connsiteY2" fmla="*/ 1579678 h 1747124"/>
                <a:gd name="connsiteX3" fmla="*/ 36896 w 2382743"/>
                <a:gd name="connsiteY3" fmla="*/ 1277599 h 1747124"/>
                <a:gd name="connsiteX4" fmla="*/ 61389 w 2382743"/>
                <a:gd name="connsiteY4" fmla="*/ 828564 h 1747124"/>
                <a:gd name="connsiteX5" fmla="*/ 102211 w 2382743"/>
                <a:gd name="connsiteY5" fmla="*/ 787742 h 1747124"/>
                <a:gd name="connsiteX6" fmla="*/ 163443 w 2382743"/>
                <a:gd name="connsiteY6" fmla="*/ 730592 h 1747124"/>
                <a:gd name="connsiteX7" fmla="*/ 616561 w 2382743"/>
                <a:gd name="connsiteY7" fmla="*/ 657114 h 1747124"/>
                <a:gd name="connsiteX8" fmla="*/ 698204 w 2382743"/>
                <a:gd name="connsiteY8" fmla="*/ 693853 h 1747124"/>
                <a:gd name="connsiteX9" fmla="*/ 934968 w 2382743"/>
                <a:gd name="connsiteY9" fmla="*/ 685689 h 1747124"/>
                <a:gd name="connsiteX10" fmla="*/ 1110500 w 2382743"/>
                <a:gd name="connsiteY10" fmla="*/ 718346 h 1747124"/>
                <a:gd name="connsiteX11" fmla="*/ 1535043 w 2382743"/>
                <a:gd name="connsiteY11" fmla="*/ 771414 h 1747124"/>
                <a:gd name="connsiteX12" fmla="*/ 1584029 w 2382743"/>
                <a:gd name="connsiteY12" fmla="*/ 804071 h 1747124"/>
                <a:gd name="connsiteX13" fmla="*/ 1641179 w 2382743"/>
                <a:gd name="connsiteY13" fmla="*/ 910206 h 1747124"/>
                <a:gd name="connsiteX14" fmla="*/ 2382743 w 2382743"/>
                <a:gd name="connsiteY14" fmla="*/ 0 h 1747124"/>
                <a:gd name="connsiteX0" fmla="*/ 6964 w 2389707"/>
                <a:gd name="connsiteY0" fmla="*/ 1747124 h 1747124"/>
                <a:gd name="connsiteX1" fmla="*/ 0 w 2389707"/>
                <a:gd name="connsiteY1" fmla="*/ 1637989 h 1747124"/>
                <a:gd name="connsiteX2" fmla="*/ 60189 w 2389707"/>
                <a:gd name="connsiteY2" fmla="*/ 1579678 h 1747124"/>
                <a:gd name="connsiteX3" fmla="*/ 43860 w 2389707"/>
                <a:gd name="connsiteY3" fmla="*/ 1277599 h 1747124"/>
                <a:gd name="connsiteX4" fmla="*/ 68353 w 2389707"/>
                <a:gd name="connsiteY4" fmla="*/ 828564 h 1747124"/>
                <a:gd name="connsiteX5" fmla="*/ 109175 w 2389707"/>
                <a:gd name="connsiteY5" fmla="*/ 787742 h 1747124"/>
                <a:gd name="connsiteX6" fmla="*/ 170407 w 2389707"/>
                <a:gd name="connsiteY6" fmla="*/ 730592 h 1747124"/>
                <a:gd name="connsiteX7" fmla="*/ 623525 w 2389707"/>
                <a:gd name="connsiteY7" fmla="*/ 657114 h 1747124"/>
                <a:gd name="connsiteX8" fmla="*/ 705168 w 2389707"/>
                <a:gd name="connsiteY8" fmla="*/ 693853 h 1747124"/>
                <a:gd name="connsiteX9" fmla="*/ 941932 w 2389707"/>
                <a:gd name="connsiteY9" fmla="*/ 685689 h 1747124"/>
                <a:gd name="connsiteX10" fmla="*/ 1117464 w 2389707"/>
                <a:gd name="connsiteY10" fmla="*/ 718346 h 1747124"/>
                <a:gd name="connsiteX11" fmla="*/ 1542007 w 2389707"/>
                <a:gd name="connsiteY11" fmla="*/ 771414 h 1747124"/>
                <a:gd name="connsiteX12" fmla="*/ 1590993 w 2389707"/>
                <a:gd name="connsiteY12" fmla="*/ 804071 h 1747124"/>
                <a:gd name="connsiteX13" fmla="*/ 1648143 w 2389707"/>
                <a:gd name="connsiteY13" fmla="*/ 910206 h 1747124"/>
                <a:gd name="connsiteX14" fmla="*/ 2389707 w 2389707"/>
                <a:gd name="connsiteY14" fmla="*/ 0 h 1747124"/>
                <a:gd name="connsiteX0" fmla="*/ 6964 w 2389707"/>
                <a:gd name="connsiteY0" fmla="*/ 1747124 h 1747124"/>
                <a:gd name="connsiteX1" fmla="*/ 0 w 2389707"/>
                <a:gd name="connsiteY1" fmla="*/ 1637989 h 1747124"/>
                <a:gd name="connsiteX2" fmla="*/ 7604 w 2389707"/>
                <a:gd name="connsiteY2" fmla="*/ 1573835 h 1747124"/>
                <a:gd name="connsiteX3" fmla="*/ 43860 w 2389707"/>
                <a:gd name="connsiteY3" fmla="*/ 1277599 h 1747124"/>
                <a:gd name="connsiteX4" fmla="*/ 68353 w 2389707"/>
                <a:gd name="connsiteY4" fmla="*/ 828564 h 1747124"/>
                <a:gd name="connsiteX5" fmla="*/ 109175 w 2389707"/>
                <a:gd name="connsiteY5" fmla="*/ 787742 h 1747124"/>
                <a:gd name="connsiteX6" fmla="*/ 170407 w 2389707"/>
                <a:gd name="connsiteY6" fmla="*/ 730592 h 1747124"/>
                <a:gd name="connsiteX7" fmla="*/ 623525 w 2389707"/>
                <a:gd name="connsiteY7" fmla="*/ 657114 h 1747124"/>
                <a:gd name="connsiteX8" fmla="*/ 705168 w 2389707"/>
                <a:gd name="connsiteY8" fmla="*/ 693853 h 1747124"/>
                <a:gd name="connsiteX9" fmla="*/ 941932 w 2389707"/>
                <a:gd name="connsiteY9" fmla="*/ 685689 h 1747124"/>
                <a:gd name="connsiteX10" fmla="*/ 1117464 w 2389707"/>
                <a:gd name="connsiteY10" fmla="*/ 718346 h 1747124"/>
                <a:gd name="connsiteX11" fmla="*/ 1542007 w 2389707"/>
                <a:gd name="connsiteY11" fmla="*/ 771414 h 1747124"/>
                <a:gd name="connsiteX12" fmla="*/ 1590993 w 2389707"/>
                <a:gd name="connsiteY12" fmla="*/ 804071 h 1747124"/>
                <a:gd name="connsiteX13" fmla="*/ 1648143 w 2389707"/>
                <a:gd name="connsiteY13" fmla="*/ 910206 h 1747124"/>
                <a:gd name="connsiteX14" fmla="*/ 2389707 w 2389707"/>
                <a:gd name="connsiteY14" fmla="*/ 0 h 1747124"/>
                <a:gd name="connsiteX0" fmla="*/ 18610 w 2401353"/>
                <a:gd name="connsiteY0" fmla="*/ 1747124 h 1747124"/>
                <a:gd name="connsiteX1" fmla="*/ 11646 w 2401353"/>
                <a:gd name="connsiteY1" fmla="*/ 1637989 h 1747124"/>
                <a:gd name="connsiteX2" fmla="*/ 19250 w 2401353"/>
                <a:gd name="connsiteY2" fmla="*/ 1573835 h 1747124"/>
                <a:gd name="connsiteX3" fmla="*/ 0 w 2401353"/>
                <a:gd name="connsiteY3" fmla="*/ 1251306 h 1747124"/>
                <a:gd name="connsiteX4" fmla="*/ 79999 w 2401353"/>
                <a:gd name="connsiteY4" fmla="*/ 828564 h 1747124"/>
                <a:gd name="connsiteX5" fmla="*/ 120821 w 2401353"/>
                <a:gd name="connsiteY5" fmla="*/ 787742 h 1747124"/>
                <a:gd name="connsiteX6" fmla="*/ 182053 w 2401353"/>
                <a:gd name="connsiteY6" fmla="*/ 730592 h 1747124"/>
                <a:gd name="connsiteX7" fmla="*/ 635171 w 2401353"/>
                <a:gd name="connsiteY7" fmla="*/ 657114 h 1747124"/>
                <a:gd name="connsiteX8" fmla="*/ 716814 w 2401353"/>
                <a:gd name="connsiteY8" fmla="*/ 693853 h 1747124"/>
                <a:gd name="connsiteX9" fmla="*/ 953578 w 2401353"/>
                <a:gd name="connsiteY9" fmla="*/ 685689 h 1747124"/>
                <a:gd name="connsiteX10" fmla="*/ 1129110 w 2401353"/>
                <a:gd name="connsiteY10" fmla="*/ 718346 h 1747124"/>
                <a:gd name="connsiteX11" fmla="*/ 1553653 w 2401353"/>
                <a:gd name="connsiteY11" fmla="*/ 771414 h 1747124"/>
                <a:gd name="connsiteX12" fmla="*/ 1602639 w 2401353"/>
                <a:gd name="connsiteY12" fmla="*/ 804071 h 1747124"/>
                <a:gd name="connsiteX13" fmla="*/ 1659789 w 2401353"/>
                <a:gd name="connsiteY13" fmla="*/ 910206 h 1747124"/>
                <a:gd name="connsiteX14" fmla="*/ 2401353 w 2401353"/>
                <a:gd name="connsiteY14" fmla="*/ 0 h 1747124"/>
                <a:gd name="connsiteX0" fmla="*/ 18610 w 2401353"/>
                <a:gd name="connsiteY0" fmla="*/ 1747124 h 1747124"/>
                <a:gd name="connsiteX1" fmla="*/ 11646 w 2401353"/>
                <a:gd name="connsiteY1" fmla="*/ 1637989 h 1747124"/>
                <a:gd name="connsiteX2" fmla="*/ 19250 w 2401353"/>
                <a:gd name="connsiteY2" fmla="*/ 1573835 h 1747124"/>
                <a:gd name="connsiteX3" fmla="*/ 0 w 2401353"/>
                <a:gd name="connsiteY3" fmla="*/ 1251306 h 1747124"/>
                <a:gd name="connsiteX4" fmla="*/ 79999 w 2401353"/>
                <a:gd name="connsiteY4" fmla="*/ 828564 h 1747124"/>
                <a:gd name="connsiteX5" fmla="*/ 141271 w 2401353"/>
                <a:gd name="connsiteY5" fmla="*/ 816956 h 1747124"/>
                <a:gd name="connsiteX6" fmla="*/ 182053 w 2401353"/>
                <a:gd name="connsiteY6" fmla="*/ 730592 h 1747124"/>
                <a:gd name="connsiteX7" fmla="*/ 635171 w 2401353"/>
                <a:gd name="connsiteY7" fmla="*/ 657114 h 1747124"/>
                <a:gd name="connsiteX8" fmla="*/ 716814 w 2401353"/>
                <a:gd name="connsiteY8" fmla="*/ 693853 h 1747124"/>
                <a:gd name="connsiteX9" fmla="*/ 953578 w 2401353"/>
                <a:gd name="connsiteY9" fmla="*/ 685689 h 1747124"/>
                <a:gd name="connsiteX10" fmla="*/ 1129110 w 2401353"/>
                <a:gd name="connsiteY10" fmla="*/ 718346 h 1747124"/>
                <a:gd name="connsiteX11" fmla="*/ 1553653 w 2401353"/>
                <a:gd name="connsiteY11" fmla="*/ 771414 h 1747124"/>
                <a:gd name="connsiteX12" fmla="*/ 1602639 w 2401353"/>
                <a:gd name="connsiteY12" fmla="*/ 804071 h 1747124"/>
                <a:gd name="connsiteX13" fmla="*/ 1659789 w 2401353"/>
                <a:gd name="connsiteY13" fmla="*/ 910206 h 1747124"/>
                <a:gd name="connsiteX14" fmla="*/ 2401353 w 2401353"/>
                <a:gd name="connsiteY14" fmla="*/ 0 h 1747124"/>
                <a:gd name="connsiteX0" fmla="*/ 18610 w 2401353"/>
                <a:gd name="connsiteY0" fmla="*/ 1747124 h 1747124"/>
                <a:gd name="connsiteX1" fmla="*/ 11646 w 2401353"/>
                <a:gd name="connsiteY1" fmla="*/ 1637989 h 1747124"/>
                <a:gd name="connsiteX2" fmla="*/ 19250 w 2401353"/>
                <a:gd name="connsiteY2" fmla="*/ 1573835 h 1747124"/>
                <a:gd name="connsiteX3" fmla="*/ 0 w 2401353"/>
                <a:gd name="connsiteY3" fmla="*/ 1251306 h 1747124"/>
                <a:gd name="connsiteX4" fmla="*/ 79999 w 2401353"/>
                <a:gd name="connsiteY4" fmla="*/ 828564 h 1747124"/>
                <a:gd name="connsiteX5" fmla="*/ 141271 w 2401353"/>
                <a:gd name="connsiteY5" fmla="*/ 816956 h 1747124"/>
                <a:gd name="connsiteX6" fmla="*/ 260931 w 2401353"/>
                <a:gd name="connsiteY6" fmla="*/ 786099 h 1747124"/>
                <a:gd name="connsiteX7" fmla="*/ 635171 w 2401353"/>
                <a:gd name="connsiteY7" fmla="*/ 657114 h 1747124"/>
                <a:gd name="connsiteX8" fmla="*/ 716814 w 2401353"/>
                <a:gd name="connsiteY8" fmla="*/ 693853 h 1747124"/>
                <a:gd name="connsiteX9" fmla="*/ 953578 w 2401353"/>
                <a:gd name="connsiteY9" fmla="*/ 685689 h 1747124"/>
                <a:gd name="connsiteX10" fmla="*/ 1129110 w 2401353"/>
                <a:gd name="connsiteY10" fmla="*/ 718346 h 1747124"/>
                <a:gd name="connsiteX11" fmla="*/ 1553653 w 2401353"/>
                <a:gd name="connsiteY11" fmla="*/ 771414 h 1747124"/>
                <a:gd name="connsiteX12" fmla="*/ 1602639 w 2401353"/>
                <a:gd name="connsiteY12" fmla="*/ 804071 h 1747124"/>
                <a:gd name="connsiteX13" fmla="*/ 1659789 w 2401353"/>
                <a:gd name="connsiteY13" fmla="*/ 910206 h 1747124"/>
                <a:gd name="connsiteX14" fmla="*/ 2401353 w 2401353"/>
                <a:gd name="connsiteY14" fmla="*/ 0 h 1747124"/>
                <a:gd name="connsiteX0" fmla="*/ 18610 w 2401353"/>
                <a:gd name="connsiteY0" fmla="*/ 1747124 h 1747124"/>
                <a:gd name="connsiteX1" fmla="*/ 11646 w 2401353"/>
                <a:gd name="connsiteY1" fmla="*/ 1637989 h 1747124"/>
                <a:gd name="connsiteX2" fmla="*/ 19250 w 2401353"/>
                <a:gd name="connsiteY2" fmla="*/ 1573835 h 1747124"/>
                <a:gd name="connsiteX3" fmla="*/ 0 w 2401353"/>
                <a:gd name="connsiteY3" fmla="*/ 1251306 h 1747124"/>
                <a:gd name="connsiteX4" fmla="*/ 79999 w 2401353"/>
                <a:gd name="connsiteY4" fmla="*/ 828564 h 1747124"/>
                <a:gd name="connsiteX5" fmla="*/ 141271 w 2401353"/>
                <a:gd name="connsiteY5" fmla="*/ 816956 h 1747124"/>
                <a:gd name="connsiteX6" fmla="*/ 260931 w 2401353"/>
                <a:gd name="connsiteY6" fmla="*/ 786099 h 1747124"/>
                <a:gd name="connsiteX7" fmla="*/ 635171 w 2401353"/>
                <a:gd name="connsiteY7" fmla="*/ 657114 h 1747124"/>
                <a:gd name="connsiteX8" fmla="*/ 716814 w 2401353"/>
                <a:gd name="connsiteY8" fmla="*/ 693853 h 1747124"/>
                <a:gd name="connsiteX9" fmla="*/ 953578 w 2401353"/>
                <a:gd name="connsiteY9" fmla="*/ 685689 h 1747124"/>
                <a:gd name="connsiteX10" fmla="*/ 1129110 w 2401353"/>
                <a:gd name="connsiteY10" fmla="*/ 718346 h 1747124"/>
                <a:gd name="connsiteX11" fmla="*/ 1553653 w 2401353"/>
                <a:gd name="connsiteY11" fmla="*/ 771414 h 1747124"/>
                <a:gd name="connsiteX12" fmla="*/ 1602639 w 2401353"/>
                <a:gd name="connsiteY12" fmla="*/ 804071 h 1747124"/>
                <a:gd name="connsiteX13" fmla="*/ 1659789 w 2401353"/>
                <a:gd name="connsiteY13" fmla="*/ 910206 h 1747124"/>
                <a:gd name="connsiteX14" fmla="*/ 2401353 w 2401353"/>
                <a:gd name="connsiteY14" fmla="*/ 0 h 1747124"/>
                <a:gd name="connsiteX0" fmla="*/ 18610 w 2401353"/>
                <a:gd name="connsiteY0" fmla="*/ 1747124 h 1747124"/>
                <a:gd name="connsiteX1" fmla="*/ 11646 w 2401353"/>
                <a:gd name="connsiteY1" fmla="*/ 1637989 h 1747124"/>
                <a:gd name="connsiteX2" fmla="*/ 19250 w 2401353"/>
                <a:gd name="connsiteY2" fmla="*/ 1573835 h 1747124"/>
                <a:gd name="connsiteX3" fmla="*/ 0 w 2401353"/>
                <a:gd name="connsiteY3" fmla="*/ 1251306 h 1747124"/>
                <a:gd name="connsiteX4" fmla="*/ 79999 w 2401353"/>
                <a:gd name="connsiteY4" fmla="*/ 828564 h 1747124"/>
                <a:gd name="connsiteX5" fmla="*/ 141271 w 2401353"/>
                <a:gd name="connsiteY5" fmla="*/ 816956 h 1747124"/>
                <a:gd name="connsiteX6" fmla="*/ 260931 w 2401353"/>
                <a:gd name="connsiteY6" fmla="*/ 786099 h 1747124"/>
                <a:gd name="connsiteX7" fmla="*/ 629328 w 2401353"/>
                <a:gd name="connsiteY7" fmla="*/ 665878 h 1747124"/>
                <a:gd name="connsiteX8" fmla="*/ 716814 w 2401353"/>
                <a:gd name="connsiteY8" fmla="*/ 693853 h 1747124"/>
                <a:gd name="connsiteX9" fmla="*/ 953578 w 2401353"/>
                <a:gd name="connsiteY9" fmla="*/ 685689 h 1747124"/>
                <a:gd name="connsiteX10" fmla="*/ 1129110 w 2401353"/>
                <a:gd name="connsiteY10" fmla="*/ 718346 h 1747124"/>
                <a:gd name="connsiteX11" fmla="*/ 1553653 w 2401353"/>
                <a:gd name="connsiteY11" fmla="*/ 771414 h 1747124"/>
                <a:gd name="connsiteX12" fmla="*/ 1602639 w 2401353"/>
                <a:gd name="connsiteY12" fmla="*/ 804071 h 1747124"/>
                <a:gd name="connsiteX13" fmla="*/ 1659789 w 2401353"/>
                <a:gd name="connsiteY13" fmla="*/ 910206 h 1747124"/>
                <a:gd name="connsiteX14" fmla="*/ 2401353 w 2401353"/>
                <a:gd name="connsiteY14" fmla="*/ 0 h 1747124"/>
                <a:gd name="connsiteX0" fmla="*/ 18610 w 2401353"/>
                <a:gd name="connsiteY0" fmla="*/ 1747124 h 1747124"/>
                <a:gd name="connsiteX1" fmla="*/ 11646 w 2401353"/>
                <a:gd name="connsiteY1" fmla="*/ 1637989 h 1747124"/>
                <a:gd name="connsiteX2" fmla="*/ 19250 w 2401353"/>
                <a:gd name="connsiteY2" fmla="*/ 1573835 h 1747124"/>
                <a:gd name="connsiteX3" fmla="*/ 0 w 2401353"/>
                <a:gd name="connsiteY3" fmla="*/ 1251306 h 1747124"/>
                <a:gd name="connsiteX4" fmla="*/ 79999 w 2401353"/>
                <a:gd name="connsiteY4" fmla="*/ 828564 h 1747124"/>
                <a:gd name="connsiteX5" fmla="*/ 141271 w 2401353"/>
                <a:gd name="connsiteY5" fmla="*/ 816956 h 1747124"/>
                <a:gd name="connsiteX6" fmla="*/ 260931 w 2401353"/>
                <a:gd name="connsiteY6" fmla="*/ 786099 h 1747124"/>
                <a:gd name="connsiteX7" fmla="*/ 629328 w 2401353"/>
                <a:gd name="connsiteY7" fmla="*/ 665878 h 1747124"/>
                <a:gd name="connsiteX8" fmla="*/ 716814 w 2401353"/>
                <a:gd name="connsiteY8" fmla="*/ 693853 h 1747124"/>
                <a:gd name="connsiteX9" fmla="*/ 953578 w 2401353"/>
                <a:gd name="connsiteY9" fmla="*/ 685689 h 1747124"/>
                <a:gd name="connsiteX10" fmla="*/ 1129110 w 2401353"/>
                <a:gd name="connsiteY10" fmla="*/ 718346 h 1747124"/>
                <a:gd name="connsiteX11" fmla="*/ 1553653 w 2401353"/>
                <a:gd name="connsiteY11" fmla="*/ 771414 h 1747124"/>
                <a:gd name="connsiteX12" fmla="*/ 1602639 w 2401353"/>
                <a:gd name="connsiteY12" fmla="*/ 804071 h 1747124"/>
                <a:gd name="connsiteX13" fmla="*/ 1659789 w 2401353"/>
                <a:gd name="connsiteY13" fmla="*/ 910206 h 1747124"/>
                <a:gd name="connsiteX14" fmla="*/ 2401353 w 2401353"/>
                <a:gd name="connsiteY14" fmla="*/ 0 h 1747124"/>
                <a:gd name="connsiteX0" fmla="*/ 18610 w 2401353"/>
                <a:gd name="connsiteY0" fmla="*/ 1747124 h 1747124"/>
                <a:gd name="connsiteX1" fmla="*/ 11646 w 2401353"/>
                <a:gd name="connsiteY1" fmla="*/ 1637989 h 1747124"/>
                <a:gd name="connsiteX2" fmla="*/ 19250 w 2401353"/>
                <a:gd name="connsiteY2" fmla="*/ 1573835 h 1747124"/>
                <a:gd name="connsiteX3" fmla="*/ 0 w 2401353"/>
                <a:gd name="connsiteY3" fmla="*/ 1251306 h 1747124"/>
                <a:gd name="connsiteX4" fmla="*/ 79999 w 2401353"/>
                <a:gd name="connsiteY4" fmla="*/ 828564 h 1747124"/>
                <a:gd name="connsiteX5" fmla="*/ 141271 w 2401353"/>
                <a:gd name="connsiteY5" fmla="*/ 816956 h 1747124"/>
                <a:gd name="connsiteX6" fmla="*/ 260931 w 2401353"/>
                <a:gd name="connsiteY6" fmla="*/ 786099 h 1747124"/>
                <a:gd name="connsiteX7" fmla="*/ 629328 w 2401353"/>
                <a:gd name="connsiteY7" fmla="*/ 665878 h 1747124"/>
                <a:gd name="connsiteX8" fmla="*/ 716814 w 2401353"/>
                <a:gd name="connsiteY8" fmla="*/ 693853 h 1747124"/>
                <a:gd name="connsiteX9" fmla="*/ 953578 w 2401353"/>
                <a:gd name="connsiteY9" fmla="*/ 685689 h 1747124"/>
                <a:gd name="connsiteX10" fmla="*/ 1129110 w 2401353"/>
                <a:gd name="connsiteY10" fmla="*/ 718346 h 1747124"/>
                <a:gd name="connsiteX11" fmla="*/ 1553653 w 2401353"/>
                <a:gd name="connsiteY11" fmla="*/ 771414 h 1747124"/>
                <a:gd name="connsiteX12" fmla="*/ 1602639 w 2401353"/>
                <a:gd name="connsiteY12" fmla="*/ 804071 h 1747124"/>
                <a:gd name="connsiteX13" fmla="*/ 1624732 w 2401353"/>
                <a:gd name="connsiteY13" fmla="*/ 962791 h 1747124"/>
                <a:gd name="connsiteX14" fmla="*/ 2401353 w 2401353"/>
                <a:gd name="connsiteY14" fmla="*/ 0 h 1747124"/>
                <a:gd name="connsiteX0" fmla="*/ 18610 w 2401353"/>
                <a:gd name="connsiteY0" fmla="*/ 1747124 h 1747124"/>
                <a:gd name="connsiteX1" fmla="*/ 11646 w 2401353"/>
                <a:gd name="connsiteY1" fmla="*/ 1637989 h 1747124"/>
                <a:gd name="connsiteX2" fmla="*/ 19250 w 2401353"/>
                <a:gd name="connsiteY2" fmla="*/ 1573835 h 1747124"/>
                <a:gd name="connsiteX3" fmla="*/ 0 w 2401353"/>
                <a:gd name="connsiteY3" fmla="*/ 1251306 h 1747124"/>
                <a:gd name="connsiteX4" fmla="*/ 79999 w 2401353"/>
                <a:gd name="connsiteY4" fmla="*/ 828564 h 1747124"/>
                <a:gd name="connsiteX5" fmla="*/ 141271 w 2401353"/>
                <a:gd name="connsiteY5" fmla="*/ 816956 h 1747124"/>
                <a:gd name="connsiteX6" fmla="*/ 260931 w 2401353"/>
                <a:gd name="connsiteY6" fmla="*/ 786099 h 1747124"/>
                <a:gd name="connsiteX7" fmla="*/ 629328 w 2401353"/>
                <a:gd name="connsiteY7" fmla="*/ 665878 h 1747124"/>
                <a:gd name="connsiteX8" fmla="*/ 716814 w 2401353"/>
                <a:gd name="connsiteY8" fmla="*/ 693853 h 1747124"/>
                <a:gd name="connsiteX9" fmla="*/ 953578 w 2401353"/>
                <a:gd name="connsiteY9" fmla="*/ 685689 h 1747124"/>
                <a:gd name="connsiteX10" fmla="*/ 1129110 w 2401353"/>
                <a:gd name="connsiteY10" fmla="*/ 718346 h 1747124"/>
                <a:gd name="connsiteX11" fmla="*/ 1553653 w 2401353"/>
                <a:gd name="connsiteY11" fmla="*/ 771414 h 1747124"/>
                <a:gd name="connsiteX12" fmla="*/ 1544211 w 2401353"/>
                <a:gd name="connsiteY12" fmla="*/ 877106 h 1747124"/>
                <a:gd name="connsiteX13" fmla="*/ 1624732 w 2401353"/>
                <a:gd name="connsiteY13" fmla="*/ 962791 h 1747124"/>
                <a:gd name="connsiteX14" fmla="*/ 2401353 w 2401353"/>
                <a:gd name="connsiteY14" fmla="*/ 0 h 1747124"/>
                <a:gd name="connsiteX0" fmla="*/ 18610 w 2401353"/>
                <a:gd name="connsiteY0" fmla="*/ 1747124 h 1747124"/>
                <a:gd name="connsiteX1" fmla="*/ 11646 w 2401353"/>
                <a:gd name="connsiteY1" fmla="*/ 1637989 h 1747124"/>
                <a:gd name="connsiteX2" fmla="*/ 19250 w 2401353"/>
                <a:gd name="connsiteY2" fmla="*/ 1573835 h 1747124"/>
                <a:gd name="connsiteX3" fmla="*/ 0 w 2401353"/>
                <a:gd name="connsiteY3" fmla="*/ 1251306 h 1747124"/>
                <a:gd name="connsiteX4" fmla="*/ 79999 w 2401353"/>
                <a:gd name="connsiteY4" fmla="*/ 828564 h 1747124"/>
                <a:gd name="connsiteX5" fmla="*/ 141271 w 2401353"/>
                <a:gd name="connsiteY5" fmla="*/ 816956 h 1747124"/>
                <a:gd name="connsiteX6" fmla="*/ 260931 w 2401353"/>
                <a:gd name="connsiteY6" fmla="*/ 786099 h 1747124"/>
                <a:gd name="connsiteX7" fmla="*/ 629328 w 2401353"/>
                <a:gd name="connsiteY7" fmla="*/ 665878 h 1747124"/>
                <a:gd name="connsiteX8" fmla="*/ 716814 w 2401353"/>
                <a:gd name="connsiteY8" fmla="*/ 693853 h 1747124"/>
                <a:gd name="connsiteX9" fmla="*/ 953578 w 2401353"/>
                <a:gd name="connsiteY9" fmla="*/ 685689 h 1747124"/>
                <a:gd name="connsiteX10" fmla="*/ 1129110 w 2401353"/>
                <a:gd name="connsiteY10" fmla="*/ 718346 h 1747124"/>
                <a:gd name="connsiteX11" fmla="*/ 1477696 w 2401353"/>
                <a:gd name="connsiteY11" fmla="*/ 847371 h 1747124"/>
                <a:gd name="connsiteX12" fmla="*/ 1544211 w 2401353"/>
                <a:gd name="connsiteY12" fmla="*/ 877106 h 1747124"/>
                <a:gd name="connsiteX13" fmla="*/ 1624732 w 2401353"/>
                <a:gd name="connsiteY13" fmla="*/ 962791 h 1747124"/>
                <a:gd name="connsiteX14" fmla="*/ 2401353 w 2401353"/>
                <a:gd name="connsiteY14" fmla="*/ 0 h 1747124"/>
                <a:gd name="connsiteX0" fmla="*/ 18610 w 2401353"/>
                <a:gd name="connsiteY0" fmla="*/ 1747124 h 1747124"/>
                <a:gd name="connsiteX1" fmla="*/ 11646 w 2401353"/>
                <a:gd name="connsiteY1" fmla="*/ 1637989 h 1747124"/>
                <a:gd name="connsiteX2" fmla="*/ 19250 w 2401353"/>
                <a:gd name="connsiteY2" fmla="*/ 1573835 h 1747124"/>
                <a:gd name="connsiteX3" fmla="*/ 0 w 2401353"/>
                <a:gd name="connsiteY3" fmla="*/ 1251306 h 1747124"/>
                <a:gd name="connsiteX4" fmla="*/ 79999 w 2401353"/>
                <a:gd name="connsiteY4" fmla="*/ 828564 h 1747124"/>
                <a:gd name="connsiteX5" fmla="*/ 141271 w 2401353"/>
                <a:gd name="connsiteY5" fmla="*/ 816956 h 1747124"/>
                <a:gd name="connsiteX6" fmla="*/ 260931 w 2401353"/>
                <a:gd name="connsiteY6" fmla="*/ 786099 h 1747124"/>
                <a:gd name="connsiteX7" fmla="*/ 629328 w 2401353"/>
                <a:gd name="connsiteY7" fmla="*/ 665878 h 1747124"/>
                <a:gd name="connsiteX8" fmla="*/ 716814 w 2401353"/>
                <a:gd name="connsiteY8" fmla="*/ 693853 h 1747124"/>
                <a:gd name="connsiteX9" fmla="*/ 953578 w 2401353"/>
                <a:gd name="connsiteY9" fmla="*/ 685689 h 1747124"/>
                <a:gd name="connsiteX10" fmla="*/ 1132031 w 2401353"/>
                <a:gd name="connsiteY10" fmla="*/ 797224 h 1747124"/>
                <a:gd name="connsiteX11" fmla="*/ 1477696 w 2401353"/>
                <a:gd name="connsiteY11" fmla="*/ 847371 h 1747124"/>
                <a:gd name="connsiteX12" fmla="*/ 1544211 w 2401353"/>
                <a:gd name="connsiteY12" fmla="*/ 877106 h 1747124"/>
                <a:gd name="connsiteX13" fmla="*/ 1624732 w 2401353"/>
                <a:gd name="connsiteY13" fmla="*/ 962791 h 1747124"/>
                <a:gd name="connsiteX14" fmla="*/ 2401353 w 2401353"/>
                <a:gd name="connsiteY14" fmla="*/ 0 h 1747124"/>
                <a:gd name="connsiteX0" fmla="*/ 18610 w 2401353"/>
                <a:gd name="connsiteY0" fmla="*/ 1747124 h 1747124"/>
                <a:gd name="connsiteX1" fmla="*/ 11646 w 2401353"/>
                <a:gd name="connsiteY1" fmla="*/ 1637989 h 1747124"/>
                <a:gd name="connsiteX2" fmla="*/ 19250 w 2401353"/>
                <a:gd name="connsiteY2" fmla="*/ 1573835 h 1747124"/>
                <a:gd name="connsiteX3" fmla="*/ 0 w 2401353"/>
                <a:gd name="connsiteY3" fmla="*/ 1251306 h 1747124"/>
                <a:gd name="connsiteX4" fmla="*/ 79999 w 2401353"/>
                <a:gd name="connsiteY4" fmla="*/ 828564 h 1747124"/>
                <a:gd name="connsiteX5" fmla="*/ 141271 w 2401353"/>
                <a:gd name="connsiteY5" fmla="*/ 816956 h 1747124"/>
                <a:gd name="connsiteX6" fmla="*/ 260931 w 2401353"/>
                <a:gd name="connsiteY6" fmla="*/ 786099 h 1747124"/>
                <a:gd name="connsiteX7" fmla="*/ 629328 w 2401353"/>
                <a:gd name="connsiteY7" fmla="*/ 665878 h 1747124"/>
                <a:gd name="connsiteX8" fmla="*/ 716814 w 2401353"/>
                <a:gd name="connsiteY8" fmla="*/ 693853 h 1747124"/>
                <a:gd name="connsiteX9" fmla="*/ 938971 w 2401353"/>
                <a:gd name="connsiteY9" fmla="*/ 782096 h 1747124"/>
                <a:gd name="connsiteX10" fmla="*/ 1132031 w 2401353"/>
                <a:gd name="connsiteY10" fmla="*/ 797224 h 1747124"/>
                <a:gd name="connsiteX11" fmla="*/ 1477696 w 2401353"/>
                <a:gd name="connsiteY11" fmla="*/ 847371 h 1747124"/>
                <a:gd name="connsiteX12" fmla="*/ 1544211 w 2401353"/>
                <a:gd name="connsiteY12" fmla="*/ 877106 h 1747124"/>
                <a:gd name="connsiteX13" fmla="*/ 1624732 w 2401353"/>
                <a:gd name="connsiteY13" fmla="*/ 962791 h 1747124"/>
                <a:gd name="connsiteX14" fmla="*/ 2401353 w 2401353"/>
                <a:gd name="connsiteY14" fmla="*/ 0 h 1747124"/>
                <a:gd name="connsiteX0" fmla="*/ 18610 w 2401353"/>
                <a:gd name="connsiteY0" fmla="*/ 1747124 h 1747124"/>
                <a:gd name="connsiteX1" fmla="*/ 11646 w 2401353"/>
                <a:gd name="connsiteY1" fmla="*/ 1637989 h 1747124"/>
                <a:gd name="connsiteX2" fmla="*/ 19250 w 2401353"/>
                <a:gd name="connsiteY2" fmla="*/ 1573835 h 1747124"/>
                <a:gd name="connsiteX3" fmla="*/ 0 w 2401353"/>
                <a:gd name="connsiteY3" fmla="*/ 1251306 h 1747124"/>
                <a:gd name="connsiteX4" fmla="*/ 79999 w 2401353"/>
                <a:gd name="connsiteY4" fmla="*/ 828564 h 1747124"/>
                <a:gd name="connsiteX5" fmla="*/ 141271 w 2401353"/>
                <a:gd name="connsiteY5" fmla="*/ 816956 h 1747124"/>
                <a:gd name="connsiteX6" fmla="*/ 260931 w 2401353"/>
                <a:gd name="connsiteY6" fmla="*/ 786099 h 1747124"/>
                <a:gd name="connsiteX7" fmla="*/ 629328 w 2401353"/>
                <a:gd name="connsiteY7" fmla="*/ 665878 h 1747124"/>
                <a:gd name="connsiteX8" fmla="*/ 734343 w 2401353"/>
                <a:gd name="connsiteY8" fmla="*/ 778574 h 1747124"/>
                <a:gd name="connsiteX9" fmla="*/ 938971 w 2401353"/>
                <a:gd name="connsiteY9" fmla="*/ 782096 h 1747124"/>
                <a:gd name="connsiteX10" fmla="*/ 1132031 w 2401353"/>
                <a:gd name="connsiteY10" fmla="*/ 797224 h 1747124"/>
                <a:gd name="connsiteX11" fmla="*/ 1477696 w 2401353"/>
                <a:gd name="connsiteY11" fmla="*/ 847371 h 1747124"/>
                <a:gd name="connsiteX12" fmla="*/ 1544211 w 2401353"/>
                <a:gd name="connsiteY12" fmla="*/ 877106 h 1747124"/>
                <a:gd name="connsiteX13" fmla="*/ 1624732 w 2401353"/>
                <a:gd name="connsiteY13" fmla="*/ 962791 h 1747124"/>
                <a:gd name="connsiteX14" fmla="*/ 2401353 w 2401353"/>
                <a:gd name="connsiteY14" fmla="*/ 0 h 1747124"/>
                <a:gd name="connsiteX0" fmla="*/ 18610 w 2401353"/>
                <a:gd name="connsiteY0" fmla="*/ 1747124 h 1747124"/>
                <a:gd name="connsiteX1" fmla="*/ 11646 w 2401353"/>
                <a:gd name="connsiteY1" fmla="*/ 1637989 h 1747124"/>
                <a:gd name="connsiteX2" fmla="*/ 19250 w 2401353"/>
                <a:gd name="connsiteY2" fmla="*/ 1573835 h 1747124"/>
                <a:gd name="connsiteX3" fmla="*/ 0 w 2401353"/>
                <a:gd name="connsiteY3" fmla="*/ 1251306 h 1747124"/>
                <a:gd name="connsiteX4" fmla="*/ 79999 w 2401353"/>
                <a:gd name="connsiteY4" fmla="*/ 828564 h 1747124"/>
                <a:gd name="connsiteX5" fmla="*/ 141271 w 2401353"/>
                <a:gd name="connsiteY5" fmla="*/ 816956 h 1747124"/>
                <a:gd name="connsiteX6" fmla="*/ 260931 w 2401353"/>
                <a:gd name="connsiteY6" fmla="*/ 786099 h 1747124"/>
                <a:gd name="connsiteX7" fmla="*/ 620564 w 2401353"/>
                <a:gd name="connsiteY7" fmla="*/ 765205 h 1747124"/>
                <a:gd name="connsiteX8" fmla="*/ 734343 w 2401353"/>
                <a:gd name="connsiteY8" fmla="*/ 778574 h 1747124"/>
                <a:gd name="connsiteX9" fmla="*/ 938971 w 2401353"/>
                <a:gd name="connsiteY9" fmla="*/ 782096 h 1747124"/>
                <a:gd name="connsiteX10" fmla="*/ 1132031 w 2401353"/>
                <a:gd name="connsiteY10" fmla="*/ 797224 h 1747124"/>
                <a:gd name="connsiteX11" fmla="*/ 1477696 w 2401353"/>
                <a:gd name="connsiteY11" fmla="*/ 847371 h 1747124"/>
                <a:gd name="connsiteX12" fmla="*/ 1544211 w 2401353"/>
                <a:gd name="connsiteY12" fmla="*/ 877106 h 1747124"/>
                <a:gd name="connsiteX13" fmla="*/ 1624732 w 2401353"/>
                <a:gd name="connsiteY13" fmla="*/ 962791 h 1747124"/>
                <a:gd name="connsiteX14" fmla="*/ 2401353 w 2401353"/>
                <a:gd name="connsiteY14" fmla="*/ 0 h 1747124"/>
                <a:gd name="connsiteX0" fmla="*/ 18610 w 2401353"/>
                <a:gd name="connsiteY0" fmla="*/ 1747124 h 1747124"/>
                <a:gd name="connsiteX1" fmla="*/ 11646 w 2401353"/>
                <a:gd name="connsiteY1" fmla="*/ 1637989 h 1747124"/>
                <a:gd name="connsiteX2" fmla="*/ 19250 w 2401353"/>
                <a:gd name="connsiteY2" fmla="*/ 1573835 h 1747124"/>
                <a:gd name="connsiteX3" fmla="*/ 0 w 2401353"/>
                <a:gd name="connsiteY3" fmla="*/ 1251306 h 1747124"/>
                <a:gd name="connsiteX4" fmla="*/ 79999 w 2401353"/>
                <a:gd name="connsiteY4" fmla="*/ 828564 h 1747124"/>
                <a:gd name="connsiteX5" fmla="*/ 141271 w 2401353"/>
                <a:gd name="connsiteY5" fmla="*/ 816956 h 1747124"/>
                <a:gd name="connsiteX6" fmla="*/ 260931 w 2401353"/>
                <a:gd name="connsiteY6" fmla="*/ 786099 h 1747124"/>
                <a:gd name="connsiteX7" fmla="*/ 620564 w 2401353"/>
                <a:gd name="connsiteY7" fmla="*/ 765205 h 1747124"/>
                <a:gd name="connsiteX8" fmla="*/ 734343 w 2401353"/>
                <a:gd name="connsiteY8" fmla="*/ 778574 h 1747124"/>
                <a:gd name="connsiteX9" fmla="*/ 938971 w 2401353"/>
                <a:gd name="connsiteY9" fmla="*/ 782096 h 1747124"/>
                <a:gd name="connsiteX10" fmla="*/ 1132031 w 2401353"/>
                <a:gd name="connsiteY10" fmla="*/ 797224 h 1747124"/>
                <a:gd name="connsiteX11" fmla="*/ 1477696 w 2401353"/>
                <a:gd name="connsiteY11" fmla="*/ 847371 h 1747124"/>
                <a:gd name="connsiteX12" fmla="*/ 1544211 w 2401353"/>
                <a:gd name="connsiteY12" fmla="*/ 877106 h 1747124"/>
                <a:gd name="connsiteX13" fmla="*/ 1624732 w 2401353"/>
                <a:gd name="connsiteY13" fmla="*/ 962791 h 1747124"/>
                <a:gd name="connsiteX14" fmla="*/ 2401353 w 2401353"/>
                <a:gd name="connsiteY14" fmla="*/ 0 h 174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01353" h="1747124">
                  <a:moveTo>
                    <a:pt x="18610" y="1747124"/>
                  </a:moveTo>
                  <a:lnTo>
                    <a:pt x="11646" y="1637989"/>
                  </a:lnTo>
                  <a:lnTo>
                    <a:pt x="19250" y="1573835"/>
                  </a:lnTo>
                  <a:lnTo>
                    <a:pt x="0" y="1251306"/>
                  </a:lnTo>
                  <a:lnTo>
                    <a:pt x="79999" y="828564"/>
                  </a:lnTo>
                  <a:lnTo>
                    <a:pt x="141271" y="816956"/>
                  </a:lnTo>
                  <a:lnTo>
                    <a:pt x="260931" y="786099"/>
                  </a:lnTo>
                  <a:cubicBezTo>
                    <a:pt x="394443" y="798611"/>
                    <a:pt x="516267" y="764378"/>
                    <a:pt x="620564" y="765205"/>
                  </a:cubicBezTo>
                  <a:lnTo>
                    <a:pt x="734343" y="778574"/>
                  </a:lnTo>
                  <a:lnTo>
                    <a:pt x="938971" y="782096"/>
                  </a:lnTo>
                  <a:lnTo>
                    <a:pt x="1132031" y="797224"/>
                  </a:lnTo>
                  <a:lnTo>
                    <a:pt x="1477696" y="847371"/>
                  </a:lnTo>
                  <a:lnTo>
                    <a:pt x="1544211" y="877106"/>
                  </a:lnTo>
                  <a:lnTo>
                    <a:pt x="1624732" y="962791"/>
                  </a:lnTo>
                  <a:cubicBezTo>
                    <a:pt x="1838364" y="657991"/>
                    <a:pt x="2187721" y="304800"/>
                    <a:pt x="2401353" y="0"/>
                  </a:cubicBez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BBF4CA81-42C6-5785-7503-71B8EA396BDE}"/>
                </a:ext>
              </a:extLst>
            </p:cNvPr>
            <p:cNvSpPr/>
            <p:nvPr/>
          </p:nvSpPr>
          <p:spPr>
            <a:xfrm>
              <a:off x="7880929" y="2704801"/>
              <a:ext cx="1745270" cy="793943"/>
            </a:xfrm>
            <a:custGeom>
              <a:avLst/>
              <a:gdLst>
                <a:gd name="connsiteX0" fmla="*/ 0 w 1400071"/>
                <a:gd name="connsiteY0" fmla="*/ 0 h 726831"/>
                <a:gd name="connsiteX1" fmla="*/ 448827 w 1400071"/>
                <a:gd name="connsiteY1" fmla="*/ 154075 h 726831"/>
                <a:gd name="connsiteX2" fmla="*/ 499069 w 1400071"/>
                <a:gd name="connsiteY2" fmla="*/ 133978 h 726831"/>
                <a:gd name="connsiteX3" fmla="*/ 519165 w 1400071"/>
                <a:gd name="connsiteY3" fmla="*/ 117231 h 726831"/>
                <a:gd name="connsiteX4" fmla="*/ 579455 w 1400071"/>
                <a:gd name="connsiteY4" fmla="*/ 180871 h 726831"/>
                <a:gd name="connsiteX5" fmla="*/ 700036 w 1400071"/>
                <a:gd name="connsiteY5" fmla="*/ 247860 h 726831"/>
                <a:gd name="connsiteX6" fmla="*/ 844062 w 1400071"/>
                <a:gd name="connsiteY6" fmla="*/ 324897 h 726831"/>
                <a:gd name="connsiteX7" fmla="*/ 937847 w 1400071"/>
                <a:gd name="connsiteY7" fmla="*/ 388537 h 726831"/>
                <a:gd name="connsiteX8" fmla="*/ 1051728 w 1400071"/>
                <a:gd name="connsiteY8" fmla="*/ 505767 h 726831"/>
                <a:gd name="connsiteX9" fmla="*/ 1138814 w 1400071"/>
                <a:gd name="connsiteY9" fmla="*/ 562708 h 726831"/>
                <a:gd name="connsiteX10" fmla="*/ 1212502 w 1400071"/>
                <a:gd name="connsiteY10" fmla="*/ 636396 h 726831"/>
                <a:gd name="connsiteX11" fmla="*/ 1262743 w 1400071"/>
                <a:gd name="connsiteY11" fmla="*/ 693337 h 726831"/>
                <a:gd name="connsiteX12" fmla="*/ 1326383 w 1400071"/>
                <a:gd name="connsiteY12" fmla="*/ 726831 h 726831"/>
                <a:gd name="connsiteX13" fmla="*/ 1400071 w 1400071"/>
                <a:gd name="connsiteY13" fmla="*/ 616299 h 726831"/>
                <a:gd name="connsiteX14" fmla="*/ 1396721 w 1400071"/>
                <a:gd name="connsiteY14" fmla="*/ 616299 h 726831"/>
                <a:gd name="connsiteX15" fmla="*/ 1396721 w 1400071"/>
                <a:gd name="connsiteY15" fmla="*/ 616299 h 726831"/>
                <a:gd name="connsiteX0" fmla="*/ 0 w 1400071"/>
                <a:gd name="connsiteY0" fmla="*/ 0 h 793943"/>
                <a:gd name="connsiteX1" fmla="*/ 448827 w 1400071"/>
                <a:gd name="connsiteY1" fmla="*/ 154075 h 793943"/>
                <a:gd name="connsiteX2" fmla="*/ 499069 w 1400071"/>
                <a:gd name="connsiteY2" fmla="*/ 133978 h 793943"/>
                <a:gd name="connsiteX3" fmla="*/ 519165 w 1400071"/>
                <a:gd name="connsiteY3" fmla="*/ 117231 h 793943"/>
                <a:gd name="connsiteX4" fmla="*/ 579455 w 1400071"/>
                <a:gd name="connsiteY4" fmla="*/ 180871 h 793943"/>
                <a:gd name="connsiteX5" fmla="*/ 700036 w 1400071"/>
                <a:gd name="connsiteY5" fmla="*/ 247860 h 793943"/>
                <a:gd name="connsiteX6" fmla="*/ 844062 w 1400071"/>
                <a:gd name="connsiteY6" fmla="*/ 324897 h 793943"/>
                <a:gd name="connsiteX7" fmla="*/ 937847 w 1400071"/>
                <a:gd name="connsiteY7" fmla="*/ 388537 h 793943"/>
                <a:gd name="connsiteX8" fmla="*/ 1051728 w 1400071"/>
                <a:gd name="connsiteY8" fmla="*/ 505767 h 793943"/>
                <a:gd name="connsiteX9" fmla="*/ 1138814 w 1400071"/>
                <a:gd name="connsiteY9" fmla="*/ 562708 h 793943"/>
                <a:gd name="connsiteX10" fmla="*/ 1212502 w 1400071"/>
                <a:gd name="connsiteY10" fmla="*/ 636396 h 793943"/>
                <a:gd name="connsiteX11" fmla="*/ 1262743 w 1400071"/>
                <a:gd name="connsiteY11" fmla="*/ 693337 h 793943"/>
                <a:gd name="connsiteX12" fmla="*/ 1326383 w 1400071"/>
                <a:gd name="connsiteY12" fmla="*/ 793943 h 793943"/>
                <a:gd name="connsiteX13" fmla="*/ 1400071 w 1400071"/>
                <a:gd name="connsiteY13" fmla="*/ 616299 h 793943"/>
                <a:gd name="connsiteX14" fmla="*/ 1396721 w 1400071"/>
                <a:gd name="connsiteY14" fmla="*/ 616299 h 793943"/>
                <a:gd name="connsiteX15" fmla="*/ 1396721 w 1400071"/>
                <a:gd name="connsiteY15" fmla="*/ 616299 h 793943"/>
                <a:gd name="connsiteX0" fmla="*/ 0 w 1476417"/>
                <a:gd name="connsiteY0" fmla="*/ 0 h 793943"/>
                <a:gd name="connsiteX1" fmla="*/ 448827 w 1476417"/>
                <a:gd name="connsiteY1" fmla="*/ 154075 h 793943"/>
                <a:gd name="connsiteX2" fmla="*/ 499069 w 1476417"/>
                <a:gd name="connsiteY2" fmla="*/ 133978 h 793943"/>
                <a:gd name="connsiteX3" fmla="*/ 519165 w 1476417"/>
                <a:gd name="connsiteY3" fmla="*/ 117231 h 793943"/>
                <a:gd name="connsiteX4" fmla="*/ 579455 w 1476417"/>
                <a:gd name="connsiteY4" fmla="*/ 180871 h 793943"/>
                <a:gd name="connsiteX5" fmla="*/ 700036 w 1476417"/>
                <a:gd name="connsiteY5" fmla="*/ 247860 h 793943"/>
                <a:gd name="connsiteX6" fmla="*/ 844062 w 1476417"/>
                <a:gd name="connsiteY6" fmla="*/ 324897 h 793943"/>
                <a:gd name="connsiteX7" fmla="*/ 937847 w 1476417"/>
                <a:gd name="connsiteY7" fmla="*/ 388537 h 793943"/>
                <a:gd name="connsiteX8" fmla="*/ 1051728 w 1476417"/>
                <a:gd name="connsiteY8" fmla="*/ 505767 h 793943"/>
                <a:gd name="connsiteX9" fmla="*/ 1138814 w 1476417"/>
                <a:gd name="connsiteY9" fmla="*/ 562708 h 793943"/>
                <a:gd name="connsiteX10" fmla="*/ 1212502 w 1476417"/>
                <a:gd name="connsiteY10" fmla="*/ 636396 h 793943"/>
                <a:gd name="connsiteX11" fmla="*/ 1262743 w 1476417"/>
                <a:gd name="connsiteY11" fmla="*/ 693337 h 793943"/>
                <a:gd name="connsiteX12" fmla="*/ 1326383 w 1476417"/>
                <a:gd name="connsiteY12" fmla="*/ 793943 h 793943"/>
                <a:gd name="connsiteX13" fmla="*/ 1400071 w 1476417"/>
                <a:gd name="connsiteY13" fmla="*/ 616299 h 793943"/>
                <a:gd name="connsiteX14" fmla="*/ 1396721 w 1476417"/>
                <a:gd name="connsiteY14" fmla="*/ 616299 h 793943"/>
                <a:gd name="connsiteX15" fmla="*/ 1476417 w 1476417"/>
                <a:gd name="connsiteY15" fmla="*/ 620494 h 793943"/>
                <a:gd name="connsiteX0" fmla="*/ 0 w 1476417"/>
                <a:gd name="connsiteY0" fmla="*/ 0 h 793943"/>
                <a:gd name="connsiteX1" fmla="*/ 448827 w 1476417"/>
                <a:gd name="connsiteY1" fmla="*/ 154075 h 793943"/>
                <a:gd name="connsiteX2" fmla="*/ 499069 w 1476417"/>
                <a:gd name="connsiteY2" fmla="*/ 133978 h 793943"/>
                <a:gd name="connsiteX3" fmla="*/ 519165 w 1476417"/>
                <a:gd name="connsiteY3" fmla="*/ 117231 h 793943"/>
                <a:gd name="connsiteX4" fmla="*/ 579455 w 1476417"/>
                <a:gd name="connsiteY4" fmla="*/ 180871 h 793943"/>
                <a:gd name="connsiteX5" fmla="*/ 700036 w 1476417"/>
                <a:gd name="connsiteY5" fmla="*/ 247860 h 793943"/>
                <a:gd name="connsiteX6" fmla="*/ 844062 w 1476417"/>
                <a:gd name="connsiteY6" fmla="*/ 324897 h 793943"/>
                <a:gd name="connsiteX7" fmla="*/ 937847 w 1476417"/>
                <a:gd name="connsiteY7" fmla="*/ 388537 h 793943"/>
                <a:gd name="connsiteX8" fmla="*/ 1051728 w 1476417"/>
                <a:gd name="connsiteY8" fmla="*/ 505767 h 793943"/>
                <a:gd name="connsiteX9" fmla="*/ 1138814 w 1476417"/>
                <a:gd name="connsiteY9" fmla="*/ 562708 h 793943"/>
                <a:gd name="connsiteX10" fmla="*/ 1212502 w 1476417"/>
                <a:gd name="connsiteY10" fmla="*/ 636396 h 793943"/>
                <a:gd name="connsiteX11" fmla="*/ 1262743 w 1476417"/>
                <a:gd name="connsiteY11" fmla="*/ 693337 h 793943"/>
                <a:gd name="connsiteX12" fmla="*/ 1326383 w 1476417"/>
                <a:gd name="connsiteY12" fmla="*/ 793943 h 793943"/>
                <a:gd name="connsiteX13" fmla="*/ 1400071 w 1476417"/>
                <a:gd name="connsiteY13" fmla="*/ 616299 h 793943"/>
                <a:gd name="connsiteX14" fmla="*/ 1421888 w 1476417"/>
                <a:gd name="connsiteY14" fmla="*/ 649855 h 793943"/>
                <a:gd name="connsiteX15" fmla="*/ 1476417 w 1476417"/>
                <a:gd name="connsiteY15" fmla="*/ 620494 h 793943"/>
                <a:gd name="connsiteX0" fmla="*/ 0 w 1715503"/>
                <a:gd name="connsiteY0" fmla="*/ 0 h 793943"/>
                <a:gd name="connsiteX1" fmla="*/ 448827 w 1715503"/>
                <a:gd name="connsiteY1" fmla="*/ 154075 h 793943"/>
                <a:gd name="connsiteX2" fmla="*/ 499069 w 1715503"/>
                <a:gd name="connsiteY2" fmla="*/ 133978 h 793943"/>
                <a:gd name="connsiteX3" fmla="*/ 519165 w 1715503"/>
                <a:gd name="connsiteY3" fmla="*/ 117231 h 793943"/>
                <a:gd name="connsiteX4" fmla="*/ 579455 w 1715503"/>
                <a:gd name="connsiteY4" fmla="*/ 180871 h 793943"/>
                <a:gd name="connsiteX5" fmla="*/ 700036 w 1715503"/>
                <a:gd name="connsiteY5" fmla="*/ 247860 h 793943"/>
                <a:gd name="connsiteX6" fmla="*/ 844062 w 1715503"/>
                <a:gd name="connsiteY6" fmla="*/ 324897 h 793943"/>
                <a:gd name="connsiteX7" fmla="*/ 937847 w 1715503"/>
                <a:gd name="connsiteY7" fmla="*/ 388537 h 793943"/>
                <a:gd name="connsiteX8" fmla="*/ 1051728 w 1715503"/>
                <a:gd name="connsiteY8" fmla="*/ 505767 h 793943"/>
                <a:gd name="connsiteX9" fmla="*/ 1138814 w 1715503"/>
                <a:gd name="connsiteY9" fmla="*/ 562708 h 793943"/>
                <a:gd name="connsiteX10" fmla="*/ 1212502 w 1715503"/>
                <a:gd name="connsiteY10" fmla="*/ 636396 h 793943"/>
                <a:gd name="connsiteX11" fmla="*/ 1262743 w 1715503"/>
                <a:gd name="connsiteY11" fmla="*/ 693337 h 793943"/>
                <a:gd name="connsiteX12" fmla="*/ 1326383 w 1715503"/>
                <a:gd name="connsiteY12" fmla="*/ 793943 h 793943"/>
                <a:gd name="connsiteX13" fmla="*/ 1400071 w 1715503"/>
                <a:gd name="connsiteY13" fmla="*/ 616299 h 793943"/>
                <a:gd name="connsiteX14" fmla="*/ 1421888 w 1715503"/>
                <a:gd name="connsiteY14" fmla="*/ 649855 h 793943"/>
                <a:gd name="connsiteX15" fmla="*/ 1715503 w 1715503"/>
                <a:gd name="connsiteY15" fmla="*/ 335269 h 793943"/>
                <a:gd name="connsiteX0" fmla="*/ 0 w 1715503"/>
                <a:gd name="connsiteY0" fmla="*/ 0 h 793943"/>
                <a:gd name="connsiteX1" fmla="*/ 448827 w 1715503"/>
                <a:gd name="connsiteY1" fmla="*/ 154075 h 793943"/>
                <a:gd name="connsiteX2" fmla="*/ 499069 w 1715503"/>
                <a:gd name="connsiteY2" fmla="*/ 133978 h 793943"/>
                <a:gd name="connsiteX3" fmla="*/ 519165 w 1715503"/>
                <a:gd name="connsiteY3" fmla="*/ 117231 h 793943"/>
                <a:gd name="connsiteX4" fmla="*/ 579455 w 1715503"/>
                <a:gd name="connsiteY4" fmla="*/ 180871 h 793943"/>
                <a:gd name="connsiteX5" fmla="*/ 700036 w 1715503"/>
                <a:gd name="connsiteY5" fmla="*/ 247860 h 793943"/>
                <a:gd name="connsiteX6" fmla="*/ 844062 w 1715503"/>
                <a:gd name="connsiteY6" fmla="*/ 324897 h 793943"/>
                <a:gd name="connsiteX7" fmla="*/ 937847 w 1715503"/>
                <a:gd name="connsiteY7" fmla="*/ 388537 h 793943"/>
                <a:gd name="connsiteX8" fmla="*/ 1051728 w 1715503"/>
                <a:gd name="connsiteY8" fmla="*/ 505767 h 793943"/>
                <a:gd name="connsiteX9" fmla="*/ 1138814 w 1715503"/>
                <a:gd name="connsiteY9" fmla="*/ 562708 h 793943"/>
                <a:gd name="connsiteX10" fmla="*/ 1212502 w 1715503"/>
                <a:gd name="connsiteY10" fmla="*/ 636396 h 793943"/>
                <a:gd name="connsiteX11" fmla="*/ 1262743 w 1715503"/>
                <a:gd name="connsiteY11" fmla="*/ 693337 h 793943"/>
                <a:gd name="connsiteX12" fmla="*/ 1326383 w 1715503"/>
                <a:gd name="connsiteY12" fmla="*/ 793943 h 793943"/>
                <a:gd name="connsiteX13" fmla="*/ 1400071 w 1715503"/>
                <a:gd name="connsiteY13" fmla="*/ 616299 h 793943"/>
                <a:gd name="connsiteX14" fmla="*/ 1589668 w 1715503"/>
                <a:gd name="connsiteY14" fmla="*/ 473686 h 793943"/>
                <a:gd name="connsiteX15" fmla="*/ 1715503 w 1715503"/>
                <a:gd name="connsiteY15" fmla="*/ 335269 h 793943"/>
                <a:gd name="connsiteX0" fmla="*/ 0 w 1715503"/>
                <a:gd name="connsiteY0" fmla="*/ 0 h 793943"/>
                <a:gd name="connsiteX1" fmla="*/ 448827 w 1715503"/>
                <a:gd name="connsiteY1" fmla="*/ 154075 h 793943"/>
                <a:gd name="connsiteX2" fmla="*/ 499069 w 1715503"/>
                <a:gd name="connsiteY2" fmla="*/ 133978 h 793943"/>
                <a:gd name="connsiteX3" fmla="*/ 519165 w 1715503"/>
                <a:gd name="connsiteY3" fmla="*/ 117231 h 793943"/>
                <a:gd name="connsiteX4" fmla="*/ 579455 w 1715503"/>
                <a:gd name="connsiteY4" fmla="*/ 180871 h 793943"/>
                <a:gd name="connsiteX5" fmla="*/ 700036 w 1715503"/>
                <a:gd name="connsiteY5" fmla="*/ 247860 h 793943"/>
                <a:gd name="connsiteX6" fmla="*/ 844062 w 1715503"/>
                <a:gd name="connsiteY6" fmla="*/ 324897 h 793943"/>
                <a:gd name="connsiteX7" fmla="*/ 937847 w 1715503"/>
                <a:gd name="connsiteY7" fmla="*/ 388537 h 793943"/>
                <a:gd name="connsiteX8" fmla="*/ 1051728 w 1715503"/>
                <a:gd name="connsiteY8" fmla="*/ 505767 h 793943"/>
                <a:gd name="connsiteX9" fmla="*/ 1138814 w 1715503"/>
                <a:gd name="connsiteY9" fmla="*/ 562708 h 793943"/>
                <a:gd name="connsiteX10" fmla="*/ 1212502 w 1715503"/>
                <a:gd name="connsiteY10" fmla="*/ 636396 h 793943"/>
                <a:gd name="connsiteX11" fmla="*/ 1262743 w 1715503"/>
                <a:gd name="connsiteY11" fmla="*/ 693337 h 793943"/>
                <a:gd name="connsiteX12" fmla="*/ 1326383 w 1715503"/>
                <a:gd name="connsiteY12" fmla="*/ 793943 h 793943"/>
                <a:gd name="connsiteX13" fmla="*/ 1433627 w 1715503"/>
                <a:gd name="connsiteY13" fmla="*/ 633077 h 793943"/>
                <a:gd name="connsiteX14" fmla="*/ 1589668 w 1715503"/>
                <a:gd name="connsiteY14" fmla="*/ 473686 h 793943"/>
                <a:gd name="connsiteX15" fmla="*/ 1715503 w 1715503"/>
                <a:gd name="connsiteY15" fmla="*/ 335269 h 79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15503" h="793943">
                  <a:moveTo>
                    <a:pt x="0" y="0"/>
                  </a:moveTo>
                  <a:lnTo>
                    <a:pt x="448827" y="154075"/>
                  </a:lnTo>
                  <a:lnTo>
                    <a:pt x="499069" y="133978"/>
                  </a:lnTo>
                  <a:lnTo>
                    <a:pt x="519165" y="117231"/>
                  </a:lnTo>
                  <a:lnTo>
                    <a:pt x="579455" y="180871"/>
                  </a:lnTo>
                  <a:lnTo>
                    <a:pt x="700036" y="247860"/>
                  </a:lnTo>
                  <a:lnTo>
                    <a:pt x="844062" y="324897"/>
                  </a:lnTo>
                  <a:lnTo>
                    <a:pt x="937847" y="388537"/>
                  </a:lnTo>
                  <a:lnTo>
                    <a:pt x="1051728" y="505767"/>
                  </a:lnTo>
                  <a:lnTo>
                    <a:pt x="1138814" y="562708"/>
                  </a:lnTo>
                  <a:lnTo>
                    <a:pt x="1212502" y="636396"/>
                  </a:lnTo>
                  <a:lnTo>
                    <a:pt x="1262743" y="693337"/>
                  </a:lnTo>
                  <a:lnTo>
                    <a:pt x="1326383" y="793943"/>
                  </a:lnTo>
                  <a:lnTo>
                    <a:pt x="1433627" y="633077"/>
                  </a:lnTo>
                  <a:lnTo>
                    <a:pt x="1589668" y="473686"/>
                  </a:lnTo>
                  <a:lnTo>
                    <a:pt x="1715503" y="335269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FEB49AB-C048-F573-377D-E0C1E6F9521D}"/>
                </a:ext>
              </a:extLst>
            </p:cNvPr>
            <p:cNvSpPr/>
            <p:nvPr/>
          </p:nvSpPr>
          <p:spPr>
            <a:xfrm>
              <a:off x="9718606" y="3687711"/>
              <a:ext cx="368440" cy="36844"/>
            </a:xfrm>
            <a:custGeom>
              <a:avLst/>
              <a:gdLst>
                <a:gd name="connsiteX0" fmla="*/ 368440 w 368440"/>
                <a:gd name="connsiteY0" fmla="*/ 0 h 36844"/>
                <a:gd name="connsiteX1" fmla="*/ 207666 w 368440"/>
                <a:gd name="connsiteY1" fmla="*/ 36844 h 36844"/>
                <a:gd name="connsiteX2" fmla="*/ 120580 w 368440"/>
                <a:gd name="connsiteY2" fmla="*/ 20097 h 36844"/>
                <a:gd name="connsiteX3" fmla="*/ 63640 w 368440"/>
                <a:gd name="connsiteY3" fmla="*/ 3350 h 36844"/>
                <a:gd name="connsiteX4" fmla="*/ 0 w 368440"/>
                <a:gd name="connsiteY4" fmla="*/ 0 h 36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440" h="36844">
                  <a:moveTo>
                    <a:pt x="368440" y="0"/>
                  </a:moveTo>
                  <a:lnTo>
                    <a:pt x="207666" y="36844"/>
                  </a:lnTo>
                  <a:lnTo>
                    <a:pt x="120580" y="20097"/>
                  </a:lnTo>
                  <a:lnTo>
                    <a:pt x="63640" y="3350"/>
                  </a:lnTo>
                  <a:lnTo>
                    <a:pt x="0" y="0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9091F4A-9DB5-3DA2-1374-D16D4D783125}"/>
                </a:ext>
              </a:extLst>
            </p:cNvPr>
            <p:cNvSpPr/>
            <p:nvPr/>
          </p:nvSpPr>
          <p:spPr>
            <a:xfrm>
              <a:off x="9761887" y="3739762"/>
              <a:ext cx="160774" cy="247859"/>
            </a:xfrm>
            <a:custGeom>
              <a:avLst/>
              <a:gdLst>
                <a:gd name="connsiteX0" fmla="*/ 0 w 160774"/>
                <a:gd name="connsiteY0" fmla="*/ 247859 h 247859"/>
                <a:gd name="connsiteX1" fmla="*/ 53591 w 160774"/>
                <a:gd name="connsiteY1" fmla="*/ 180870 h 247859"/>
                <a:gd name="connsiteX2" fmla="*/ 66989 w 160774"/>
                <a:gd name="connsiteY2" fmla="*/ 113881 h 247859"/>
                <a:gd name="connsiteX3" fmla="*/ 87086 w 160774"/>
                <a:gd name="connsiteY3" fmla="*/ 73688 h 247859"/>
                <a:gd name="connsiteX4" fmla="*/ 117231 w 160774"/>
                <a:gd name="connsiteY4" fmla="*/ 33494 h 247859"/>
                <a:gd name="connsiteX5" fmla="*/ 160774 w 160774"/>
                <a:gd name="connsiteY5" fmla="*/ 0 h 24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774" h="247859">
                  <a:moveTo>
                    <a:pt x="0" y="247859"/>
                  </a:moveTo>
                  <a:lnTo>
                    <a:pt x="53591" y="180870"/>
                  </a:lnTo>
                  <a:lnTo>
                    <a:pt x="66989" y="113881"/>
                  </a:lnTo>
                  <a:lnTo>
                    <a:pt x="87086" y="73688"/>
                  </a:lnTo>
                  <a:lnTo>
                    <a:pt x="117231" y="33494"/>
                  </a:lnTo>
                  <a:lnTo>
                    <a:pt x="160774" y="0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30C9504-4E1C-0E3F-C455-4EC8F02BC37D}"/>
                </a:ext>
              </a:extLst>
            </p:cNvPr>
            <p:cNvSpPr/>
            <p:nvPr/>
          </p:nvSpPr>
          <p:spPr>
            <a:xfrm>
              <a:off x="5824110" y="1958043"/>
              <a:ext cx="285207" cy="1102954"/>
            </a:xfrm>
            <a:custGeom>
              <a:avLst/>
              <a:gdLst>
                <a:gd name="connsiteX0" fmla="*/ 73688 w 311499"/>
                <a:gd name="connsiteY0" fmla="*/ 1018233 h 1018233"/>
                <a:gd name="connsiteX1" fmla="*/ 180870 w 311499"/>
                <a:gd name="connsiteY1" fmla="*/ 847411 h 1018233"/>
                <a:gd name="connsiteX2" fmla="*/ 207666 w 311499"/>
                <a:gd name="connsiteY2" fmla="*/ 736879 h 1018233"/>
                <a:gd name="connsiteX3" fmla="*/ 190919 w 311499"/>
                <a:gd name="connsiteY3" fmla="*/ 639745 h 1018233"/>
                <a:gd name="connsiteX4" fmla="*/ 194268 w 311499"/>
                <a:gd name="connsiteY4" fmla="*/ 566058 h 1018233"/>
                <a:gd name="connsiteX5" fmla="*/ 207666 w 311499"/>
                <a:gd name="connsiteY5" fmla="*/ 535912 h 1018233"/>
                <a:gd name="connsiteX6" fmla="*/ 308150 w 311499"/>
                <a:gd name="connsiteY6" fmla="*/ 442128 h 1018233"/>
                <a:gd name="connsiteX7" fmla="*/ 311499 w 311499"/>
                <a:gd name="connsiteY7" fmla="*/ 405284 h 1018233"/>
                <a:gd name="connsiteX8" fmla="*/ 244510 w 311499"/>
                <a:gd name="connsiteY8" fmla="*/ 257908 h 1018233"/>
                <a:gd name="connsiteX9" fmla="*/ 154075 w 311499"/>
                <a:gd name="connsiteY9" fmla="*/ 204317 h 1018233"/>
                <a:gd name="connsiteX10" fmla="*/ 60290 w 311499"/>
                <a:gd name="connsiteY10" fmla="*/ 77038 h 1018233"/>
                <a:gd name="connsiteX11" fmla="*/ 0 w 311499"/>
                <a:gd name="connsiteY11" fmla="*/ 0 h 1018233"/>
                <a:gd name="connsiteX0" fmla="*/ 73688 w 311499"/>
                <a:gd name="connsiteY0" fmla="*/ 1018233 h 1018233"/>
                <a:gd name="connsiteX1" fmla="*/ 180870 w 311499"/>
                <a:gd name="connsiteY1" fmla="*/ 847411 h 1018233"/>
                <a:gd name="connsiteX2" fmla="*/ 207666 w 311499"/>
                <a:gd name="connsiteY2" fmla="*/ 736879 h 1018233"/>
                <a:gd name="connsiteX3" fmla="*/ 190919 w 311499"/>
                <a:gd name="connsiteY3" fmla="*/ 639745 h 1018233"/>
                <a:gd name="connsiteX4" fmla="*/ 194268 w 311499"/>
                <a:gd name="connsiteY4" fmla="*/ 566058 h 1018233"/>
                <a:gd name="connsiteX5" fmla="*/ 207666 w 311499"/>
                <a:gd name="connsiteY5" fmla="*/ 535912 h 1018233"/>
                <a:gd name="connsiteX6" fmla="*/ 308150 w 311499"/>
                <a:gd name="connsiteY6" fmla="*/ 442128 h 1018233"/>
                <a:gd name="connsiteX7" fmla="*/ 311499 w 311499"/>
                <a:gd name="connsiteY7" fmla="*/ 405284 h 1018233"/>
                <a:gd name="connsiteX8" fmla="*/ 244510 w 311499"/>
                <a:gd name="connsiteY8" fmla="*/ 257908 h 1018233"/>
                <a:gd name="connsiteX9" fmla="*/ 197896 w 311499"/>
                <a:gd name="connsiteY9" fmla="*/ 172182 h 1018233"/>
                <a:gd name="connsiteX10" fmla="*/ 60290 w 311499"/>
                <a:gd name="connsiteY10" fmla="*/ 77038 h 1018233"/>
                <a:gd name="connsiteX11" fmla="*/ 0 w 311499"/>
                <a:gd name="connsiteY11" fmla="*/ 0 h 1018233"/>
                <a:gd name="connsiteX0" fmla="*/ 73688 w 311499"/>
                <a:gd name="connsiteY0" fmla="*/ 1018233 h 1018233"/>
                <a:gd name="connsiteX1" fmla="*/ 180870 w 311499"/>
                <a:gd name="connsiteY1" fmla="*/ 847411 h 1018233"/>
                <a:gd name="connsiteX2" fmla="*/ 207666 w 311499"/>
                <a:gd name="connsiteY2" fmla="*/ 736879 h 1018233"/>
                <a:gd name="connsiteX3" fmla="*/ 190919 w 311499"/>
                <a:gd name="connsiteY3" fmla="*/ 639745 h 1018233"/>
                <a:gd name="connsiteX4" fmla="*/ 194268 w 311499"/>
                <a:gd name="connsiteY4" fmla="*/ 566058 h 1018233"/>
                <a:gd name="connsiteX5" fmla="*/ 207666 w 311499"/>
                <a:gd name="connsiteY5" fmla="*/ 535912 h 1018233"/>
                <a:gd name="connsiteX6" fmla="*/ 308150 w 311499"/>
                <a:gd name="connsiteY6" fmla="*/ 442128 h 1018233"/>
                <a:gd name="connsiteX7" fmla="*/ 311499 w 311499"/>
                <a:gd name="connsiteY7" fmla="*/ 405284 h 1018233"/>
                <a:gd name="connsiteX8" fmla="*/ 244510 w 311499"/>
                <a:gd name="connsiteY8" fmla="*/ 257908 h 1018233"/>
                <a:gd name="connsiteX9" fmla="*/ 197896 w 311499"/>
                <a:gd name="connsiteY9" fmla="*/ 172182 h 1018233"/>
                <a:gd name="connsiteX10" fmla="*/ 101189 w 311499"/>
                <a:gd name="connsiteY10" fmla="*/ 39060 h 1018233"/>
                <a:gd name="connsiteX11" fmla="*/ 0 w 311499"/>
                <a:gd name="connsiteY11" fmla="*/ 0 h 1018233"/>
                <a:gd name="connsiteX0" fmla="*/ 47396 w 285207"/>
                <a:gd name="connsiteY0" fmla="*/ 1102954 h 1102954"/>
                <a:gd name="connsiteX1" fmla="*/ 154578 w 285207"/>
                <a:gd name="connsiteY1" fmla="*/ 932132 h 1102954"/>
                <a:gd name="connsiteX2" fmla="*/ 181374 w 285207"/>
                <a:gd name="connsiteY2" fmla="*/ 821600 h 1102954"/>
                <a:gd name="connsiteX3" fmla="*/ 164627 w 285207"/>
                <a:gd name="connsiteY3" fmla="*/ 724466 h 1102954"/>
                <a:gd name="connsiteX4" fmla="*/ 167976 w 285207"/>
                <a:gd name="connsiteY4" fmla="*/ 650779 h 1102954"/>
                <a:gd name="connsiteX5" fmla="*/ 181374 w 285207"/>
                <a:gd name="connsiteY5" fmla="*/ 620633 h 1102954"/>
                <a:gd name="connsiteX6" fmla="*/ 281858 w 285207"/>
                <a:gd name="connsiteY6" fmla="*/ 526849 h 1102954"/>
                <a:gd name="connsiteX7" fmla="*/ 285207 w 285207"/>
                <a:gd name="connsiteY7" fmla="*/ 490005 h 1102954"/>
                <a:gd name="connsiteX8" fmla="*/ 218218 w 285207"/>
                <a:gd name="connsiteY8" fmla="*/ 342629 h 1102954"/>
                <a:gd name="connsiteX9" fmla="*/ 171604 w 285207"/>
                <a:gd name="connsiteY9" fmla="*/ 256903 h 1102954"/>
                <a:gd name="connsiteX10" fmla="*/ 74897 w 285207"/>
                <a:gd name="connsiteY10" fmla="*/ 123781 h 1102954"/>
                <a:gd name="connsiteX11" fmla="*/ 0 w 285207"/>
                <a:gd name="connsiteY11" fmla="*/ 0 h 1102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207" h="1102954">
                  <a:moveTo>
                    <a:pt x="47396" y="1102954"/>
                  </a:moveTo>
                  <a:lnTo>
                    <a:pt x="154578" y="932132"/>
                  </a:lnTo>
                  <a:lnTo>
                    <a:pt x="181374" y="821600"/>
                  </a:lnTo>
                  <a:lnTo>
                    <a:pt x="164627" y="724466"/>
                  </a:lnTo>
                  <a:lnTo>
                    <a:pt x="167976" y="650779"/>
                  </a:lnTo>
                  <a:lnTo>
                    <a:pt x="181374" y="620633"/>
                  </a:lnTo>
                  <a:lnTo>
                    <a:pt x="281858" y="526849"/>
                  </a:lnTo>
                  <a:lnTo>
                    <a:pt x="285207" y="490005"/>
                  </a:lnTo>
                  <a:lnTo>
                    <a:pt x="218218" y="342629"/>
                  </a:lnTo>
                  <a:lnTo>
                    <a:pt x="171604" y="256903"/>
                  </a:lnTo>
                  <a:lnTo>
                    <a:pt x="74897" y="123781"/>
                  </a:lnTo>
                  <a:lnTo>
                    <a:pt x="0" y="0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A38CD92-815D-D0DD-B504-B5E63961E06C}"/>
                </a:ext>
              </a:extLst>
            </p:cNvPr>
            <p:cNvSpPr/>
            <p:nvPr/>
          </p:nvSpPr>
          <p:spPr>
            <a:xfrm>
              <a:off x="6067257" y="2318101"/>
              <a:ext cx="756976" cy="425380"/>
            </a:xfrm>
            <a:custGeom>
              <a:avLst/>
              <a:gdLst>
                <a:gd name="connsiteX0" fmla="*/ 0 w 756976"/>
                <a:gd name="connsiteY0" fmla="*/ 0 h 425380"/>
                <a:gd name="connsiteX1" fmla="*/ 190919 w 756976"/>
                <a:gd name="connsiteY1" fmla="*/ 127279 h 425380"/>
                <a:gd name="connsiteX2" fmla="*/ 234461 w 756976"/>
                <a:gd name="connsiteY2" fmla="*/ 160773 h 425380"/>
                <a:gd name="connsiteX3" fmla="*/ 338294 w 756976"/>
                <a:gd name="connsiteY3" fmla="*/ 194268 h 425380"/>
                <a:gd name="connsiteX4" fmla="*/ 629697 w 756976"/>
                <a:gd name="connsiteY4" fmla="*/ 348342 h 425380"/>
                <a:gd name="connsiteX5" fmla="*/ 700035 w 756976"/>
                <a:gd name="connsiteY5" fmla="*/ 405283 h 425380"/>
                <a:gd name="connsiteX6" fmla="*/ 756976 w 756976"/>
                <a:gd name="connsiteY6" fmla="*/ 425380 h 425380"/>
                <a:gd name="connsiteX7" fmla="*/ 756976 w 756976"/>
                <a:gd name="connsiteY7" fmla="*/ 425380 h 425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6976" h="425380">
                  <a:moveTo>
                    <a:pt x="0" y="0"/>
                  </a:moveTo>
                  <a:lnTo>
                    <a:pt x="190919" y="127279"/>
                  </a:lnTo>
                  <a:lnTo>
                    <a:pt x="234461" y="160773"/>
                  </a:lnTo>
                  <a:lnTo>
                    <a:pt x="338294" y="194268"/>
                  </a:lnTo>
                  <a:lnTo>
                    <a:pt x="629697" y="348342"/>
                  </a:lnTo>
                  <a:lnTo>
                    <a:pt x="700035" y="405283"/>
                  </a:lnTo>
                  <a:lnTo>
                    <a:pt x="756976" y="425380"/>
                  </a:lnTo>
                  <a:lnTo>
                    <a:pt x="756976" y="425380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843701B-C977-BF0A-B385-D540F46289F8}"/>
                </a:ext>
              </a:extLst>
            </p:cNvPr>
            <p:cNvSpPr/>
            <p:nvPr/>
          </p:nvSpPr>
          <p:spPr>
            <a:xfrm>
              <a:off x="1107084" y="3969884"/>
              <a:ext cx="2378989" cy="240224"/>
            </a:xfrm>
            <a:custGeom>
              <a:avLst/>
              <a:gdLst>
                <a:gd name="connsiteX0" fmla="*/ 2378989 w 2378989"/>
                <a:gd name="connsiteY0" fmla="*/ 232475 h 240224"/>
                <a:gd name="connsiteX1" fmla="*/ 1983783 w 2378989"/>
                <a:gd name="connsiteY1" fmla="*/ 216976 h 240224"/>
                <a:gd name="connsiteX2" fmla="*/ 1534332 w 2378989"/>
                <a:gd name="connsiteY2" fmla="*/ 240224 h 240224"/>
                <a:gd name="connsiteX3" fmla="*/ 1363850 w 2378989"/>
                <a:gd name="connsiteY3" fmla="*/ 185980 h 240224"/>
                <a:gd name="connsiteX4" fmla="*/ 1170122 w 2378989"/>
                <a:gd name="connsiteY4" fmla="*/ 209227 h 240224"/>
                <a:gd name="connsiteX5" fmla="*/ 875654 w 2378989"/>
                <a:gd name="connsiteY5" fmla="*/ 240224 h 240224"/>
                <a:gd name="connsiteX6" fmla="*/ 650928 w 2378989"/>
                <a:gd name="connsiteY6" fmla="*/ 185980 h 240224"/>
                <a:gd name="connsiteX7" fmla="*/ 519193 w 2378989"/>
                <a:gd name="connsiteY7" fmla="*/ 178230 h 240224"/>
                <a:gd name="connsiteX8" fmla="*/ 426203 w 2378989"/>
                <a:gd name="connsiteY8" fmla="*/ 154983 h 240224"/>
                <a:gd name="connsiteX9" fmla="*/ 364210 w 2378989"/>
                <a:gd name="connsiteY9" fmla="*/ 100739 h 240224"/>
                <a:gd name="connsiteX10" fmla="*/ 309966 w 2378989"/>
                <a:gd name="connsiteY10" fmla="*/ 46495 h 240224"/>
                <a:gd name="connsiteX11" fmla="*/ 185979 w 2378989"/>
                <a:gd name="connsiteY11" fmla="*/ 23247 h 240224"/>
                <a:gd name="connsiteX12" fmla="*/ 0 w 2378989"/>
                <a:gd name="connsiteY12" fmla="*/ 0 h 24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78989" h="240224">
                  <a:moveTo>
                    <a:pt x="2378989" y="232475"/>
                  </a:moveTo>
                  <a:lnTo>
                    <a:pt x="1983783" y="216976"/>
                  </a:lnTo>
                  <a:lnTo>
                    <a:pt x="1534332" y="240224"/>
                  </a:lnTo>
                  <a:lnTo>
                    <a:pt x="1363850" y="185980"/>
                  </a:lnTo>
                  <a:lnTo>
                    <a:pt x="1170122" y="209227"/>
                  </a:lnTo>
                  <a:lnTo>
                    <a:pt x="875654" y="240224"/>
                  </a:lnTo>
                  <a:lnTo>
                    <a:pt x="650928" y="185980"/>
                  </a:lnTo>
                  <a:lnTo>
                    <a:pt x="519193" y="178230"/>
                  </a:lnTo>
                  <a:lnTo>
                    <a:pt x="426203" y="154983"/>
                  </a:lnTo>
                  <a:lnTo>
                    <a:pt x="364210" y="100739"/>
                  </a:lnTo>
                  <a:lnTo>
                    <a:pt x="309966" y="46495"/>
                  </a:lnTo>
                  <a:lnTo>
                    <a:pt x="185979" y="23247"/>
                  </a:lnTo>
                  <a:lnTo>
                    <a:pt x="0" y="0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8F908A9-F3C0-F432-08BE-4CA968412C95}"/>
                </a:ext>
              </a:extLst>
            </p:cNvPr>
            <p:cNvSpPr/>
            <p:nvPr/>
          </p:nvSpPr>
          <p:spPr>
            <a:xfrm>
              <a:off x="2650973" y="1305466"/>
              <a:ext cx="959348" cy="1311477"/>
            </a:xfrm>
            <a:custGeom>
              <a:avLst/>
              <a:gdLst>
                <a:gd name="connsiteX0" fmla="*/ 0 w 929640"/>
                <a:gd name="connsiteY0" fmla="*/ 480060 h 1242060"/>
                <a:gd name="connsiteX1" fmla="*/ 30480 w 929640"/>
                <a:gd name="connsiteY1" fmla="*/ 274320 h 1242060"/>
                <a:gd name="connsiteX2" fmla="*/ 38100 w 929640"/>
                <a:gd name="connsiteY2" fmla="*/ 213360 h 1242060"/>
                <a:gd name="connsiteX3" fmla="*/ 91440 w 929640"/>
                <a:gd name="connsiteY3" fmla="*/ 167640 h 1242060"/>
                <a:gd name="connsiteX4" fmla="*/ 144780 w 929640"/>
                <a:gd name="connsiteY4" fmla="*/ 45720 h 1242060"/>
                <a:gd name="connsiteX5" fmla="*/ 182880 w 929640"/>
                <a:gd name="connsiteY5" fmla="*/ 0 h 1242060"/>
                <a:gd name="connsiteX6" fmla="*/ 929640 w 929640"/>
                <a:gd name="connsiteY6" fmla="*/ 1242060 h 124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9640" h="1242060">
                  <a:moveTo>
                    <a:pt x="0" y="480060"/>
                  </a:moveTo>
                  <a:lnTo>
                    <a:pt x="30480" y="274320"/>
                  </a:lnTo>
                  <a:lnTo>
                    <a:pt x="38100" y="213360"/>
                  </a:lnTo>
                  <a:lnTo>
                    <a:pt x="91440" y="167640"/>
                  </a:lnTo>
                  <a:lnTo>
                    <a:pt x="144780" y="45720"/>
                  </a:lnTo>
                  <a:lnTo>
                    <a:pt x="182880" y="0"/>
                  </a:lnTo>
                  <a:lnTo>
                    <a:pt x="929640" y="1242060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E2D7232-6D83-E847-E92B-A8FBB75248D1}"/>
                </a:ext>
              </a:extLst>
            </p:cNvPr>
            <p:cNvSpPr/>
            <p:nvPr/>
          </p:nvSpPr>
          <p:spPr>
            <a:xfrm>
              <a:off x="2727173" y="779687"/>
              <a:ext cx="107798" cy="547522"/>
            </a:xfrm>
            <a:custGeom>
              <a:avLst/>
              <a:gdLst>
                <a:gd name="connsiteX0" fmla="*/ 121920 w 121920"/>
                <a:gd name="connsiteY0" fmla="*/ 533400 h 533400"/>
                <a:gd name="connsiteX1" fmla="*/ 0 w 121920"/>
                <a:gd name="connsiteY1" fmla="*/ 350520 h 533400"/>
                <a:gd name="connsiteX2" fmla="*/ 30480 w 121920"/>
                <a:gd name="connsiteY2" fmla="*/ 167640 h 533400"/>
                <a:gd name="connsiteX3" fmla="*/ 99060 w 121920"/>
                <a:gd name="connsiteY3" fmla="*/ 0 h 533400"/>
                <a:gd name="connsiteX0" fmla="*/ 107798 w 107798"/>
                <a:gd name="connsiteY0" fmla="*/ 547522 h 547522"/>
                <a:gd name="connsiteX1" fmla="*/ 0 w 107798"/>
                <a:gd name="connsiteY1" fmla="*/ 350520 h 547522"/>
                <a:gd name="connsiteX2" fmla="*/ 30480 w 107798"/>
                <a:gd name="connsiteY2" fmla="*/ 167640 h 547522"/>
                <a:gd name="connsiteX3" fmla="*/ 99060 w 107798"/>
                <a:gd name="connsiteY3" fmla="*/ 0 h 54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798" h="547522">
                  <a:moveTo>
                    <a:pt x="107798" y="547522"/>
                  </a:moveTo>
                  <a:lnTo>
                    <a:pt x="0" y="350520"/>
                  </a:lnTo>
                  <a:lnTo>
                    <a:pt x="30480" y="167640"/>
                  </a:lnTo>
                  <a:lnTo>
                    <a:pt x="99060" y="0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6E1745C-2486-DDCC-C03F-550ABD2D33BB}"/>
                </a:ext>
              </a:extLst>
            </p:cNvPr>
            <p:cNvSpPr/>
            <p:nvPr/>
          </p:nvSpPr>
          <p:spPr>
            <a:xfrm>
              <a:off x="2163293" y="1180499"/>
              <a:ext cx="475488" cy="393192"/>
            </a:xfrm>
            <a:custGeom>
              <a:avLst/>
              <a:gdLst>
                <a:gd name="connsiteX0" fmla="*/ 475488 w 475488"/>
                <a:gd name="connsiteY0" fmla="*/ 393192 h 393192"/>
                <a:gd name="connsiteX1" fmla="*/ 301752 w 475488"/>
                <a:gd name="connsiteY1" fmla="*/ 301752 h 393192"/>
                <a:gd name="connsiteX2" fmla="*/ 155448 w 475488"/>
                <a:gd name="connsiteY2" fmla="*/ 301752 h 393192"/>
                <a:gd name="connsiteX3" fmla="*/ 0 w 475488"/>
                <a:gd name="connsiteY3" fmla="*/ 0 h 39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488" h="393192">
                  <a:moveTo>
                    <a:pt x="475488" y="393192"/>
                  </a:moveTo>
                  <a:lnTo>
                    <a:pt x="301752" y="301752"/>
                  </a:lnTo>
                  <a:lnTo>
                    <a:pt x="155448" y="301752"/>
                  </a:lnTo>
                  <a:lnTo>
                    <a:pt x="0" y="0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6BC58994-6095-396B-46D9-AAF11FA3C31A}"/>
                </a:ext>
              </a:extLst>
            </p:cNvPr>
            <p:cNvSpPr/>
            <p:nvPr/>
          </p:nvSpPr>
          <p:spPr>
            <a:xfrm>
              <a:off x="2364461" y="4161443"/>
              <a:ext cx="850392" cy="1152144"/>
            </a:xfrm>
            <a:custGeom>
              <a:avLst/>
              <a:gdLst>
                <a:gd name="connsiteX0" fmla="*/ 0 w 850392"/>
                <a:gd name="connsiteY0" fmla="*/ 0 h 1152144"/>
                <a:gd name="connsiteX1" fmla="*/ 283464 w 850392"/>
                <a:gd name="connsiteY1" fmla="*/ 1152144 h 1152144"/>
                <a:gd name="connsiteX2" fmla="*/ 850392 w 850392"/>
                <a:gd name="connsiteY2" fmla="*/ 1042416 h 115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392" h="1152144">
                  <a:moveTo>
                    <a:pt x="0" y="0"/>
                  </a:moveTo>
                  <a:lnTo>
                    <a:pt x="283464" y="1152144"/>
                  </a:lnTo>
                  <a:lnTo>
                    <a:pt x="850392" y="1042416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53FFAF51-6DC0-C143-91DD-A92FFFA6B227}"/>
                </a:ext>
              </a:extLst>
            </p:cNvPr>
            <p:cNvSpPr/>
            <p:nvPr/>
          </p:nvSpPr>
          <p:spPr>
            <a:xfrm>
              <a:off x="3618258" y="2583729"/>
              <a:ext cx="800519" cy="1505748"/>
            </a:xfrm>
            <a:custGeom>
              <a:avLst/>
              <a:gdLst>
                <a:gd name="connsiteX0" fmla="*/ 733530 w 800519"/>
                <a:gd name="connsiteY0" fmla="*/ 1470409 h 1470409"/>
                <a:gd name="connsiteX1" fmla="*/ 800519 w 800519"/>
                <a:gd name="connsiteY1" fmla="*/ 1343130 h 1470409"/>
                <a:gd name="connsiteX2" fmla="*/ 733530 w 800519"/>
                <a:gd name="connsiteY2" fmla="*/ 1232598 h 1470409"/>
                <a:gd name="connsiteX3" fmla="*/ 656493 w 800519"/>
                <a:gd name="connsiteY3" fmla="*/ 1118717 h 1470409"/>
                <a:gd name="connsiteX4" fmla="*/ 599552 w 800519"/>
                <a:gd name="connsiteY4" fmla="*/ 994787 h 1470409"/>
                <a:gd name="connsiteX5" fmla="*/ 539262 w 800519"/>
                <a:gd name="connsiteY5" fmla="*/ 877556 h 1470409"/>
                <a:gd name="connsiteX6" fmla="*/ 442128 w 800519"/>
                <a:gd name="connsiteY6" fmla="*/ 783772 h 1470409"/>
                <a:gd name="connsiteX7" fmla="*/ 381838 w 800519"/>
                <a:gd name="connsiteY7" fmla="*/ 659842 h 1470409"/>
                <a:gd name="connsiteX8" fmla="*/ 314849 w 800519"/>
                <a:gd name="connsiteY8" fmla="*/ 502418 h 1470409"/>
                <a:gd name="connsiteX9" fmla="*/ 284704 w 800519"/>
                <a:gd name="connsiteY9" fmla="*/ 415332 h 1470409"/>
                <a:gd name="connsiteX10" fmla="*/ 237811 w 800519"/>
                <a:gd name="connsiteY10" fmla="*/ 304800 h 1470409"/>
                <a:gd name="connsiteX11" fmla="*/ 241161 w 800519"/>
                <a:gd name="connsiteY11" fmla="*/ 227763 h 1470409"/>
                <a:gd name="connsiteX12" fmla="*/ 184220 w 800519"/>
                <a:gd name="connsiteY12" fmla="*/ 200967 h 1470409"/>
                <a:gd name="connsiteX13" fmla="*/ 90436 w 800519"/>
                <a:gd name="connsiteY13" fmla="*/ 127279 h 1470409"/>
                <a:gd name="connsiteX14" fmla="*/ 0 w 800519"/>
                <a:gd name="connsiteY14" fmla="*/ 0 h 1470409"/>
                <a:gd name="connsiteX0" fmla="*/ 766661 w 800519"/>
                <a:gd name="connsiteY0" fmla="*/ 1505748 h 1505748"/>
                <a:gd name="connsiteX1" fmla="*/ 800519 w 800519"/>
                <a:gd name="connsiteY1" fmla="*/ 1343130 h 1505748"/>
                <a:gd name="connsiteX2" fmla="*/ 733530 w 800519"/>
                <a:gd name="connsiteY2" fmla="*/ 1232598 h 1505748"/>
                <a:gd name="connsiteX3" fmla="*/ 656493 w 800519"/>
                <a:gd name="connsiteY3" fmla="*/ 1118717 h 1505748"/>
                <a:gd name="connsiteX4" fmla="*/ 599552 w 800519"/>
                <a:gd name="connsiteY4" fmla="*/ 994787 h 1505748"/>
                <a:gd name="connsiteX5" fmla="*/ 539262 w 800519"/>
                <a:gd name="connsiteY5" fmla="*/ 877556 h 1505748"/>
                <a:gd name="connsiteX6" fmla="*/ 442128 w 800519"/>
                <a:gd name="connsiteY6" fmla="*/ 783772 h 1505748"/>
                <a:gd name="connsiteX7" fmla="*/ 381838 w 800519"/>
                <a:gd name="connsiteY7" fmla="*/ 659842 h 1505748"/>
                <a:gd name="connsiteX8" fmla="*/ 314849 w 800519"/>
                <a:gd name="connsiteY8" fmla="*/ 502418 h 1505748"/>
                <a:gd name="connsiteX9" fmla="*/ 284704 w 800519"/>
                <a:gd name="connsiteY9" fmla="*/ 415332 h 1505748"/>
                <a:gd name="connsiteX10" fmla="*/ 237811 w 800519"/>
                <a:gd name="connsiteY10" fmla="*/ 304800 h 1505748"/>
                <a:gd name="connsiteX11" fmla="*/ 241161 w 800519"/>
                <a:gd name="connsiteY11" fmla="*/ 227763 h 1505748"/>
                <a:gd name="connsiteX12" fmla="*/ 184220 w 800519"/>
                <a:gd name="connsiteY12" fmla="*/ 200967 h 1505748"/>
                <a:gd name="connsiteX13" fmla="*/ 90436 w 800519"/>
                <a:gd name="connsiteY13" fmla="*/ 127279 h 1505748"/>
                <a:gd name="connsiteX14" fmla="*/ 0 w 800519"/>
                <a:gd name="connsiteY14" fmla="*/ 0 h 1505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0519" h="1505748">
                  <a:moveTo>
                    <a:pt x="766661" y="1505748"/>
                  </a:moveTo>
                  <a:lnTo>
                    <a:pt x="800519" y="1343130"/>
                  </a:lnTo>
                  <a:lnTo>
                    <a:pt x="733530" y="1232598"/>
                  </a:lnTo>
                  <a:lnTo>
                    <a:pt x="656493" y="1118717"/>
                  </a:lnTo>
                  <a:lnTo>
                    <a:pt x="599552" y="994787"/>
                  </a:lnTo>
                  <a:lnTo>
                    <a:pt x="539262" y="877556"/>
                  </a:lnTo>
                  <a:lnTo>
                    <a:pt x="442128" y="783772"/>
                  </a:lnTo>
                  <a:lnTo>
                    <a:pt x="381838" y="659842"/>
                  </a:lnTo>
                  <a:lnTo>
                    <a:pt x="314849" y="502418"/>
                  </a:lnTo>
                  <a:lnTo>
                    <a:pt x="284704" y="415332"/>
                  </a:lnTo>
                  <a:lnTo>
                    <a:pt x="237811" y="304800"/>
                  </a:lnTo>
                  <a:lnTo>
                    <a:pt x="241161" y="227763"/>
                  </a:lnTo>
                  <a:lnTo>
                    <a:pt x="184220" y="200967"/>
                  </a:lnTo>
                  <a:lnTo>
                    <a:pt x="90436" y="127279"/>
                  </a:lnTo>
                  <a:lnTo>
                    <a:pt x="0" y="0"/>
                  </a:lnTo>
                </a:path>
              </a:pathLst>
            </a:custGeom>
            <a:noFill/>
            <a:ln w="4762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E342B2E0-F451-44C4-36A4-3CFE82259DC5}"/>
              </a:ext>
            </a:extLst>
          </p:cNvPr>
          <p:cNvSpPr/>
          <p:nvPr/>
        </p:nvSpPr>
        <p:spPr>
          <a:xfrm>
            <a:off x="3904457" y="4649598"/>
            <a:ext cx="257408" cy="30878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F645834-5F26-976F-F9EC-21CA6185772B}"/>
              </a:ext>
            </a:extLst>
          </p:cNvPr>
          <p:cNvSpPr/>
          <p:nvPr/>
        </p:nvSpPr>
        <p:spPr>
          <a:xfrm>
            <a:off x="8540211" y="4486867"/>
            <a:ext cx="257408" cy="30878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P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631AC7A-0C7F-FAB3-63D8-21DE3D953F1D}"/>
              </a:ext>
            </a:extLst>
          </p:cNvPr>
          <p:cNvSpPr/>
          <p:nvPr/>
        </p:nvSpPr>
        <p:spPr>
          <a:xfrm>
            <a:off x="7885993" y="5859065"/>
            <a:ext cx="257408" cy="30878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K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4A188F-746C-DD6E-6BB2-49779434BC0C}"/>
              </a:ext>
            </a:extLst>
          </p:cNvPr>
          <p:cNvSpPr/>
          <p:nvPr/>
        </p:nvSpPr>
        <p:spPr>
          <a:xfrm>
            <a:off x="1974029" y="1220502"/>
            <a:ext cx="257408" cy="30878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T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93EC60D-5F21-4D69-28C9-EEDD049AC267}"/>
              </a:ext>
            </a:extLst>
          </p:cNvPr>
          <p:cNvSpPr/>
          <p:nvPr/>
        </p:nvSpPr>
        <p:spPr>
          <a:xfrm>
            <a:off x="4896771" y="803605"/>
            <a:ext cx="257408" cy="30878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164276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8EDB8765-4E04-B537-4637-E63D2A692136}"/>
              </a:ext>
            </a:extLst>
          </p:cNvPr>
          <p:cNvSpPr txBox="1"/>
          <p:nvPr/>
        </p:nvSpPr>
        <p:spPr>
          <a:xfrm>
            <a:off x="9957515" y="2591156"/>
            <a:ext cx="159559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NE LIMIT OF 1842 MAPS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5A6EF1-5283-3DBA-B557-1EE04CE5F812}"/>
              </a:ext>
            </a:extLst>
          </p:cNvPr>
          <p:cNvSpPr txBox="1"/>
          <p:nvPr/>
        </p:nvSpPr>
        <p:spPr>
          <a:xfrm>
            <a:off x="7326030" y="318021"/>
            <a:ext cx="275564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1842</a:t>
            </a:r>
          </a:p>
          <a:p>
            <a:r>
              <a:rPr lang="en-GB" dirty="0"/>
              <a:t>Structures (all colours)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B8C6455-1302-9EF1-E9B7-4C1DA9BBA94E}"/>
              </a:ext>
            </a:extLst>
          </p:cNvPr>
          <p:cNvSpPr/>
          <p:nvPr/>
        </p:nvSpPr>
        <p:spPr>
          <a:xfrm>
            <a:off x="2188029" y="283029"/>
            <a:ext cx="9285514" cy="3640417"/>
          </a:xfrm>
          <a:custGeom>
            <a:avLst/>
            <a:gdLst>
              <a:gd name="connsiteX0" fmla="*/ 8458200 w 8458200"/>
              <a:gd name="connsiteY0" fmla="*/ 3461657 h 3461657"/>
              <a:gd name="connsiteX1" fmla="*/ 5900057 w 8458200"/>
              <a:gd name="connsiteY1" fmla="*/ 2057400 h 3461657"/>
              <a:gd name="connsiteX2" fmla="*/ 3298371 w 8458200"/>
              <a:gd name="connsiteY2" fmla="*/ 1480457 h 3461657"/>
              <a:gd name="connsiteX3" fmla="*/ 0 w 8458200"/>
              <a:gd name="connsiteY3" fmla="*/ 0 h 346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8200" h="3461657">
                <a:moveTo>
                  <a:pt x="8458200" y="3461657"/>
                </a:moveTo>
                <a:lnTo>
                  <a:pt x="5900057" y="2057400"/>
                </a:lnTo>
                <a:lnTo>
                  <a:pt x="3298371" y="1480457"/>
                </a:lnTo>
                <a:lnTo>
                  <a:pt x="0" y="0"/>
                </a:lnTo>
              </a:path>
            </a:pathLst>
          </a:custGeom>
          <a:noFill/>
          <a:ln w="28575"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C4CF0F7-4186-44AF-B366-C924C1643789}"/>
              </a:ext>
            </a:extLst>
          </p:cNvPr>
          <p:cNvGrpSpPr/>
          <p:nvPr/>
        </p:nvGrpSpPr>
        <p:grpSpPr>
          <a:xfrm>
            <a:off x="1903653" y="1223135"/>
            <a:ext cx="8178019" cy="5148817"/>
            <a:chOff x="1903653" y="1223135"/>
            <a:chExt cx="8178019" cy="514881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C63CF92-F924-2795-93FE-288D2A848986}"/>
                </a:ext>
              </a:extLst>
            </p:cNvPr>
            <p:cNvSpPr/>
            <p:nvPr/>
          </p:nvSpPr>
          <p:spPr>
            <a:xfrm>
              <a:off x="6709734" y="5337265"/>
              <a:ext cx="87943" cy="62804"/>
            </a:xfrm>
            <a:custGeom>
              <a:avLst/>
              <a:gdLst>
                <a:gd name="connsiteX0" fmla="*/ 0 w 146957"/>
                <a:gd name="connsiteY0" fmla="*/ 126546 h 126546"/>
                <a:gd name="connsiteX1" fmla="*/ 77561 w 146957"/>
                <a:gd name="connsiteY1" fmla="*/ 69396 h 126546"/>
                <a:gd name="connsiteX2" fmla="*/ 146957 w 146957"/>
                <a:gd name="connsiteY2" fmla="*/ 0 h 12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957" h="126546">
                  <a:moveTo>
                    <a:pt x="0" y="126546"/>
                  </a:moveTo>
                  <a:lnTo>
                    <a:pt x="77561" y="69396"/>
                  </a:lnTo>
                  <a:lnTo>
                    <a:pt x="146957" y="0"/>
                  </a:lnTo>
                </a:path>
              </a:pathLst>
            </a:custGeom>
            <a:solidFill>
              <a:srgbClr val="FF0000"/>
            </a:solidFill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51F63DB-D220-4E22-B8F4-38CE15AABF72}"/>
                </a:ext>
              </a:extLst>
            </p:cNvPr>
            <p:cNvSpPr/>
            <p:nvPr/>
          </p:nvSpPr>
          <p:spPr>
            <a:xfrm rot="2330891">
              <a:off x="4330756" y="3734798"/>
              <a:ext cx="55815" cy="45719"/>
            </a:xfrm>
            <a:custGeom>
              <a:avLst/>
              <a:gdLst>
                <a:gd name="connsiteX0" fmla="*/ 0 w 87086"/>
                <a:gd name="connsiteY0" fmla="*/ 20096 h 20096"/>
                <a:gd name="connsiteX1" fmla="*/ 0 w 87086"/>
                <a:gd name="connsiteY1" fmla="*/ 20096 h 20096"/>
                <a:gd name="connsiteX2" fmla="*/ 33494 w 87086"/>
                <a:gd name="connsiteY2" fmla="*/ 16747 h 20096"/>
                <a:gd name="connsiteX3" fmla="*/ 60290 w 87086"/>
                <a:gd name="connsiteY3" fmla="*/ 6699 h 20096"/>
                <a:gd name="connsiteX4" fmla="*/ 87086 w 87086"/>
                <a:gd name="connsiteY4" fmla="*/ 0 h 20096"/>
                <a:gd name="connsiteX5" fmla="*/ 87086 w 87086"/>
                <a:gd name="connsiteY5" fmla="*/ 0 h 2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086" h="20096">
                  <a:moveTo>
                    <a:pt x="0" y="20096"/>
                  </a:moveTo>
                  <a:lnTo>
                    <a:pt x="0" y="20096"/>
                  </a:lnTo>
                  <a:cubicBezTo>
                    <a:pt x="11165" y="18980"/>
                    <a:pt x="22541" y="19181"/>
                    <a:pt x="33494" y="16747"/>
                  </a:cubicBezTo>
                  <a:cubicBezTo>
                    <a:pt x="42806" y="14678"/>
                    <a:pt x="51240" y="9716"/>
                    <a:pt x="60290" y="6699"/>
                  </a:cubicBezTo>
                  <a:cubicBezTo>
                    <a:pt x="60306" y="6694"/>
                    <a:pt x="87070" y="4"/>
                    <a:pt x="87086" y="0"/>
                  </a:cubicBezTo>
                  <a:lnTo>
                    <a:pt x="87086" y="0"/>
                  </a:lnTo>
                </a:path>
              </a:pathLst>
            </a:custGeom>
            <a:solidFill>
              <a:srgbClr val="FF0000"/>
            </a:solidFill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04BBEE8-2493-53BC-96E7-FAF42B14CB20}"/>
                </a:ext>
              </a:extLst>
            </p:cNvPr>
            <p:cNvSpPr/>
            <p:nvPr/>
          </p:nvSpPr>
          <p:spPr>
            <a:xfrm>
              <a:off x="4602489" y="3288133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70D1B2B-7EB3-4B62-D09F-5C08516FD628}"/>
                </a:ext>
              </a:extLst>
            </p:cNvPr>
            <p:cNvSpPr/>
            <p:nvPr/>
          </p:nvSpPr>
          <p:spPr>
            <a:xfrm>
              <a:off x="3933766" y="3263621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C78561C-D185-E3F8-0802-70F6A9E7D56B}"/>
                </a:ext>
              </a:extLst>
            </p:cNvPr>
            <p:cNvSpPr/>
            <p:nvPr/>
          </p:nvSpPr>
          <p:spPr>
            <a:xfrm>
              <a:off x="3886124" y="3150441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6985E64-14CC-D41C-42C7-EE174D44EB03}"/>
                </a:ext>
              </a:extLst>
            </p:cNvPr>
            <p:cNvSpPr/>
            <p:nvPr/>
          </p:nvSpPr>
          <p:spPr>
            <a:xfrm>
              <a:off x="3983661" y="3072960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E9CBEC5-329D-88C2-8CB4-48B351612580}"/>
                </a:ext>
              </a:extLst>
            </p:cNvPr>
            <p:cNvSpPr/>
            <p:nvPr/>
          </p:nvSpPr>
          <p:spPr>
            <a:xfrm>
              <a:off x="3833510" y="3075565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B54EB65-E586-7CBF-5474-2C03A0F8D549}"/>
                </a:ext>
              </a:extLst>
            </p:cNvPr>
            <p:cNvSpPr/>
            <p:nvPr/>
          </p:nvSpPr>
          <p:spPr>
            <a:xfrm>
              <a:off x="3896431" y="2858116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BAAA5F7-8D41-2162-218C-2DA42281C176}"/>
                </a:ext>
              </a:extLst>
            </p:cNvPr>
            <p:cNvSpPr/>
            <p:nvPr/>
          </p:nvSpPr>
          <p:spPr>
            <a:xfrm>
              <a:off x="3813571" y="2977155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65F8633-F8E5-282A-D61A-D9A2E8E26504}"/>
                </a:ext>
              </a:extLst>
            </p:cNvPr>
            <p:cNvSpPr/>
            <p:nvPr/>
          </p:nvSpPr>
          <p:spPr>
            <a:xfrm>
              <a:off x="3745215" y="2786494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A1EE1CD-CA13-8E11-A376-5852CBAD5760}"/>
                </a:ext>
              </a:extLst>
            </p:cNvPr>
            <p:cNvSpPr/>
            <p:nvPr/>
          </p:nvSpPr>
          <p:spPr>
            <a:xfrm>
              <a:off x="3691259" y="2535573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9204D54-38F6-8342-43F1-7DBB32C98DCB}"/>
                </a:ext>
              </a:extLst>
            </p:cNvPr>
            <p:cNvSpPr/>
            <p:nvPr/>
          </p:nvSpPr>
          <p:spPr>
            <a:xfrm>
              <a:off x="3649874" y="2475378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FFEC83D-3A8C-38CD-4E76-C6C3F1BCDCCF}"/>
                </a:ext>
              </a:extLst>
            </p:cNvPr>
            <p:cNvSpPr/>
            <p:nvPr/>
          </p:nvSpPr>
          <p:spPr>
            <a:xfrm>
              <a:off x="3595976" y="2389214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D55470A-E3AC-4379-969E-B3BB55FDF279}"/>
                </a:ext>
              </a:extLst>
            </p:cNvPr>
            <p:cNvSpPr/>
            <p:nvPr/>
          </p:nvSpPr>
          <p:spPr>
            <a:xfrm>
              <a:off x="3596399" y="2301623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130829B-C1ED-A920-5E58-3548E93DD960}"/>
                </a:ext>
              </a:extLst>
            </p:cNvPr>
            <p:cNvSpPr/>
            <p:nvPr/>
          </p:nvSpPr>
          <p:spPr>
            <a:xfrm>
              <a:off x="2131262" y="2859970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762A6D2-80D3-5DB8-66CE-B1994B27D08D}"/>
                </a:ext>
              </a:extLst>
            </p:cNvPr>
            <p:cNvSpPr/>
            <p:nvPr/>
          </p:nvSpPr>
          <p:spPr>
            <a:xfrm>
              <a:off x="2179494" y="3713656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9B0407F-8A08-6BAF-500D-FCABBD76116B}"/>
                </a:ext>
              </a:extLst>
            </p:cNvPr>
            <p:cNvSpPr/>
            <p:nvPr/>
          </p:nvSpPr>
          <p:spPr>
            <a:xfrm>
              <a:off x="2181490" y="2225104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8A1E218-A1C2-2A04-F7CA-0F6CFE0F8F3F}"/>
                </a:ext>
              </a:extLst>
            </p:cNvPr>
            <p:cNvSpPr/>
            <p:nvPr/>
          </p:nvSpPr>
          <p:spPr>
            <a:xfrm>
              <a:off x="2316697" y="2102853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A8D2C66-6F4E-9475-5A94-EB89F7190421}"/>
                </a:ext>
              </a:extLst>
            </p:cNvPr>
            <p:cNvSpPr/>
            <p:nvPr/>
          </p:nvSpPr>
          <p:spPr>
            <a:xfrm>
              <a:off x="2349968" y="2010984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F9A0870-FA86-D141-69D9-A3B4EC80CE47}"/>
                </a:ext>
              </a:extLst>
            </p:cNvPr>
            <p:cNvSpPr/>
            <p:nvPr/>
          </p:nvSpPr>
          <p:spPr>
            <a:xfrm>
              <a:off x="3407034" y="1966377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295DC32-24D3-5F52-7665-F26BB7B52959}"/>
                </a:ext>
              </a:extLst>
            </p:cNvPr>
            <p:cNvSpPr/>
            <p:nvPr/>
          </p:nvSpPr>
          <p:spPr>
            <a:xfrm>
              <a:off x="1933879" y="1238194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F479140D-067F-FCEB-4B8E-0BD60E94D02C}"/>
                </a:ext>
              </a:extLst>
            </p:cNvPr>
            <p:cNvSpPr/>
            <p:nvPr/>
          </p:nvSpPr>
          <p:spPr>
            <a:xfrm>
              <a:off x="2371551" y="1261606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0D2B8175-0CBE-CDB3-DEEC-5BBA80F1DDC1}"/>
                </a:ext>
              </a:extLst>
            </p:cNvPr>
            <p:cNvSpPr/>
            <p:nvPr/>
          </p:nvSpPr>
          <p:spPr>
            <a:xfrm>
              <a:off x="3159677" y="1223135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EBDA8B0-EB54-EB42-9774-66DF06901893}"/>
                </a:ext>
              </a:extLst>
            </p:cNvPr>
            <p:cNvSpPr/>
            <p:nvPr/>
          </p:nvSpPr>
          <p:spPr>
            <a:xfrm>
              <a:off x="3020486" y="1488342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669B95E0-3AC0-F02B-CEBA-A113E25A4F07}"/>
                </a:ext>
              </a:extLst>
            </p:cNvPr>
            <p:cNvSpPr/>
            <p:nvPr/>
          </p:nvSpPr>
          <p:spPr>
            <a:xfrm>
              <a:off x="2948963" y="1640954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C7D594F-1A75-5A2A-3BA4-93A95C51EBB8}"/>
                </a:ext>
              </a:extLst>
            </p:cNvPr>
            <p:cNvSpPr/>
            <p:nvPr/>
          </p:nvSpPr>
          <p:spPr>
            <a:xfrm>
              <a:off x="3083435" y="1578194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97DA415-C276-6F24-D105-6FCF8D66CE44}"/>
                </a:ext>
              </a:extLst>
            </p:cNvPr>
            <p:cNvSpPr/>
            <p:nvPr/>
          </p:nvSpPr>
          <p:spPr>
            <a:xfrm>
              <a:off x="5723489" y="1899567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CBE356E3-9B30-BADB-285D-F109512322CD}"/>
                </a:ext>
              </a:extLst>
            </p:cNvPr>
            <p:cNvSpPr/>
            <p:nvPr/>
          </p:nvSpPr>
          <p:spPr>
            <a:xfrm>
              <a:off x="5692138" y="2102853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3B9FC706-356A-DB8B-59C7-B6AAC69EFE96}"/>
                </a:ext>
              </a:extLst>
            </p:cNvPr>
            <p:cNvSpPr/>
            <p:nvPr/>
          </p:nvSpPr>
          <p:spPr>
            <a:xfrm>
              <a:off x="5149301" y="2717200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E79EC7BC-D592-4B64-B3BC-494833C4CCC0}"/>
                </a:ext>
              </a:extLst>
            </p:cNvPr>
            <p:cNvSpPr/>
            <p:nvPr/>
          </p:nvSpPr>
          <p:spPr>
            <a:xfrm>
              <a:off x="4831811" y="3045279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E3B62666-3D2A-B05E-868F-C0A8504A70BA}"/>
                </a:ext>
              </a:extLst>
            </p:cNvPr>
            <p:cNvSpPr/>
            <p:nvPr/>
          </p:nvSpPr>
          <p:spPr>
            <a:xfrm>
              <a:off x="5900404" y="2491271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15A0F1FA-8A7F-19D6-A161-92B9A1E4B1DD}"/>
                </a:ext>
              </a:extLst>
            </p:cNvPr>
            <p:cNvSpPr/>
            <p:nvPr/>
          </p:nvSpPr>
          <p:spPr>
            <a:xfrm>
              <a:off x="5879523" y="2767555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12D0A676-4949-9AFA-E48D-9E2B29AEF645}"/>
                </a:ext>
              </a:extLst>
            </p:cNvPr>
            <p:cNvSpPr/>
            <p:nvPr/>
          </p:nvSpPr>
          <p:spPr>
            <a:xfrm>
              <a:off x="5818772" y="2895695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494BD622-4034-4587-F4E9-320C8B2D6ED3}"/>
                </a:ext>
              </a:extLst>
            </p:cNvPr>
            <p:cNvSpPr/>
            <p:nvPr/>
          </p:nvSpPr>
          <p:spPr>
            <a:xfrm>
              <a:off x="6037561" y="2959104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B18403B3-2CC5-76A9-2E9D-375A500D16D5}"/>
                </a:ext>
              </a:extLst>
            </p:cNvPr>
            <p:cNvSpPr/>
            <p:nvPr/>
          </p:nvSpPr>
          <p:spPr>
            <a:xfrm>
              <a:off x="5809605" y="3208103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DB497BF5-B862-F24A-A421-F4AC37EB230D}"/>
                </a:ext>
              </a:extLst>
            </p:cNvPr>
            <p:cNvSpPr/>
            <p:nvPr/>
          </p:nvSpPr>
          <p:spPr>
            <a:xfrm>
              <a:off x="6522522" y="3638583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3693B965-3EAE-3B7E-3E95-CE763AD43AFB}"/>
                </a:ext>
              </a:extLst>
            </p:cNvPr>
            <p:cNvSpPr/>
            <p:nvPr/>
          </p:nvSpPr>
          <p:spPr>
            <a:xfrm>
              <a:off x="6514664" y="3729977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F0774C21-8CE3-929A-21B5-DDBF475088DA}"/>
                </a:ext>
              </a:extLst>
            </p:cNvPr>
            <p:cNvSpPr/>
            <p:nvPr/>
          </p:nvSpPr>
          <p:spPr>
            <a:xfrm>
              <a:off x="6516093" y="3937981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060E832C-9C63-8890-C694-DA0EA496965E}"/>
                </a:ext>
              </a:extLst>
            </p:cNvPr>
            <p:cNvSpPr/>
            <p:nvPr/>
          </p:nvSpPr>
          <p:spPr>
            <a:xfrm>
              <a:off x="6651777" y="3828123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44C45077-D1B8-7769-D69F-98018DCD5F30}"/>
                </a:ext>
              </a:extLst>
            </p:cNvPr>
            <p:cNvSpPr/>
            <p:nvPr/>
          </p:nvSpPr>
          <p:spPr>
            <a:xfrm>
              <a:off x="6628243" y="3968336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31F4CBA3-7428-E665-4395-BF47693457AA}"/>
                </a:ext>
              </a:extLst>
            </p:cNvPr>
            <p:cNvSpPr/>
            <p:nvPr/>
          </p:nvSpPr>
          <p:spPr>
            <a:xfrm>
              <a:off x="6844855" y="3926422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32D73100-020B-6BD4-2D5B-A5DEB20084A2}"/>
                </a:ext>
              </a:extLst>
            </p:cNvPr>
            <p:cNvSpPr/>
            <p:nvPr/>
          </p:nvSpPr>
          <p:spPr>
            <a:xfrm>
              <a:off x="6871903" y="4006479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54703DD5-BF8D-46F3-48CC-A01E36852A51}"/>
                </a:ext>
              </a:extLst>
            </p:cNvPr>
            <p:cNvSpPr/>
            <p:nvPr/>
          </p:nvSpPr>
          <p:spPr>
            <a:xfrm>
              <a:off x="6946592" y="4068129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0C765F7A-C003-C10E-1AEB-F56302568E7C}"/>
                </a:ext>
              </a:extLst>
            </p:cNvPr>
            <p:cNvSpPr/>
            <p:nvPr/>
          </p:nvSpPr>
          <p:spPr>
            <a:xfrm>
              <a:off x="6866258" y="4281754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361DE629-C2DB-4F45-56D2-8F34B0E2F841}"/>
                </a:ext>
              </a:extLst>
            </p:cNvPr>
            <p:cNvSpPr/>
            <p:nvPr/>
          </p:nvSpPr>
          <p:spPr>
            <a:xfrm>
              <a:off x="6871903" y="4188404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7DA31B3D-BBCB-F6A6-E555-8FBEEA49BB26}"/>
                </a:ext>
              </a:extLst>
            </p:cNvPr>
            <p:cNvSpPr/>
            <p:nvPr/>
          </p:nvSpPr>
          <p:spPr>
            <a:xfrm>
              <a:off x="6940138" y="4137111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A79B01FC-16FB-B6E4-C9C7-C9A5AF354BCF}"/>
                </a:ext>
              </a:extLst>
            </p:cNvPr>
            <p:cNvSpPr/>
            <p:nvPr/>
          </p:nvSpPr>
          <p:spPr>
            <a:xfrm>
              <a:off x="7033286" y="4297393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9FE9FBD-C335-3F25-A4DE-8317F8CE18D3}"/>
                </a:ext>
              </a:extLst>
            </p:cNvPr>
            <p:cNvSpPr/>
            <p:nvPr/>
          </p:nvSpPr>
          <p:spPr>
            <a:xfrm>
              <a:off x="7274475" y="4276889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0A92BF2A-BEF7-EF3F-7B34-82C808C9DC8A}"/>
                </a:ext>
              </a:extLst>
            </p:cNvPr>
            <p:cNvSpPr/>
            <p:nvPr/>
          </p:nvSpPr>
          <p:spPr>
            <a:xfrm>
              <a:off x="7425241" y="4271279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4D368206-9C49-4D64-88ED-6AAC536C6B9C}"/>
                </a:ext>
              </a:extLst>
            </p:cNvPr>
            <p:cNvSpPr/>
            <p:nvPr/>
          </p:nvSpPr>
          <p:spPr>
            <a:xfrm>
              <a:off x="7299458" y="3629904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D31A58D3-84C1-5FB7-3A76-CEE343C106EA}"/>
                </a:ext>
              </a:extLst>
            </p:cNvPr>
            <p:cNvSpPr/>
            <p:nvPr/>
          </p:nvSpPr>
          <p:spPr>
            <a:xfrm>
              <a:off x="7384671" y="3027775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92C568FC-4336-454F-6D6E-663B551CBF44}"/>
                </a:ext>
              </a:extLst>
            </p:cNvPr>
            <p:cNvSpPr/>
            <p:nvPr/>
          </p:nvSpPr>
          <p:spPr>
            <a:xfrm>
              <a:off x="7502551" y="2998951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83A22C30-515E-72AE-40A5-E8B13DAAE6E7}"/>
                </a:ext>
              </a:extLst>
            </p:cNvPr>
            <p:cNvSpPr/>
            <p:nvPr/>
          </p:nvSpPr>
          <p:spPr>
            <a:xfrm>
              <a:off x="7616511" y="2857011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44D21B75-BD6A-8949-432F-7CE584EBEE56}"/>
                </a:ext>
              </a:extLst>
            </p:cNvPr>
            <p:cNvSpPr/>
            <p:nvPr/>
          </p:nvSpPr>
          <p:spPr>
            <a:xfrm>
              <a:off x="7816014" y="2663239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A80A9D0F-3536-FF18-FEAD-F61D18F7B791}"/>
                </a:ext>
              </a:extLst>
            </p:cNvPr>
            <p:cNvSpPr/>
            <p:nvPr/>
          </p:nvSpPr>
          <p:spPr>
            <a:xfrm>
              <a:off x="8015517" y="2469467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6999830E-97F5-1EB1-A030-94B2C3829DDD}"/>
                </a:ext>
              </a:extLst>
            </p:cNvPr>
            <p:cNvSpPr/>
            <p:nvPr/>
          </p:nvSpPr>
          <p:spPr>
            <a:xfrm>
              <a:off x="8138036" y="2504485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1ABCDEE9-0824-08AF-6224-6EAC3488DE33}"/>
                </a:ext>
              </a:extLst>
            </p:cNvPr>
            <p:cNvSpPr/>
            <p:nvPr/>
          </p:nvSpPr>
          <p:spPr>
            <a:xfrm>
              <a:off x="8236299" y="2570841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55DC7DA2-2B71-730D-6C85-604EEE06B7A6}"/>
                </a:ext>
              </a:extLst>
            </p:cNvPr>
            <p:cNvSpPr/>
            <p:nvPr/>
          </p:nvSpPr>
          <p:spPr>
            <a:xfrm>
              <a:off x="8274740" y="2689222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E049B28E-1EEE-8D80-2B20-926A89535ED3}"/>
                </a:ext>
              </a:extLst>
            </p:cNvPr>
            <p:cNvSpPr/>
            <p:nvPr/>
          </p:nvSpPr>
          <p:spPr>
            <a:xfrm>
              <a:off x="8379423" y="2665147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CB9ABDDC-38C1-0B0C-3C60-81274ECEEBE0}"/>
                </a:ext>
              </a:extLst>
            </p:cNvPr>
            <p:cNvSpPr/>
            <p:nvPr/>
          </p:nvSpPr>
          <p:spPr>
            <a:xfrm>
              <a:off x="8531623" y="2767555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5AAB7B17-D05E-EAD5-3BB1-46E9F048F499}"/>
                </a:ext>
              </a:extLst>
            </p:cNvPr>
            <p:cNvSpPr/>
            <p:nvPr/>
          </p:nvSpPr>
          <p:spPr>
            <a:xfrm>
              <a:off x="8818335" y="3007119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6D906B6D-D29A-611B-492B-1F386625A26E}"/>
                </a:ext>
              </a:extLst>
            </p:cNvPr>
            <p:cNvSpPr/>
            <p:nvPr/>
          </p:nvSpPr>
          <p:spPr>
            <a:xfrm>
              <a:off x="8985862" y="3159135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04758BB1-6DBB-E9BB-7BB9-9FCE6D89A576}"/>
                </a:ext>
              </a:extLst>
            </p:cNvPr>
            <p:cNvSpPr/>
            <p:nvPr/>
          </p:nvSpPr>
          <p:spPr>
            <a:xfrm>
              <a:off x="9081145" y="3219319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07AE5E61-2441-FAFC-1ED5-EB8830637793}"/>
                </a:ext>
              </a:extLst>
            </p:cNvPr>
            <p:cNvSpPr/>
            <p:nvPr/>
          </p:nvSpPr>
          <p:spPr>
            <a:xfrm>
              <a:off x="9166168" y="3279503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CA21D64D-2839-AA14-B90C-3AE4D51D9B48}"/>
                </a:ext>
              </a:extLst>
            </p:cNvPr>
            <p:cNvSpPr/>
            <p:nvPr/>
          </p:nvSpPr>
          <p:spPr>
            <a:xfrm>
              <a:off x="9229781" y="3317624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7B4AFFC7-9ECB-D8A7-7717-B8D9D72F9A75}"/>
                </a:ext>
              </a:extLst>
            </p:cNvPr>
            <p:cNvSpPr/>
            <p:nvPr/>
          </p:nvSpPr>
          <p:spPr>
            <a:xfrm>
              <a:off x="9293394" y="3355745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BD74C8E2-DD23-190C-B875-89B7EA228930}"/>
                </a:ext>
              </a:extLst>
            </p:cNvPr>
            <p:cNvSpPr/>
            <p:nvPr/>
          </p:nvSpPr>
          <p:spPr>
            <a:xfrm>
              <a:off x="9515811" y="3496850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EC240ED6-AFC5-B8AC-C6DE-99FCBC1B1991}"/>
                </a:ext>
              </a:extLst>
            </p:cNvPr>
            <p:cNvSpPr/>
            <p:nvPr/>
          </p:nvSpPr>
          <p:spPr>
            <a:xfrm>
              <a:off x="9612573" y="3549979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EC484EB2-FF4F-AFB7-C739-D112A7B83DAE}"/>
                </a:ext>
              </a:extLst>
            </p:cNvPr>
            <p:cNvSpPr/>
            <p:nvPr/>
          </p:nvSpPr>
          <p:spPr>
            <a:xfrm>
              <a:off x="9717713" y="3549979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3717454D-DAC5-15BE-2F93-43024E5F4329}"/>
                </a:ext>
              </a:extLst>
            </p:cNvPr>
            <p:cNvSpPr/>
            <p:nvPr/>
          </p:nvSpPr>
          <p:spPr>
            <a:xfrm>
              <a:off x="9802198" y="3575847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0FE6FE8-3C70-C0F0-2745-E77D3DA9B036}"/>
                </a:ext>
              </a:extLst>
            </p:cNvPr>
            <p:cNvSpPr/>
            <p:nvPr/>
          </p:nvSpPr>
          <p:spPr>
            <a:xfrm>
              <a:off x="9912934" y="3604007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D844CC02-8A73-2D8F-38CB-A5B3767E2788}"/>
                </a:ext>
              </a:extLst>
            </p:cNvPr>
            <p:cNvSpPr/>
            <p:nvPr/>
          </p:nvSpPr>
          <p:spPr>
            <a:xfrm>
              <a:off x="10020604" y="3724898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12EF9461-484C-5EC9-F5FC-6EB9358C18F8}"/>
                </a:ext>
              </a:extLst>
            </p:cNvPr>
            <p:cNvSpPr/>
            <p:nvPr/>
          </p:nvSpPr>
          <p:spPr>
            <a:xfrm>
              <a:off x="9961696" y="3789920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BEFBCF69-8CFA-6333-69F6-2659A7A891D0}"/>
                </a:ext>
              </a:extLst>
            </p:cNvPr>
            <p:cNvSpPr/>
            <p:nvPr/>
          </p:nvSpPr>
          <p:spPr>
            <a:xfrm>
              <a:off x="9902788" y="3854942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540AE2E8-96F1-8DC1-CA4D-6740568D96F6}"/>
                </a:ext>
              </a:extLst>
            </p:cNvPr>
            <p:cNvSpPr/>
            <p:nvPr/>
          </p:nvSpPr>
          <p:spPr>
            <a:xfrm>
              <a:off x="9750907" y="4208789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5F287569-106D-8C47-E367-1D2CA9142366}"/>
                </a:ext>
              </a:extLst>
            </p:cNvPr>
            <p:cNvSpPr/>
            <p:nvPr/>
          </p:nvSpPr>
          <p:spPr>
            <a:xfrm>
              <a:off x="8416153" y="4593669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1E0CCE39-E2FB-1A1C-4D70-B852B5055B66}"/>
                </a:ext>
              </a:extLst>
            </p:cNvPr>
            <p:cNvSpPr/>
            <p:nvPr/>
          </p:nvSpPr>
          <p:spPr>
            <a:xfrm>
              <a:off x="8359607" y="4348089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44BB5FAB-CA8B-5577-1B1F-616CF995065F}"/>
                </a:ext>
              </a:extLst>
            </p:cNvPr>
            <p:cNvSpPr/>
            <p:nvPr/>
          </p:nvSpPr>
          <p:spPr>
            <a:xfrm>
              <a:off x="8359607" y="4431083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3EFE0AE0-B1C1-ED6F-191A-F3C22C074379}"/>
                </a:ext>
              </a:extLst>
            </p:cNvPr>
            <p:cNvSpPr/>
            <p:nvPr/>
          </p:nvSpPr>
          <p:spPr>
            <a:xfrm>
              <a:off x="8359607" y="4514077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27AF41F5-FF1A-8063-05B0-16B0D6656A9F}"/>
                </a:ext>
              </a:extLst>
            </p:cNvPr>
            <p:cNvSpPr/>
            <p:nvPr/>
          </p:nvSpPr>
          <p:spPr>
            <a:xfrm>
              <a:off x="8257447" y="4762378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3D1800C1-FD98-3CF2-4C49-400AEDD3ADD6}"/>
                </a:ext>
              </a:extLst>
            </p:cNvPr>
            <p:cNvSpPr/>
            <p:nvPr/>
          </p:nvSpPr>
          <p:spPr>
            <a:xfrm>
              <a:off x="8286065" y="4650043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56719901-B954-4FAE-5C43-23F76A352CDD}"/>
                </a:ext>
              </a:extLst>
            </p:cNvPr>
            <p:cNvSpPr/>
            <p:nvPr/>
          </p:nvSpPr>
          <p:spPr>
            <a:xfrm>
              <a:off x="8314683" y="4537708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C546348D-2521-A878-45EC-79BEFDF0349A}"/>
                </a:ext>
              </a:extLst>
            </p:cNvPr>
            <p:cNvSpPr/>
            <p:nvPr/>
          </p:nvSpPr>
          <p:spPr>
            <a:xfrm>
              <a:off x="7958863" y="5371720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C76DB94C-1269-9B4F-6284-CF17D196F765}"/>
                </a:ext>
              </a:extLst>
            </p:cNvPr>
            <p:cNvSpPr/>
            <p:nvPr/>
          </p:nvSpPr>
          <p:spPr>
            <a:xfrm>
              <a:off x="7880987" y="5407411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AB6A2455-F490-CC17-4A49-53E8CACF23DE}"/>
                </a:ext>
              </a:extLst>
            </p:cNvPr>
            <p:cNvSpPr/>
            <p:nvPr/>
          </p:nvSpPr>
          <p:spPr>
            <a:xfrm>
              <a:off x="7713198" y="5436112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5D542D3E-29DB-9303-16A8-1FF43A01FFF4}"/>
                </a:ext>
              </a:extLst>
            </p:cNvPr>
            <p:cNvSpPr/>
            <p:nvPr/>
          </p:nvSpPr>
          <p:spPr>
            <a:xfrm>
              <a:off x="7621447" y="5542469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56A5174C-4014-C5FA-76D0-0E74924124F4}"/>
                </a:ext>
              </a:extLst>
            </p:cNvPr>
            <p:cNvSpPr/>
            <p:nvPr/>
          </p:nvSpPr>
          <p:spPr>
            <a:xfrm>
              <a:off x="6902898" y="5583434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64A542AA-969A-EB4D-DE39-472807B64A2D}"/>
                </a:ext>
              </a:extLst>
            </p:cNvPr>
            <p:cNvSpPr/>
            <p:nvPr/>
          </p:nvSpPr>
          <p:spPr>
            <a:xfrm>
              <a:off x="6895380" y="5048824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482117E7-8C4A-DF72-0876-DF3D378BA548}"/>
                </a:ext>
              </a:extLst>
            </p:cNvPr>
            <p:cNvSpPr/>
            <p:nvPr/>
          </p:nvSpPr>
          <p:spPr>
            <a:xfrm>
              <a:off x="6803097" y="5169364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792D114F-43ED-4F3C-C665-81DE0FAF99FE}"/>
                </a:ext>
              </a:extLst>
            </p:cNvPr>
            <p:cNvSpPr/>
            <p:nvPr/>
          </p:nvSpPr>
          <p:spPr>
            <a:xfrm>
              <a:off x="6541830" y="5225210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B7B87F2C-3A93-607E-4E5E-EE55A3091FB1}"/>
                </a:ext>
              </a:extLst>
            </p:cNvPr>
            <p:cNvSpPr/>
            <p:nvPr/>
          </p:nvSpPr>
          <p:spPr>
            <a:xfrm>
              <a:off x="6609947" y="5281355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304B317F-38F6-F6CB-6ECF-08A1CE267443}"/>
                </a:ext>
              </a:extLst>
            </p:cNvPr>
            <p:cNvSpPr/>
            <p:nvPr/>
          </p:nvSpPr>
          <p:spPr>
            <a:xfrm>
              <a:off x="6521663" y="5381802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CB2C0088-9A19-44D1-D8E3-2E094B732BFF}"/>
                </a:ext>
              </a:extLst>
            </p:cNvPr>
            <p:cNvSpPr/>
            <p:nvPr/>
          </p:nvSpPr>
          <p:spPr>
            <a:xfrm>
              <a:off x="6653811" y="5395993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E51F29C3-0346-9B6A-FA31-83978FCE98A5}"/>
                </a:ext>
              </a:extLst>
            </p:cNvPr>
            <p:cNvSpPr/>
            <p:nvPr/>
          </p:nvSpPr>
          <p:spPr>
            <a:xfrm>
              <a:off x="6587660" y="5493642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13ED1E1E-EE66-336D-5810-6DD28DC97E36}"/>
                </a:ext>
              </a:extLst>
            </p:cNvPr>
            <p:cNvSpPr/>
            <p:nvPr/>
          </p:nvSpPr>
          <p:spPr>
            <a:xfrm>
              <a:off x="6728744" y="5474590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20C9AED9-C68C-2101-F0AF-957D6CAFEAAC}"/>
                </a:ext>
              </a:extLst>
            </p:cNvPr>
            <p:cNvSpPr/>
            <p:nvPr/>
          </p:nvSpPr>
          <p:spPr>
            <a:xfrm>
              <a:off x="6666857" y="5529364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5719EE65-7BB0-A8F0-42D5-169E6FC41225}"/>
                </a:ext>
              </a:extLst>
            </p:cNvPr>
            <p:cNvSpPr/>
            <p:nvPr/>
          </p:nvSpPr>
          <p:spPr>
            <a:xfrm>
              <a:off x="7976270" y="6092857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D1BE252D-BF47-E5DD-9B7C-C9817E2F4BFE}"/>
                </a:ext>
              </a:extLst>
            </p:cNvPr>
            <p:cNvSpPr/>
            <p:nvPr/>
          </p:nvSpPr>
          <p:spPr>
            <a:xfrm>
              <a:off x="8055774" y="5940785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9052795D-D371-6F59-DAA7-30C917EE7031}"/>
                </a:ext>
              </a:extLst>
            </p:cNvPr>
            <p:cNvSpPr/>
            <p:nvPr/>
          </p:nvSpPr>
          <p:spPr>
            <a:xfrm>
              <a:off x="8138035" y="5998808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77411999-08B9-B34B-0714-0E3B3CE5DE18}"/>
                </a:ext>
              </a:extLst>
            </p:cNvPr>
            <p:cNvSpPr/>
            <p:nvPr/>
          </p:nvSpPr>
          <p:spPr>
            <a:xfrm>
              <a:off x="8071553" y="6316590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6F2784C0-D348-F150-B13B-5D4A67F7990E}"/>
                </a:ext>
              </a:extLst>
            </p:cNvPr>
            <p:cNvSpPr/>
            <p:nvPr/>
          </p:nvSpPr>
          <p:spPr>
            <a:xfrm>
              <a:off x="4556320" y="3564341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B45AE7F3-0FEA-D494-AD30-181433F6B981}"/>
                </a:ext>
              </a:extLst>
            </p:cNvPr>
            <p:cNvSpPr/>
            <p:nvPr/>
          </p:nvSpPr>
          <p:spPr>
            <a:xfrm>
              <a:off x="4190466" y="3375353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1439CE20-567B-93F9-AC26-B372984AA5D2}"/>
                </a:ext>
              </a:extLst>
            </p:cNvPr>
            <p:cNvSpPr/>
            <p:nvPr/>
          </p:nvSpPr>
          <p:spPr>
            <a:xfrm>
              <a:off x="4334395" y="3607516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8F44F3C9-F615-656A-AAA7-A0DB92F5B5F0}"/>
                </a:ext>
              </a:extLst>
            </p:cNvPr>
            <p:cNvSpPr/>
            <p:nvPr/>
          </p:nvSpPr>
          <p:spPr>
            <a:xfrm>
              <a:off x="4529894" y="3667588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88FEA00B-0163-C185-2DA9-A8385E294734}"/>
                </a:ext>
              </a:extLst>
            </p:cNvPr>
            <p:cNvSpPr/>
            <p:nvPr/>
          </p:nvSpPr>
          <p:spPr>
            <a:xfrm>
              <a:off x="4522036" y="3743812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2EF5338B-3313-52E5-DF75-2220E9C2FC0F}"/>
                </a:ext>
              </a:extLst>
            </p:cNvPr>
            <p:cNvSpPr/>
            <p:nvPr/>
          </p:nvSpPr>
          <p:spPr>
            <a:xfrm>
              <a:off x="4508678" y="3857779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E88C77A8-0369-0A5C-F039-06AA6F864966}"/>
                </a:ext>
              </a:extLst>
            </p:cNvPr>
            <p:cNvSpPr/>
            <p:nvPr/>
          </p:nvSpPr>
          <p:spPr>
            <a:xfrm>
              <a:off x="4517478" y="3898088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E9AFCF37-2211-76C2-138A-52A2CEA887CE}"/>
                </a:ext>
              </a:extLst>
            </p:cNvPr>
            <p:cNvSpPr/>
            <p:nvPr/>
          </p:nvSpPr>
          <p:spPr>
            <a:xfrm>
              <a:off x="4526278" y="3938397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E9345843-204E-DBFF-61EE-D40CC9E99AE5}"/>
                </a:ext>
              </a:extLst>
            </p:cNvPr>
            <p:cNvSpPr/>
            <p:nvPr/>
          </p:nvSpPr>
          <p:spPr>
            <a:xfrm>
              <a:off x="4466463" y="3978334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056121AB-6CA5-4265-E881-737C02897FB8}"/>
                </a:ext>
              </a:extLst>
            </p:cNvPr>
            <p:cNvSpPr/>
            <p:nvPr/>
          </p:nvSpPr>
          <p:spPr>
            <a:xfrm>
              <a:off x="4533715" y="4081150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E0948A6C-C96D-A610-66EC-490C0C8C7227}"/>
                </a:ext>
              </a:extLst>
            </p:cNvPr>
            <p:cNvSpPr/>
            <p:nvPr/>
          </p:nvSpPr>
          <p:spPr>
            <a:xfrm>
              <a:off x="4283659" y="3910531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170F9C5E-BA0A-EA41-C254-431B944843D9}"/>
                </a:ext>
              </a:extLst>
            </p:cNvPr>
            <p:cNvSpPr/>
            <p:nvPr/>
          </p:nvSpPr>
          <p:spPr>
            <a:xfrm>
              <a:off x="4266365" y="3997536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181C3D1A-5078-5B46-8D52-5099F75E5005}"/>
                </a:ext>
              </a:extLst>
            </p:cNvPr>
            <p:cNvSpPr/>
            <p:nvPr/>
          </p:nvSpPr>
          <p:spPr>
            <a:xfrm>
              <a:off x="4317895" y="4098392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CF5FD927-99E3-0E92-05F4-DC1759F268E6}"/>
                </a:ext>
              </a:extLst>
            </p:cNvPr>
            <p:cNvSpPr/>
            <p:nvPr/>
          </p:nvSpPr>
          <p:spPr>
            <a:xfrm>
              <a:off x="4192084" y="4106547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7205A8D0-7B44-9821-1BCC-1229E5F529E7}"/>
                </a:ext>
              </a:extLst>
            </p:cNvPr>
            <p:cNvSpPr/>
            <p:nvPr/>
          </p:nvSpPr>
          <p:spPr>
            <a:xfrm>
              <a:off x="4066273" y="4114702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1B4E235B-0F05-74D6-5D7F-6BB48A4185CB}"/>
                </a:ext>
              </a:extLst>
            </p:cNvPr>
            <p:cNvSpPr/>
            <p:nvPr/>
          </p:nvSpPr>
          <p:spPr>
            <a:xfrm>
              <a:off x="2146454" y="2976934"/>
              <a:ext cx="49100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92105991-A578-1323-65FD-429E051D15D0}"/>
                </a:ext>
              </a:extLst>
            </p:cNvPr>
            <p:cNvSpPr/>
            <p:nvPr/>
          </p:nvSpPr>
          <p:spPr>
            <a:xfrm>
              <a:off x="2065019" y="2913525"/>
              <a:ext cx="49100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47CCFF02-9BD8-277A-D0D3-E77BA5A01D8C}"/>
                </a:ext>
              </a:extLst>
            </p:cNvPr>
            <p:cNvSpPr/>
            <p:nvPr/>
          </p:nvSpPr>
          <p:spPr>
            <a:xfrm>
              <a:off x="2125611" y="3600087"/>
              <a:ext cx="49100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350B9447-B894-41A8-A076-486932DED005}"/>
                </a:ext>
              </a:extLst>
            </p:cNvPr>
            <p:cNvSpPr/>
            <p:nvPr/>
          </p:nvSpPr>
          <p:spPr>
            <a:xfrm>
              <a:off x="2024543" y="3624638"/>
              <a:ext cx="49100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B2DF793B-5A70-8209-0C04-07AF7B3BBD45}"/>
                </a:ext>
              </a:extLst>
            </p:cNvPr>
            <p:cNvSpPr/>
            <p:nvPr/>
          </p:nvSpPr>
          <p:spPr>
            <a:xfrm>
              <a:off x="1903653" y="3758925"/>
              <a:ext cx="49100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D84A6A34-3056-903A-EE9E-53EC638C8841}"/>
                </a:ext>
              </a:extLst>
            </p:cNvPr>
            <p:cNvSpPr/>
            <p:nvPr/>
          </p:nvSpPr>
          <p:spPr>
            <a:xfrm>
              <a:off x="2021191" y="3751871"/>
              <a:ext cx="49100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5EB9FB25-72B4-1387-93B9-2A872279D86B}"/>
                </a:ext>
              </a:extLst>
            </p:cNvPr>
            <p:cNvSpPr/>
            <p:nvPr/>
          </p:nvSpPr>
          <p:spPr>
            <a:xfrm>
              <a:off x="3669542" y="2361706"/>
              <a:ext cx="49100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9280010A-A32F-9F60-E2D2-DB7E0F388EB1}"/>
                </a:ext>
              </a:extLst>
            </p:cNvPr>
            <p:cNvSpPr/>
            <p:nvPr/>
          </p:nvSpPr>
          <p:spPr>
            <a:xfrm>
              <a:off x="3745694" y="2974831"/>
              <a:ext cx="49100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F08B9B80-580B-2CF9-FBD7-A58833CB1412}"/>
                </a:ext>
              </a:extLst>
            </p:cNvPr>
            <p:cNvSpPr/>
            <p:nvPr/>
          </p:nvSpPr>
          <p:spPr>
            <a:xfrm>
              <a:off x="4209553" y="3495543"/>
              <a:ext cx="49100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899F1903-2B40-1B0E-2042-194068AC05DE}"/>
                </a:ext>
              </a:extLst>
            </p:cNvPr>
            <p:cNvSpPr/>
            <p:nvPr/>
          </p:nvSpPr>
          <p:spPr>
            <a:xfrm>
              <a:off x="4763266" y="3100716"/>
              <a:ext cx="49100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B0D6F896-D3ED-2889-043D-2B86A2E8CD88}"/>
                </a:ext>
              </a:extLst>
            </p:cNvPr>
            <p:cNvSpPr/>
            <p:nvPr/>
          </p:nvSpPr>
          <p:spPr>
            <a:xfrm>
              <a:off x="5047665" y="2611116"/>
              <a:ext cx="45719" cy="468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8556BED2-B07B-F3B1-F9E7-316777307B03}"/>
                </a:ext>
              </a:extLst>
            </p:cNvPr>
            <p:cNvSpPr/>
            <p:nvPr/>
          </p:nvSpPr>
          <p:spPr>
            <a:xfrm>
              <a:off x="4199172" y="3705468"/>
              <a:ext cx="52701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1101ADBB-3C89-E319-9853-5C54A343893A}"/>
                </a:ext>
              </a:extLst>
            </p:cNvPr>
            <p:cNvSpPr/>
            <p:nvPr/>
          </p:nvSpPr>
          <p:spPr>
            <a:xfrm>
              <a:off x="3796935" y="442848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08CACA7B-10EC-4EFE-07C2-A45EFB680E86}"/>
                </a:ext>
              </a:extLst>
            </p:cNvPr>
            <p:cNvSpPr/>
            <p:nvPr/>
          </p:nvSpPr>
          <p:spPr>
            <a:xfrm>
              <a:off x="3754950" y="453226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6B00DFD3-E371-8C1E-79DA-98FFAA0F96BB}"/>
                </a:ext>
              </a:extLst>
            </p:cNvPr>
            <p:cNvSpPr/>
            <p:nvPr/>
          </p:nvSpPr>
          <p:spPr>
            <a:xfrm>
              <a:off x="3848389" y="449367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9263A712-9079-22BA-73FB-8E4A96867CB0}"/>
                </a:ext>
              </a:extLst>
            </p:cNvPr>
            <p:cNvSpPr/>
            <p:nvPr/>
          </p:nvSpPr>
          <p:spPr>
            <a:xfrm>
              <a:off x="3759192" y="4681663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0A143A31-9B3E-36AE-9718-FCDA5AEAC096}"/>
                </a:ext>
              </a:extLst>
            </p:cNvPr>
            <p:cNvSpPr/>
            <p:nvPr/>
          </p:nvSpPr>
          <p:spPr>
            <a:xfrm>
              <a:off x="3878807" y="4686331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CA0745A7-7A54-6C18-F103-01DB24C32CC9}"/>
                </a:ext>
              </a:extLst>
            </p:cNvPr>
            <p:cNvSpPr/>
            <p:nvPr/>
          </p:nvSpPr>
          <p:spPr>
            <a:xfrm>
              <a:off x="3823086" y="4751744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96C3D1AE-D5ED-B1C7-E598-9449CB19F75C}"/>
                </a:ext>
              </a:extLst>
            </p:cNvPr>
            <p:cNvSpPr/>
            <p:nvPr/>
          </p:nvSpPr>
          <p:spPr>
            <a:xfrm>
              <a:off x="3761797" y="493758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2CD919BF-3AEB-0AA7-7DA5-3901D64797F6}"/>
                </a:ext>
              </a:extLst>
            </p:cNvPr>
            <p:cNvSpPr/>
            <p:nvPr/>
          </p:nvSpPr>
          <p:spPr>
            <a:xfrm>
              <a:off x="4503546" y="424997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B0A850A1-40CF-4F97-E729-94EFB6D5F79A}"/>
                </a:ext>
              </a:extLst>
            </p:cNvPr>
            <p:cNvSpPr/>
            <p:nvPr/>
          </p:nvSpPr>
          <p:spPr>
            <a:xfrm>
              <a:off x="4112398" y="4192216"/>
              <a:ext cx="52701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FECF4383-A4C9-1178-D2E3-7B4B41EEDFAA}"/>
                </a:ext>
              </a:extLst>
            </p:cNvPr>
            <p:cNvSpPr/>
            <p:nvPr/>
          </p:nvSpPr>
          <p:spPr>
            <a:xfrm>
              <a:off x="4099642" y="4113212"/>
              <a:ext cx="52701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39C93F57-2C94-27F1-D01C-B053CF36AEA7}"/>
                </a:ext>
              </a:extLst>
            </p:cNvPr>
            <p:cNvSpPr/>
            <p:nvPr/>
          </p:nvSpPr>
          <p:spPr>
            <a:xfrm>
              <a:off x="4505401" y="4137764"/>
              <a:ext cx="52701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379C152E-2B5D-0BD2-E59B-AC40B552719B}"/>
                </a:ext>
              </a:extLst>
            </p:cNvPr>
            <p:cNvSpPr/>
            <p:nvPr/>
          </p:nvSpPr>
          <p:spPr>
            <a:xfrm>
              <a:off x="4435140" y="4070949"/>
              <a:ext cx="52701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3AEC4D82-7950-4559-265B-06388269144F}"/>
                </a:ext>
              </a:extLst>
            </p:cNvPr>
            <p:cNvSpPr/>
            <p:nvPr/>
          </p:nvSpPr>
          <p:spPr>
            <a:xfrm>
              <a:off x="4394098" y="4035310"/>
              <a:ext cx="52701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F51F3F22-4779-FAA0-41C6-26FD2337AB31}"/>
                </a:ext>
              </a:extLst>
            </p:cNvPr>
            <p:cNvSpPr/>
            <p:nvPr/>
          </p:nvSpPr>
          <p:spPr>
            <a:xfrm>
              <a:off x="4157722" y="3977843"/>
              <a:ext cx="52701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7BBCA447-492D-4A59-0112-57D70D3E4446}"/>
                </a:ext>
              </a:extLst>
            </p:cNvPr>
            <p:cNvSpPr/>
            <p:nvPr/>
          </p:nvSpPr>
          <p:spPr>
            <a:xfrm>
              <a:off x="4496085" y="3814305"/>
              <a:ext cx="52701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BF687874-68AE-E3EF-24CD-8C9AE3ADF374}"/>
                </a:ext>
              </a:extLst>
            </p:cNvPr>
            <p:cNvSpPr/>
            <p:nvPr/>
          </p:nvSpPr>
          <p:spPr>
            <a:xfrm>
              <a:off x="4457673" y="3772563"/>
              <a:ext cx="52701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E75B6CE6-17C2-3A0F-2D1E-DC886791E77A}"/>
                </a:ext>
              </a:extLst>
            </p:cNvPr>
            <p:cNvSpPr/>
            <p:nvPr/>
          </p:nvSpPr>
          <p:spPr>
            <a:xfrm>
              <a:off x="4252213" y="3775549"/>
              <a:ext cx="52701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63CFE349-570F-BFFD-3BB4-45DFAFB3E96F}"/>
                </a:ext>
              </a:extLst>
            </p:cNvPr>
            <p:cNvSpPr/>
            <p:nvPr/>
          </p:nvSpPr>
          <p:spPr>
            <a:xfrm>
              <a:off x="5523804" y="3907615"/>
              <a:ext cx="47438" cy="4629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7684848F-F086-2A15-489D-567DDDE27D4C}"/>
                </a:ext>
              </a:extLst>
            </p:cNvPr>
            <p:cNvSpPr/>
            <p:nvPr/>
          </p:nvSpPr>
          <p:spPr>
            <a:xfrm>
              <a:off x="5520874" y="3823760"/>
              <a:ext cx="47438" cy="4629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9C183056-E28C-14BD-CE5B-F1135EAE9ADD}"/>
                </a:ext>
              </a:extLst>
            </p:cNvPr>
            <p:cNvSpPr/>
            <p:nvPr/>
          </p:nvSpPr>
          <p:spPr>
            <a:xfrm>
              <a:off x="5651264" y="3842924"/>
              <a:ext cx="47438" cy="4629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ABDA8ADB-407F-32E9-4F9E-2A79391F932D}"/>
                </a:ext>
              </a:extLst>
            </p:cNvPr>
            <p:cNvSpPr/>
            <p:nvPr/>
          </p:nvSpPr>
          <p:spPr>
            <a:xfrm>
              <a:off x="6352841" y="3500791"/>
              <a:ext cx="47438" cy="4629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2DD2650B-75E2-1D96-1043-384BB6C10882}"/>
                </a:ext>
              </a:extLst>
            </p:cNvPr>
            <p:cNvSpPr/>
            <p:nvPr/>
          </p:nvSpPr>
          <p:spPr>
            <a:xfrm>
              <a:off x="6399115" y="3438771"/>
              <a:ext cx="47438" cy="4629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4C69026C-CCE0-9885-633D-306D330A46F7}"/>
                </a:ext>
              </a:extLst>
            </p:cNvPr>
            <p:cNvSpPr/>
            <p:nvPr/>
          </p:nvSpPr>
          <p:spPr>
            <a:xfrm>
              <a:off x="6444064" y="3511804"/>
              <a:ext cx="47438" cy="4629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B284FDA1-2AFB-AACA-D2FF-BD833D5E0686}"/>
                </a:ext>
              </a:extLst>
            </p:cNvPr>
            <p:cNvSpPr/>
            <p:nvPr/>
          </p:nvSpPr>
          <p:spPr>
            <a:xfrm>
              <a:off x="6867490" y="4294798"/>
              <a:ext cx="47438" cy="4629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DB04A9CE-A40B-D1D3-6016-66AAB3899A75}"/>
                </a:ext>
              </a:extLst>
            </p:cNvPr>
            <p:cNvSpPr/>
            <p:nvPr/>
          </p:nvSpPr>
          <p:spPr>
            <a:xfrm>
              <a:off x="6798032" y="4185748"/>
              <a:ext cx="47438" cy="4629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0D3ED8FB-4B3D-692C-CAA8-F4B6D3129830}"/>
                </a:ext>
              </a:extLst>
            </p:cNvPr>
            <p:cNvSpPr/>
            <p:nvPr/>
          </p:nvSpPr>
          <p:spPr>
            <a:xfrm>
              <a:off x="6755219" y="3761907"/>
              <a:ext cx="47438" cy="4629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E74874CE-8DD7-BFC7-49FB-163856B115F9}"/>
                </a:ext>
              </a:extLst>
            </p:cNvPr>
            <p:cNvSpPr/>
            <p:nvPr/>
          </p:nvSpPr>
          <p:spPr>
            <a:xfrm>
              <a:off x="6674083" y="3995105"/>
              <a:ext cx="47438" cy="4629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9B45F210-17B0-AA16-13AC-E0588B378DF4}"/>
                </a:ext>
              </a:extLst>
            </p:cNvPr>
            <p:cNvSpPr/>
            <p:nvPr/>
          </p:nvSpPr>
          <p:spPr>
            <a:xfrm>
              <a:off x="6757768" y="3936404"/>
              <a:ext cx="47438" cy="4629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80E7AD5B-F2C0-CE46-1F29-FB077DE06503}"/>
                </a:ext>
              </a:extLst>
            </p:cNvPr>
            <p:cNvSpPr/>
            <p:nvPr/>
          </p:nvSpPr>
          <p:spPr>
            <a:xfrm>
              <a:off x="7085997" y="4306463"/>
              <a:ext cx="47438" cy="4629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A8632BE4-9A93-1363-6679-24D3D3037FC8}"/>
                </a:ext>
              </a:extLst>
            </p:cNvPr>
            <p:cNvSpPr/>
            <p:nvPr/>
          </p:nvSpPr>
          <p:spPr>
            <a:xfrm>
              <a:off x="6911245" y="4190486"/>
              <a:ext cx="47438" cy="4629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B7A9A8EE-A8BD-55AB-FACF-CFD83D9A9C1B}"/>
                </a:ext>
              </a:extLst>
            </p:cNvPr>
            <p:cNvSpPr/>
            <p:nvPr/>
          </p:nvSpPr>
          <p:spPr>
            <a:xfrm>
              <a:off x="6978215" y="503430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F237CD45-C129-4909-7CCE-D74F95E87257}"/>
                </a:ext>
              </a:extLst>
            </p:cNvPr>
            <p:cNvSpPr/>
            <p:nvPr/>
          </p:nvSpPr>
          <p:spPr>
            <a:xfrm>
              <a:off x="6937933" y="5107883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7631DB90-99BD-455B-9E83-7B170D84808B}"/>
                </a:ext>
              </a:extLst>
            </p:cNvPr>
            <p:cNvSpPr/>
            <p:nvPr/>
          </p:nvSpPr>
          <p:spPr>
            <a:xfrm>
              <a:off x="6868930" y="509785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8963FF11-E4FB-B726-B14C-2E2CD99D95C1}"/>
                </a:ext>
              </a:extLst>
            </p:cNvPr>
            <p:cNvSpPr/>
            <p:nvPr/>
          </p:nvSpPr>
          <p:spPr>
            <a:xfrm>
              <a:off x="5735198" y="4534308"/>
              <a:ext cx="63575" cy="6355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BC11DBAD-2E81-FD5A-4757-1D5476A759DC}"/>
                </a:ext>
              </a:extLst>
            </p:cNvPr>
            <p:cNvSpPr/>
            <p:nvPr/>
          </p:nvSpPr>
          <p:spPr>
            <a:xfrm>
              <a:off x="6559129" y="5399401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4164494A-78F6-7961-F30E-CA88B65BA116}"/>
                </a:ext>
              </a:extLst>
            </p:cNvPr>
            <p:cNvSpPr/>
            <p:nvPr/>
          </p:nvSpPr>
          <p:spPr>
            <a:xfrm>
              <a:off x="6669983" y="5437613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7F06B78A-6EC2-25C3-3B65-74707FC4416B}"/>
                </a:ext>
              </a:extLst>
            </p:cNvPr>
            <p:cNvSpPr/>
            <p:nvPr/>
          </p:nvSpPr>
          <p:spPr>
            <a:xfrm>
              <a:off x="6778557" y="556214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446EC874-EA1B-F8F9-E826-0CCE232D3B3E}"/>
                </a:ext>
              </a:extLst>
            </p:cNvPr>
            <p:cNvSpPr/>
            <p:nvPr/>
          </p:nvSpPr>
          <p:spPr>
            <a:xfrm>
              <a:off x="6869263" y="566000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CA85BEB9-B507-0ACF-1EE1-7E53495395D9}"/>
                </a:ext>
              </a:extLst>
            </p:cNvPr>
            <p:cNvSpPr/>
            <p:nvPr/>
          </p:nvSpPr>
          <p:spPr>
            <a:xfrm>
              <a:off x="8237776" y="2729770"/>
              <a:ext cx="46944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E31200CB-93DA-FABB-F980-EC59E9C8976B}"/>
                </a:ext>
              </a:extLst>
            </p:cNvPr>
            <p:cNvSpPr/>
            <p:nvPr/>
          </p:nvSpPr>
          <p:spPr>
            <a:xfrm>
              <a:off x="5958017" y="2449985"/>
              <a:ext cx="49204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214C31BA-3DC8-D73A-9DD9-60CCFB32DCAB}"/>
                </a:ext>
              </a:extLst>
            </p:cNvPr>
            <p:cNvSpPr/>
            <p:nvPr/>
          </p:nvSpPr>
          <p:spPr>
            <a:xfrm>
              <a:off x="5906306" y="2532373"/>
              <a:ext cx="49204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B9D3BCAA-F032-7374-309A-D3102C80BB2C}"/>
                </a:ext>
              </a:extLst>
            </p:cNvPr>
            <p:cNvSpPr/>
            <p:nvPr/>
          </p:nvSpPr>
          <p:spPr>
            <a:xfrm>
              <a:off x="5906306" y="2798016"/>
              <a:ext cx="49204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CA415AFE-A832-226C-75E7-A88F69E66156}"/>
                </a:ext>
              </a:extLst>
            </p:cNvPr>
            <p:cNvSpPr/>
            <p:nvPr/>
          </p:nvSpPr>
          <p:spPr>
            <a:xfrm>
              <a:off x="6005774" y="2812332"/>
              <a:ext cx="49204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4EBAD950-3496-4429-966F-7975B6F38FC3}"/>
                </a:ext>
              </a:extLst>
            </p:cNvPr>
            <p:cNvSpPr/>
            <p:nvPr/>
          </p:nvSpPr>
          <p:spPr>
            <a:xfrm>
              <a:off x="8416153" y="2754715"/>
              <a:ext cx="46944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EAE722D4-6415-B005-5897-D888D7A35A3B}"/>
                </a:ext>
              </a:extLst>
            </p:cNvPr>
            <p:cNvSpPr/>
            <p:nvPr/>
          </p:nvSpPr>
          <p:spPr>
            <a:xfrm>
              <a:off x="8857195" y="2945340"/>
              <a:ext cx="46944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7CAEEB18-FF3D-19C1-A36B-2234098B8B2C}"/>
                </a:ext>
              </a:extLst>
            </p:cNvPr>
            <p:cNvSpPr/>
            <p:nvPr/>
          </p:nvSpPr>
          <p:spPr>
            <a:xfrm>
              <a:off x="8884010" y="3037666"/>
              <a:ext cx="46944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547D8D43-5D7C-EB9C-3980-D16701A92A81}"/>
                </a:ext>
              </a:extLst>
            </p:cNvPr>
            <p:cNvSpPr/>
            <p:nvPr/>
          </p:nvSpPr>
          <p:spPr>
            <a:xfrm>
              <a:off x="9130262" y="3334193"/>
              <a:ext cx="46944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493C823-0B12-C17C-40D6-95585B56FE37}"/>
                </a:ext>
              </a:extLst>
            </p:cNvPr>
            <p:cNvSpPr/>
            <p:nvPr/>
          </p:nvSpPr>
          <p:spPr>
            <a:xfrm>
              <a:off x="5635482" y="3916488"/>
              <a:ext cx="61068" cy="55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546BB20-9495-7BEF-2B60-3B63A3B11EF4}"/>
              </a:ext>
            </a:extLst>
          </p:cNvPr>
          <p:cNvGrpSpPr/>
          <p:nvPr/>
        </p:nvGrpSpPr>
        <p:grpSpPr>
          <a:xfrm>
            <a:off x="1974029" y="803605"/>
            <a:ext cx="6823590" cy="5364245"/>
            <a:chOff x="1974029" y="803605"/>
            <a:chExt cx="6823590" cy="536424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E60BF28-978A-76E4-8841-27BD3315F7A2}"/>
                </a:ext>
              </a:extLst>
            </p:cNvPr>
            <p:cNvSpPr/>
            <p:nvPr/>
          </p:nvSpPr>
          <p:spPr>
            <a:xfrm>
              <a:off x="3904457" y="4649598"/>
              <a:ext cx="257408" cy="30878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C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93DBC47-0119-3988-69DD-2CB0D050B056}"/>
                </a:ext>
              </a:extLst>
            </p:cNvPr>
            <p:cNvSpPr/>
            <p:nvPr/>
          </p:nvSpPr>
          <p:spPr>
            <a:xfrm>
              <a:off x="8540211" y="4486867"/>
              <a:ext cx="257408" cy="30878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P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5B323B1-50C2-5233-4E57-2F78553DAF18}"/>
                </a:ext>
              </a:extLst>
            </p:cNvPr>
            <p:cNvSpPr/>
            <p:nvPr/>
          </p:nvSpPr>
          <p:spPr>
            <a:xfrm>
              <a:off x="7885993" y="5859065"/>
              <a:ext cx="257408" cy="30878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K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24F25E2-0630-B69B-6D64-ABCE0257B709}"/>
                </a:ext>
              </a:extLst>
            </p:cNvPr>
            <p:cNvSpPr/>
            <p:nvPr/>
          </p:nvSpPr>
          <p:spPr>
            <a:xfrm>
              <a:off x="1974029" y="1220502"/>
              <a:ext cx="257408" cy="30878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T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44D904F-BCEF-31FF-EE87-0B8236A71903}"/>
                </a:ext>
              </a:extLst>
            </p:cNvPr>
            <p:cNvSpPr/>
            <p:nvPr/>
          </p:nvSpPr>
          <p:spPr>
            <a:xfrm>
              <a:off x="4896771" y="803605"/>
              <a:ext cx="257408" cy="30878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3130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152</Words>
  <Application>Microsoft Office PowerPoint</Application>
  <PresentationFormat>Widescreen</PresentationFormat>
  <Paragraphs>91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Early 20th century – need to decide which map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Russell</dc:creator>
  <cp:lastModifiedBy>David Thomas</cp:lastModifiedBy>
  <cp:revision>53</cp:revision>
  <dcterms:created xsi:type="dcterms:W3CDTF">2023-10-24T10:55:25Z</dcterms:created>
  <dcterms:modified xsi:type="dcterms:W3CDTF">2024-04-26T21:25:34Z</dcterms:modified>
</cp:coreProperties>
</file>